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909"/>
  </p:normalViewPr>
  <p:slideViewPr>
    <p:cSldViewPr>
      <p:cViewPr varScale="1">
        <p:scale>
          <a:sx n="109" d="100"/>
          <a:sy n="109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 &amp; 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 &amp; 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58" y="4712945"/>
            <a:ext cx="7473950" cy="19545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patterns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1E3AD-0165-9445-8C37-7660A82607F8}"/>
              </a:ext>
            </a:extLst>
          </p:cNvPr>
          <p:cNvSpPr txBox="1"/>
          <p:nvPr/>
        </p:nvSpPr>
        <p:spPr>
          <a:xfrm>
            <a:off x="1067741" y="472440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(a)+  =  a(a)*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programs values are represented by constructors,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 representation </a:t>
            </a:r>
            <a:r>
              <a:rPr lang="en-US" dirty="0"/>
              <a:t>of a value</a:t>
            </a:r>
          </a:p>
          <a:p>
            <a:pPr lvl="1"/>
            <a:r>
              <a:rPr lang="en-US" dirty="0"/>
              <a:t>[1,2] + [3] and 1 + 1 can be reduced further</a:t>
            </a:r>
          </a:p>
          <a:p>
            <a:pPr lvl="1"/>
            <a:r>
              <a:rPr lang="en-US" dirty="0"/>
              <a:t>[1,2,3] and 2 cannot be reduced further</a:t>
            </a:r>
          </a:p>
          <a:p>
            <a:r>
              <a:rPr lang="en-US" dirty="0"/>
              <a:t>The latter are considered the minimal representations of the former values and consist purely of constructors</a:t>
            </a:r>
          </a:p>
          <a:p>
            <a:r>
              <a:rPr lang="en-US" dirty="0"/>
              <a:t>The idea of values being represented purely by constructors is important for patterns and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59314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Def</a:t>
            </a:r>
            <a:r>
              <a:rPr lang="en-US" dirty="0"/>
              <a:t>: A pattern is an expression that consists of constructors and possibly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1148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This also works for user defined structures/objects</a:t>
            </a:r>
          </a:p>
          <a:p>
            <a:r>
              <a:rPr lang="en-US" dirty="0"/>
              <a:t>The expression A(1,2) on the left side is considered a constructor and also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they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4194</TotalTime>
  <Words>915</Words>
  <Application>Microsoft Macintosh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</vt:lpstr>
      <vt:lpstr>Lato</vt:lpstr>
      <vt:lpstr>Wingdings</vt:lpstr>
      <vt:lpstr>quake2</vt:lpstr>
      <vt:lpstr>The Let Statement &amp; Basic Pattern Matching</vt:lpstr>
      <vt:lpstr>The Let Statement &amp; Basic Pattern Matching</vt:lpstr>
      <vt:lpstr>Basic Patterns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Conditional Pattern Matching</vt:lpstr>
      <vt:lpstr>The is Predicate &amp; Type Patterns</vt:lpstr>
      <vt:lpstr>The is Predicate &amp; 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23</cp:revision>
  <cp:lastPrinted>2012-01-23T19:25:49Z</cp:lastPrinted>
  <dcterms:created xsi:type="dcterms:W3CDTF">2023-01-11T22:05:44Z</dcterms:created>
  <dcterms:modified xsi:type="dcterms:W3CDTF">2023-01-14T20:00:10Z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