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6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Advanced Features &amp; Applications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Having promoted patterns to first-class status means that we have effectively separated the point of definition of patterns from the point where patterns are applied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This allows for novel applications of patterns.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5463-6827-8443-AC59-04340AB2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DD5B-5080-1946-99EF-38CB3CB8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ability of reusing patterns frees a developer from having to retype the same pattern repeatedly in their code.</a:t>
            </a:r>
          </a:p>
          <a:p>
            <a:r>
              <a:rPr lang="en-US" dirty="0"/>
              <a:t>The ability of reusing patterns makes code much more robust from a software engineering perspective</a:t>
            </a:r>
          </a:p>
          <a:p>
            <a:pPr lvl="1"/>
            <a:r>
              <a:rPr lang="en-US" dirty="0"/>
              <a:t>In software engineering it is frowned upon to explicitly repeat the same code in your program</a:t>
            </a:r>
          </a:p>
          <a:p>
            <a:pPr lvl="1"/>
            <a:r>
              <a:rPr lang="en-US" dirty="0"/>
              <a:t>A maintenance nightmare: if anything ever changes in the repeated code you will have to go through all the repeated instances manually and update them</a:t>
            </a:r>
          </a:p>
        </p:txBody>
      </p:sp>
    </p:spTree>
    <p:extLst>
      <p:ext uri="{BB962C8B-B14F-4D97-AF65-F5344CB8AC3E}">
        <p14:creationId xmlns:p14="http://schemas.microsoft.com/office/powerpoint/2010/main" val="12194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6FBC-E195-2B4A-B7CA-69CB8303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CE857-20AD-2A42-9B6E-9E99CB07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35433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6AC4A-BCC4-8349-BF89-08336516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717675"/>
            <a:ext cx="4191000" cy="463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2EFF0-C319-FE43-8A54-664B484A210C}"/>
              </a:ext>
            </a:extLst>
          </p:cNvPr>
          <p:cNvSpPr txBox="1"/>
          <p:nvPr/>
        </p:nvSpPr>
        <p:spPr>
          <a:xfrm>
            <a:off x="1148862" y="6213231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ln015/reuse1.ast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576F6-F723-6F48-AD81-1A5DE88EA7A7}"/>
              </a:ext>
            </a:extLst>
          </p:cNvPr>
          <p:cNvSpPr txBox="1"/>
          <p:nvPr/>
        </p:nvSpPr>
        <p:spPr>
          <a:xfrm>
            <a:off x="4572000" y="634071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ln015/reuse2.ast</a:t>
            </a:r>
          </a:p>
        </p:txBody>
      </p:sp>
    </p:spTree>
    <p:extLst>
      <p:ext uri="{BB962C8B-B14F-4D97-AF65-F5344CB8AC3E}">
        <p14:creationId xmlns:p14="http://schemas.microsoft.com/office/powerpoint/2010/main" val="1486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18344-3203-2B43-89FE-79AC0C24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91E78-B568-544E-A8DA-C9336F1F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Patterns can become quite complex given that we can add </a:t>
            </a:r>
          </a:p>
          <a:p>
            <a:pPr lvl="1"/>
            <a:r>
              <a:rPr lang="en-US" dirty="0"/>
              <a:t>Conditionals with multiple terms</a:t>
            </a:r>
          </a:p>
          <a:p>
            <a:pPr lvl="1"/>
            <a:r>
              <a:rPr lang="en-US" dirty="0"/>
              <a:t>Nested structures such as lists of lists, tuples of lists, lists of tuples, etc.</a:t>
            </a:r>
          </a:p>
          <a:p>
            <a:endParaRPr lang="en-US" dirty="0"/>
          </a:p>
          <a:p>
            <a:r>
              <a:rPr lang="en-US" dirty="0"/>
              <a:t>First-class patterns allow us to factor patterns into smaller manageable pieces.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5FE3-9034-694E-9172-8617A34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4888-022E-B149-B4A6-2222BC8A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/>
          <a:lstStyle/>
          <a:p>
            <a:r>
              <a:rPr lang="en-US" dirty="0"/>
              <a:t>What exactly is the input structure to the function ‘fold’ – difficult to see…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EA302-517A-664D-BD90-DEF927A5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038600"/>
            <a:ext cx="7658100" cy="824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9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5FE3-9034-694E-9172-8617A34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4888-022E-B149-B4A6-2222BC8A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/>
          <a:lstStyle/>
          <a:p>
            <a:r>
              <a:rPr lang="en-US" dirty="0"/>
              <a:t>Ahh – it is a pair where the first component is a positive scalar</a:t>
            </a:r>
          </a:p>
          <a:p>
            <a:pPr lvl="1"/>
            <a:r>
              <a:rPr lang="en-US" dirty="0"/>
              <a:t>Using first-class patterns let’s us bring that to the forefront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5A59D-DE5C-C947-9680-4349034D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8358"/>
            <a:ext cx="7467600" cy="1277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6CD8DFDE-0695-0941-9BBD-B02285CA8EFE}"/>
              </a:ext>
            </a:extLst>
          </p:cNvPr>
          <p:cNvSpPr/>
          <p:nvPr/>
        </p:nvSpPr>
        <p:spPr bwMode="auto">
          <a:xfrm rot="20581785">
            <a:off x="3519654" y="5586008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8987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8667</TotalTime>
  <Words>220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quake2</vt:lpstr>
      <vt:lpstr>Advanced Features &amp; Applications</vt:lpstr>
      <vt:lpstr>Pattern Reuse</vt:lpstr>
      <vt:lpstr>Pattern Reuse</vt:lpstr>
      <vt:lpstr>Pattern Factoring</vt:lpstr>
      <vt:lpstr>Pattern Factoring</vt:lpstr>
      <vt:lpstr>Pattern 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Features &amp; Applications</dc:title>
  <dc:creator>Lutz Hamel</dc:creator>
  <cp:lastModifiedBy>Lutz Hamel</cp:lastModifiedBy>
  <cp:revision>6</cp:revision>
  <cp:lastPrinted>2012-01-23T19:25:49Z</cp:lastPrinted>
  <dcterms:created xsi:type="dcterms:W3CDTF">2023-03-29T13:06:19Z</dcterms:created>
  <dcterms:modified xsi:type="dcterms:W3CDTF">2023-04-04T13:33:23Z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