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4" r:id="rId23"/>
    <p:sldId id="275" r:id="rId24"/>
    <p:sldId id="276" r:id="rId25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patterns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programs values are represented by constructors,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 representation </a:t>
            </a:r>
            <a:r>
              <a:rPr lang="en-US" dirty="0"/>
              <a:t>of a value</a:t>
            </a:r>
          </a:p>
          <a:p>
            <a:pPr lvl="1"/>
            <a:r>
              <a:rPr lang="en-US" dirty="0"/>
              <a:t>[1,2] + [3] and 1 + 1 can be reduced further</a:t>
            </a:r>
          </a:p>
          <a:p>
            <a:pPr lvl="1"/>
            <a:r>
              <a:rPr lang="en-US" dirty="0"/>
              <a:t>[1,2,3] and 2 cannot be reduced further</a:t>
            </a:r>
          </a:p>
          <a:p>
            <a:r>
              <a:rPr lang="en-US" dirty="0"/>
              <a:t>The latter are considered the minimal representations of the former values and consist purely of constructors</a:t>
            </a:r>
          </a:p>
          <a:p>
            <a:r>
              <a:rPr lang="en-US" dirty="0"/>
              <a:t>The idea of values being represented purely by constructors is important for patterns and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5931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Def</a:t>
            </a:r>
            <a:r>
              <a:rPr lang="en-US" dirty="0"/>
              <a:t>: A pattern is an expression that consists of constructors and possibly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they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11373</TotalTime>
  <Words>1037</Words>
  <Application>Microsoft Macintosh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</vt:lpstr>
      <vt:lpstr>Lato</vt:lpstr>
      <vt:lpstr>Wingdings</vt:lpstr>
      <vt:lpstr>quake2</vt:lpstr>
      <vt:lpstr>The Let Statement &amp; Basic Pattern Matching</vt:lpstr>
      <vt:lpstr>The Let Statement &amp; Basic Pattern Matching</vt:lpstr>
      <vt:lpstr>Basic Patterns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 &amp; Type Patterns</vt:lpstr>
      <vt:lpstr>The is Predicate &amp; 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26</cp:revision>
  <cp:lastPrinted>2012-01-23T19:25:49Z</cp:lastPrinted>
  <dcterms:created xsi:type="dcterms:W3CDTF">2023-01-11T22:05:44Z</dcterms:created>
  <dcterms:modified xsi:type="dcterms:W3CDTF">2023-01-19T19:38:47Z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