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80" r:id="rId2"/>
    <p:sldId id="256" r:id="rId3"/>
    <p:sldId id="257" r:id="rId4"/>
    <p:sldId id="281" r:id="rId5"/>
    <p:sldId id="282" r:id="rId6"/>
    <p:sldId id="283" r:id="rId7"/>
    <p:sldId id="286" r:id="rId8"/>
    <p:sldId id="284" r:id="rId9"/>
    <p:sldId id="28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9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7" r:id="rId27"/>
    <p:sldId id="278" r:id="rId28"/>
    <p:sldId id="274" r:id="rId29"/>
    <p:sldId id="275" r:id="rId30"/>
    <p:sldId id="276" r:id="rId31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in Asteroid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  <a:p>
            <a:pPr lvl="1"/>
            <a:r>
              <a:rPr lang="en-US" sz="2000" dirty="0"/>
              <a:t>Bird("</a:t>
            </a:r>
            <a:r>
              <a:rPr lang="en-US" sz="2000" dirty="0" err="1"/>
              <a:t>big","blue","yellow</a:t>
            </a:r>
            <a:r>
              <a:rPr lang="en-US" sz="2000" dirty="0"/>
              <a:t> dots")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→ "blue polka”</a:t>
            </a:r>
          </a:p>
          <a:p>
            <a:pPr lvl="1"/>
            <a:r>
              <a:rPr lang="en-US" sz="2000" dirty="0"/>
              <a:t>Bird("</a:t>
            </a:r>
            <a:r>
              <a:rPr lang="en-US" sz="2000" dirty="0" err="1"/>
              <a:t>tiny","red","green</a:t>
            </a:r>
            <a:r>
              <a:rPr lang="en-US" sz="2000" dirty="0"/>
              <a:t> stripes")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→ "green striped finch"</a:t>
            </a:r>
          </a:p>
          <a:p>
            <a:pPr lvl="1"/>
            <a:r>
              <a:rPr lang="en-US" sz="2000" dirty="0"/>
              <a:t>Bird("</a:t>
            </a:r>
            <a:r>
              <a:rPr lang="en-US" sz="2000" dirty="0" err="1"/>
              <a:t>tiny","red","black</a:t>
            </a:r>
            <a:r>
              <a:rPr lang="en-US" sz="2000" dirty="0"/>
              <a:t> stripes")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→ "striped sparrow”</a:t>
            </a:r>
          </a:p>
          <a:p>
            <a:r>
              <a:rPr lang="en-US" sz="2200" dirty="0">
                <a:solidFill>
                  <a:srgbClr val="374151"/>
                </a:solidFill>
                <a:latin typeface="Söhne"/>
              </a:rPr>
              <a:t>And we observed a bird </a:t>
            </a:r>
          </a:p>
          <a:p>
            <a:pPr lvl="1"/>
            <a:r>
              <a:rPr lang="en-US" sz="2000" dirty="0"/>
              <a:t>Bird("</a:t>
            </a:r>
            <a:r>
              <a:rPr lang="en-US" sz="2000" dirty="0" err="1"/>
              <a:t>tiny","red","black</a:t>
            </a:r>
            <a:r>
              <a:rPr lang="en-US" sz="2000" dirty="0"/>
              <a:t> stripes")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sz="2200" dirty="0">
                <a:solidFill>
                  <a:srgbClr val="374151"/>
                </a:solidFill>
                <a:latin typeface="Söhne"/>
              </a:rPr>
              <a:t>Identify the observed bird.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14316</TotalTime>
  <Words>1393</Words>
  <Application>Microsoft Macintosh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34</cp:revision>
  <cp:lastPrinted>2012-01-23T19:25:49Z</cp:lastPrinted>
  <dcterms:created xsi:type="dcterms:W3CDTF">2023-01-11T22:05:44Z</dcterms:created>
  <dcterms:modified xsi:type="dcterms:W3CDTF">2023-01-21T20:42:44Z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