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0" r:id="rId4"/>
    <p:sldId id="271" r:id="rId5"/>
    <p:sldId id="272" r:id="rId6"/>
    <p:sldId id="274" r:id="rId7"/>
    <p:sldId id="273" r:id="rId8"/>
    <p:sldId id="275" r:id="rId9"/>
    <p:sldId id="276" r:id="rId10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B99E-2448-9648-96E3-D3BE8F9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7D25-87EA-3445-A7AD-07E43FAB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Multi-paradigm programming means picking and choosing from our various paradigms,</a:t>
            </a:r>
          </a:p>
          <a:p>
            <a:pPr lvl="1"/>
            <a:r>
              <a:rPr lang="en-US" dirty="0"/>
              <a:t>Imperative</a:t>
            </a:r>
          </a:p>
          <a:p>
            <a:pPr lvl="1"/>
            <a:r>
              <a:rPr lang="en-US" dirty="0"/>
              <a:t>Declarative with pattern matching</a:t>
            </a:r>
          </a:p>
          <a:p>
            <a:pPr lvl="1"/>
            <a:r>
              <a:rPr lang="en-US" dirty="0"/>
              <a:t>Functional </a:t>
            </a:r>
          </a:p>
          <a:p>
            <a:pPr lvl="1"/>
            <a:r>
              <a:rPr lang="en-US" dirty="0"/>
              <a:t>OOP</a:t>
            </a:r>
          </a:p>
          <a:p>
            <a:pPr lvl="1"/>
            <a:r>
              <a:rPr lang="en-US" dirty="0"/>
              <a:t>First-class patterns</a:t>
            </a:r>
          </a:p>
          <a:p>
            <a:r>
              <a:rPr lang="en-US" dirty="0"/>
              <a:t>To create the most readable and maintainable programs.</a:t>
            </a:r>
          </a:p>
        </p:txBody>
      </p:sp>
    </p:spTree>
    <p:extLst>
      <p:ext uri="{BB962C8B-B14F-4D97-AF65-F5344CB8AC3E}">
        <p14:creationId xmlns:p14="http://schemas.microsoft.com/office/powerpoint/2010/main" val="164522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6308-8300-9E4D-A494-012652DD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D59A-1243-7B41-92A9-C4BC420B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start with the imperative and the functional versions of the quicksort</a:t>
            </a:r>
          </a:p>
          <a:p>
            <a:pPr lvl="1"/>
            <a:r>
              <a:rPr lang="en-US" dirty="0"/>
              <a:t>Examining both the strengths and weaknesses of each approach</a:t>
            </a:r>
          </a:p>
          <a:p>
            <a:r>
              <a:rPr lang="en-US" dirty="0"/>
              <a:t>We then pick and choose from each of these implementations and create a multi-paradigm version of the quicksort.</a:t>
            </a:r>
          </a:p>
          <a:p>
            <a:r>
              <a:rPr lang="en-US" dirty="0"/>
              <a:t>Finally, we’ll create some extensions such as a flexible sorting predicate based on higher-order programming.</a:t>
            </a:r>
          </a:p>
        </p:txBody>
      </p:sp>
    </p:spTree>
    <p:extLst>
      <p:ext uri="{BB962C8B-B14F-4D97-AF65-F5344CB8AC3E}">
        <p14:creationId xmlns:p14="http://schemas.microsoft.com/office/powerpoint/2010/main" val="319320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5EEE1-ED50-6E48-99C5-C7B88FD9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77084"/>
            <a:ext cx="6134100" cy="489041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620000" y="6400800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qimp.ast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04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620000" y="640080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qfun.ast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A86B0-885E-2B4C-B6A9-9ADB4013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03388"/>
            <a:ext cx="6911754" cy="496411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4178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Multi-Paradigm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467600" y="640080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qmulti.ast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5D492-C96D-EC4C-975D-8A5953D1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69014"/>
            <a:ext cx="6629400" cy="506887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889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467600" y="6400800"/>
            <a:ext cx="1537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qconstr.ast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51180-1824-694A-A57C-5B0DE329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38" y="1308879"/>
            <a:ext cx="6502308" cy="5399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4FE744BD-E414-8C44-BC1A-95D36C6D87AC}"/>
              </a:ext>
            </a:extLst>
          </p:cNvPr>
          <p:cNvSpPr/>
          <p:nvPr/>
        </p:nvSpPr>
        <p:spPr bwMode="auto">
          <a:xfrm>
            <a:off x="6477000" y="2057400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E755A46F-878F-F541-B836-4EFDA35870B6}"/>
              </a:ext>
            </a:extLst>
          </p:cNvPr>
          <p:cNvSpPr/>
          <p:nvPr/>
        </p:nvSpPr>
        <p:spPr bwMode="auto">
          <a:xfrm rot="19786541">
            <a:off x="2590800" y="2438400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384C28B-4886-AF4D-8C35-8D4EDE31519D}"/>
              </a:ext>
            </a:extLst>
          </p:cNvPr>
          <p:cNvSpPr/>
          <p:nvPr/>
        </p:nvSpPr>
        <p:spPr bwMode="auto">
          <a:xfrm rot="19786541">
            <a:off x="2743200" y="2962463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A8F468EE-41AB-3043-9CA7-81B145FB9C9A}"/>
              </a:ext>
            </a:extLst>
          </p:cNvPr>
          <p:cNvSpPr/>
          <p:nvPr/>
        </p:nvSpPr>
        <p:spPr bwMode="auto">
          <a:xfrm rot="19786541">
            <a:off x="3187938" y="3343463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3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112814" y="131617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qhigh.ast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CF37A-CFC3-2F4B-8E9C-3F8F0620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635679"/>
            <a:ext cx="7207250" cy="501423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14112C19-A7D3-1348-9EB6-7FA778EFF89A}"/>
              </a:ext>
            </a:extLst>
          </p:cNvPr>
          <p:cNvSpPr/>
          <p:nvPr/>
        </p:nvSpPr>
        <p:spPr bwMode="auto">
          <a:xfrm>
            <a:off x="4648200" y="4066597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4CB0201-2B11-D848-868E-7DC9D8A31CD8}"/>
              </a:ext>
            </a:extLst>
          </p:cNvPr>
          <p:cNvSpPr/>
          <p:nvPr/>
        </p:nvSpPr>
        <p:spPr bwMode="auto">
          <a:xfrm rot="19003465">
            <a:off x="5134708" y="5867400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5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FE473-0B34-8440-B30B-C6957F13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CE476-6C79-5148-AB93-9765886A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version quicksort that uses a passed in order predicate is interesting because it is now generic over the objects it can sort…</a:t>
            </a:r>
          </a:p>
        </p:txBody>
      </p:sp>
    </p:spTree>
    <p:extLst>
      <p:ext uri="{BB962C8B-B14F-4D97-AF65-F5344CB8AC3E}">
        <p14:creationId xmlns:p14="http://schemas.microsoft.com/office/powerpoint/2010/main" val="15801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FE473-0B34-8440-B30B-C6957F13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7475A-3719-244D-824D-DE2C1708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6514603" cy="5759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5123967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378</TotalTime>
  <Words>157</Words>
  <Application>Microsoft Macintosh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quake2</vt:lpstr>
      <vt:lpstr>Putting it All Together</vt:lpstr>
      <vt:lpstr>Case Study: QuickSort</vt:lpstr>
      <vt:lpstr>Imperative Programming</vt:lpstr>
      <vt:lpstr>Functional Programming</vt:lpstr>
      <vt:lpstr>Multi-Paradigm Programming</vt:lpstr>
      <vt:lpstr>Constraint Patterns</vt:lpstr>
      <vt:lpstr>Higher-Order Programming</vt:lpstr>
      <vt:lpstr>Higher-Order Programming</vt:lpstr>
      <vt:lpstr>Higher-Order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it All Together</dc:title>
  <dc:creator>Lutz Hamel</dc:creator>
  <cp:lastModifiedBy>Lutz Hamel</cp:lastModifiedBy>
  <cp:revision>7</cp:revision>
  <cp:lastPrinted>2012-01-23T19:25:49Z</cp:lastPrinted>
  <dcterms:created xsi:type="dcterms:W3CDTF">2023-04-18T11:09:05Z</dcterms:created>
  <dcterms:modified xsi:type="dcterms:W3CDTF">2023-04-18T17:27:11Z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