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80" r:id="rId2"/>
    <p:sldId id="256" r:id="rId3"/>
    <p:sldId id="257" r:id="rId4"/>
    <p:sldId id="281" r:id="rId5"/>
    <p:sldId id="282" r:id="rId6"/>
    <p:sldId id="283" r:id="rId7"/>
    <p:sldId id="286" r:id="rId8"/>
    <p:sldId id="287" r:id="rId9"/>
    <p:sldId id="284" r:id="rId10"/>
    <p:sldId id="285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9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7" r:id="rId28"/>
    <p:sldId id="278" r:id="rId29"/>
    <p:sldId id="274" r:id="rId30"/>
    <p:sldId id="275" r:id="rId31"/>
    <p:sldId id="276" r:id="rId3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in Asteroid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  <a:p>
            <a:pPr lvl="1"/>
            <a:r>
              <a:rPr lang="en-US" sz="1900" dirty="0"/>
              <a:t>If size=big and coloration=blue and markings=yellow dots then</a:t>
            </a:r>
            <a:r>
              <a:rPr lang="en-US" sz="1900" dirty="0">
                <a:solidFill>
                  <a:srgbClr val="374151"/>
                </a:solidFill>
              </a:rPr>
              <a:t> </a:t>
            </a:r>
            <a:r>
              <a:rPr lang="en-US" sz="1900" dirty="0"/>
              <a:t>blue polka</a:t>
            </a:r>
          </a:p>
          <a:p>
            <a:pPr lvl="1"/>
            <a:r>
              <a:rPr lang="en-US" sz="1900" dirty="0"/>
              <a:t>If size=tiny and coloration=red and markings=green stripes then green striped finch</a:t>
            </a:r>
            <a:endParaRPr lang="en-US" sz="1900" dirty="0">
              <a:solidFill>
                <a:srgbClr val="374151"/>
              </a:solidFill>
            </a:endParaRPr>
          </a:p>
          <a:p>
            <a:pPr lvl="1"/>
            <a:r>
              <a:rPr lang="en-US" sz="1900" dirty="0"/>
              <a:t>If size=tiny and coloration=red and markings=black stripes then</a:t>
            </a:r>
            <a:r>
              <a:rPr lang="en-US" sz="1900" dirty="0">
                <a:solidFill>
                  <a:srgbClr val="374151"/>
                </a:solidFill>
              </a:rPr>
              <a:t> </a:t>
            </a:r>
            <a:r>
              <a:rPr lang="en-US" sz="1900" dirty="0"/>
              <a:t>striped sparrow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And we observe the bird </a:t>
            </a:r>
          </a:p>
          <a:p>
            <a:pPr lvl="1"/>
            <a:r>
              <a:rPr lang="en-US" sz="2000" dirty="0"/>
              <a:t>With size=tiny, coloration=red, markings=black stripes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Identify the observed bird.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on objects in Asteroid</a:t>
            </a:r>
          </a:p>
          <a:p>
            <a:r>
              <a:rPr lang="en-US" dirty="0"/>
              <a:t>In our solution we use the let statement together with try-catch blocks so we can see the patter match failures</a:t>
            </a:r>
          </a:p>
          <a:p>
            <a:pPr lvl="1"/>
            <a:r>
              <a:rPr lang="en-US" dirty="0"/>
              <a:t>In production level code you probably don’t want to do it that way.</a:t>
            </a:r>
          </a:p>
          <a:p>
            <a:pPr lvl="1"/>
            <a:r>
              <a:rPr lang="en-US" dirty="0"/>
              <a:t>We’ll show better techniques of serial pattern matching against a value later</a:t>
            </a:r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14425</TotalTime>
  <Words>1466</Words>
  <Application>Microsoft Macintosh PowerPoint</Application>
  <PresentationFormat>On-screen Show (4:3)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37</cp:revision>
  <cp:lastPrinted>2012-01-23T19:25:49Z</cp:lastPrinted>
  <dcterms:created xsi:type="dcterms:W3CDTF">2023-01-11T22:05:44Z</dcterms:created>
  <dcterms:modified xsi:type="dcterms:W3CDTF">2023-01-21T22:31:14Z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