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ple_dispatc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99E-2448-9648-96E3-D3BE8F9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7D25-87EA-3445-A7AD-07E43FAB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Multi-paradigm programming means picking and choosing from our various paradigms,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Declarative with pattern matching</a:t>
            </a:r>
          </a:p>
          <a:p>
            <a:pPr lvl="1"/>
            <a:r>
              <a:rPr lang="en-US" dirty="0"/>
              <a:t>Functional 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First-class patterns</a:t>
            </a:r>
          </a:p>
          <a:p>
            <a:r>
              <a:rPr lang="en-US" dirty="0"/>
              <a:t>To create the most readable and maintainable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64522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1A0C0-B227-F542-BA48-6D71AED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SpaceObjects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1EECC-BD7D-C341-8161-06EA981D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program is inspired by the programs from the Wikipedia page: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https://en.wikipedia.org/wiki/Multiple_dispatch</a:t>
            </a:r>
            <a:endParaRPr lang="en-US" sz="2000" dirty="0"/>
          </a:p>
          <a:p>
            <a:r>
              <a:rPr lang="en-US" dirty="0"/>
              <a:t>The idea is that we are given pairs of space objects and we have to write a function that determines what kind of collision we are looking at and print out messages accordingly.</a:t>
            </a:r>
          </a:p>
          <a:p>
            <a:r>
              <a:rPr lang="en-US" dirty="0"/>
              <a:t>We’ll start with an imperative solution to this</a:t>
            </a:r>
          </a:p>
        </p:txBody>
      </p:sp>
    </p:spTree>
    <p:extLst>
      <p:ext uri="{BB962C8B-B14F-4D97-AF65-F5344CB8AC3E}">
        <p14:creationId xmlns:p14="http://schemas.microsoft.com/office/powerpoint/2010/main" val="218850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Solution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870FB-5420-9F4F-85AD-4BEBB4254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524000"/>
            <a:ext cx="31242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Everything is accomplished computationally.</a:t>
            </a:r>
          </a:p>
          <a:p>
            <a:r>
              <a:rPr lang="en-US" dirty="0"/>
              <a:t>Developer’s intentions are not </a:t>
            </a:r>
            <a:r>
              <a:rPr lang="en-US"/>
              <a:t>immediately visible.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DFB8-05EF-3F4C-A031-7F22207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4999147" cy="582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24542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spaceimp.ast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40ED9-041C-6144-A073-89D9EF2E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042708"/>
            <a:ext cx="3557954" cy="900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3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Solution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350" y="1905000"/>
            <a:ext cx="2432049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Employs:</a:t>
            </a:r>
          </a:p>
          <a:p>
            <a:r>
              <a:rPr lang="en-US" dirty="0"/>
              <a:t>Multi-dispatch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First-Class Patterns</a:t>
            </a:r>
          </a:p>
          <a:p>
            <a:pPr marL="0" indent="0">
              <a:buNone/>
            </a:pPr>
            <a:r>
              <a:rPr lang="en-US" dirty="0"/>
              <a:t>A more declarative approach due to pattern matching ☞ makes developer intentions much more visible!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321623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spacemulti.ast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C18C8-281F-BA43-964D-5CB3E79B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1" y="1717675"/>
            <a:ext cx="6261100" cy="4757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08-8300-9E4D-A494-012652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59A-1243-7B41-92A9-C4BC420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start with the imperative and the functional versions of the quicksort</a:t>
            </a:r>
          </a:p>
          <a:p>
            <a:pPr lvl="1"/>
            <a:r>
              <a:rPr lang="en-US" dirty="0"/>
              <a:t>Examining both the strengths and weaknesses of each approach</a:t>
            </a:r>
          </a:p>
          <a:p>
            <a:r>
              <a:rPr lang="en-US" dirty="0"/>
              <a:t>We then pick and choose from each of these implementations and create a multi-paradigm version of the quicksort.</a:t>
            </a:r>
          </a:p>
          <a:p>
            <a:r>
              <a:rPr lang="en-US" dirty="0"/>
              <a:t>Finally, we’ll create some extensions such as a flexible sorting predicate based on higher-order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932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EEE1-ED50-6E48-99C5-C7B88FD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7084"/>
            <a:ext cx="6134100" cy="48904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0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qfun.ast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86B0-885E-2B4C-B6A9-9ADB401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3388"/>
            <a:ext cx="6911754" cy="49641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17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qmulti.ast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492-C96D-EC4C-975D-8A5953D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014"/>
            <a:ext cx="6629400" cy="50688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53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qconstr.ast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51180-1824-694A-A57C-5B0DE32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8" y="1308879"/>
            <a:ext cx="6502308" cy="539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FE744BD-E414-8C44-BC1A-95D36C6D87AC}"/>
              </a:ext>
            </a:extLst>
          </p:cNvPr>
          <p:cNvSpPr/>
          <p:nvPr/>
        </p:nvSpPr>
        <p:spPr bwMode="auto">
          <a:xfrm>
            <a:off x="6477000" y="2057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755A46F-878F-F541-B836-4EFDA35870B6}"/>
              </a:ext>
            </a:extLst>
          </p:cNvPr>
          <p:cNvSpPr/>
          <p:nvPr/>
        </p:nvSpPr>
        <p:spPr bwMode="auto">
          <a:xfrm rot="19786541">
            <a:off x="2590800" y="2438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384C28B-4886-AF4D-8C35-8D4EDE31519D}"/>
              </a:ext>
            </a:extLst>
          </p:cNvPr>
          <p:cNvSpPr/>
          <p:nvPr/>
        </p:nvSpPr>
        <p:spPr bwMode="auto">
          <a:xfrm rot="19786541">
            <a:off x="2743200" y="2962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A8F468EE-41AB-3043-9CA7-81B145FB9C9A}"/>
              </a:ext>
            </a:extLst>
          </p:cNvPr>
          <p:cNvSpPr/>
          <p:nvPr/>
        </p:nvSpPr>
        <p:spPr bwMode="auto">
          <a:xfrm rot="19786541">
            <a:off x="3187938" y="3343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3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316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F37A-CFC3-2F4B-8E9C-3F8F0620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35679"/>
            <a:ext cx="7207250" cy="50142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>
            <a:off x="4648200" y="4066597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4CB0201-2B11-D848-868E-7DC9D8A31CD8}"/>
              </a:ext>
            </a:extLst>
          </p:cNvPr>
          <p:cNvSpPr/>
          <p:nvPr/>
        </p:nvSpPr>
        <p:spPr bwMode="auto">
          <a:xfrm rot="19003465">
            <a:off x="5134708" y="5867400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E476-6C79-5148-AB93-9765886A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version quicksort that uses a passed in order predicate is interesting because it is now generic over the objects it can sort…</a:t>
            </a:r>
          </a:p>
        </p:txBody>
      </p:sp>
    </p:spTree>
    <p:extLst>
      <p:ext uri="{BB962C8B-B14F-4D97-AF65-F5344CB8AC3E}">
        <p14:creationId xmlns:p14="http://schemas.microsoft.com/office/powerpoint/2010/main" val="1580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7475A-3719-244D-824D-DE2C170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514603" cy="575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123967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1655</TotalTime>
  <Words>280</Words>
  <Application>Microsoft Macintosh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quake2</vt:lpstr>
      <vt:lpstr>Putting it All Together</vt:lpstr>
      <vt:lpstr>Case Study: QuickSort</vt:lpstr>
      <vt:lpstr>Imperative Programming</vt:lpstr>
      <vt:lpstr>Functional Programming</vt:lpstr>
      <vt:lpstr>Multi-Paradigm Programming</vt:lpstr>
      <vt:lpstr>Constraint Patterns</vt:lpstr>
      <vt:lpstr>Higher-Order Programming</vt:lpstr>
      <vt:lpstr>Higher-Order Programming</vt:lpstr>
      <vt:lpstr>Higher-Order Programming</vt:lpstr>
      <vt:lpstr>Case Study: SpaceObjects</vt:lpstr>
      <vt:lpstr>Imperative Solution </vt:lpstr>
      <vt:lpstr>Multi-Paradigm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Lutz Hamel</dc:creator>
  <cp:lastModifiedBy>Lutz Hamel</cp:lastModifiedBy>
  <cp:revision>10</cp:revision>
  <cp:lastPrinted>2012-01-23T19:25:49Z</cp:lastPrinted>
  <dcterms:created xsi:type="dcterms:W3CDTF">2023-04-18T11:09:05Z</dcterms:created>
  <dcterms:modified xsi:type="dcterms:W3CDTF">2023-04-19T14:44:05Z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