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80" r:id="rId2"/>
    <p:sldId id="256" r:id="rId3"/>
    <p:sldId id="257" r:id="rId4"/>
    <p:sldId id="281" r:id="rId5"/>
    <p:sldId id="282" r:id="rId6"/>
    <p:sldId id="283" r:id="rId7"/>
    <p:sldId id="286" r:id="rId8"/>
    <p:sldId id="287" r:id="rId9"/>
    <p:sldId id="284" r:id="rId10"/>
    <p:sldId id="288" r:id="rId11"/>
    <p:sldId id="289" r:id="rId12"/>
    <p:sldId id="285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9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7" r:id="rId30"/>
    <p:sldId id="278" r:id="rId31"/>
    <p:sldId id="274" r:id="rId32"/>
    <p:sldId id="275" r:id="rId33"/>
    <p:sldId id="276" r:id="rId34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2743200" cy="4114800"/>
          </a:xfrm>
        </p:spPr>
        <p:txBody>
          <a:bodyPr/>
          <a:lstStyle/>
          <a:p>
            <a:r>
              <a:rPr lang="en-US" sz="2000" dirty="0"/>
              <a:t>Here is a much more elegant solution using pattern matching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A4BCA-87ED-B040-A1E0-EA49EBE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35880"/>
            <a:ext cx="5525741" cy="4654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08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7877908" cy="562858"/>
          </a:xfrm>
        </p:spPr>
        <p:txBody>
          <a:bodyPr/>
          <a:lstStyle/>
          <a:p>
            <a:r>
              <a:rPr lang="en-US" sz="2000" dirty="0"/>
              <a:t>Here is a solution using pattern matching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DE585-0BC4-0640-BC52-ADE282B0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0" y="2484367"/>
            <a:ext cx="7200900" cy="3512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7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5000"/>
            <a:ext cx="38862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using pattern matching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A77E-2C45-C545-A7FD-AD6AF0C5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00200"/>
            <a:ext cx="30734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on objects in Asteroid</a:t>
            </a:r>
          </a:p>
          <a:p>
            <a:r>
              <a:rPr lang="en-US" dirty="0"/>
              <a:t>In our solution we use the let statement together with try-catch blocks so we can see the pattern match failures</a:t>
            </a:r>
          </a:p>
          <a:p>
            <a:pPr lvl="1"/>
            <a:r>
              <a:rPr lang="en-US" dirty="0"/>
              <a:t>This is very clumsy but illustrates the point</a:t>
            </a:r>
          </a:p>
          <a:p>
            <a:pPr lvl="1"/>
            <a:r>
              <a:rPr lang="en-US" dirty="0"/>
              <a:t>We have a try-catch for each pattern in our field </a:t>
            </a:r>
            <a:r>
              <a:rPr lang="en-US" dirty="0" err="1"/>
              <a:t>guid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15374</TotalTime>
  <Words>1427</Words>
  <Application>Microsoft Macintosh PowerPoint</Application>
  <PresentationFormat>On-screen Show (4:3)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39</cp:revision>
  <cp:lastPrinted>2012-01-23T19:25:49Z</cp:lastPrinted>
  <dcterms:created xsi:type="dcterms:W3CDTF">2023-01-11T22:05:44Z</dcterms:created>
  <dcterms:modified xsi:type="dcterms:W3CDTF">2023-01-22T14:20:28Z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