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67" r:id="rId2"/>
    <p:sldId id="268" r:id="rId3"/>
    <p:sldId id="269" r:id="rId4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Advanced Features &amp; Applications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Having promoted patterns to first-class status means that we have effectively separated the point of definition of patterns from the point where patterns are applied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This allows for novel applications of patterns.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5463-6827-8443-AC59-04340AB2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DD5B-5080-1946-99EF-38CB3CB8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ability of reusing patterns frees a developer from having to retype the same pattern repeatedly in their code.</a:t>
            </a:r>
          </a:p>
          <a:p>
            <a:r>
              <a:rPr lang="en-US" dirty="0"/>
              <a:t>The ability of reusing patterns makes code much more robust from a software engineering perspective</a:t>
            </a:r>
          </a:p>
          <a:p>
            <a:pPr lvl="1"/>
            <a:r>
              <a:rPr lang="en-US" dirty="0"/>
              <a:t>In software engineering it is frowned upon explicitly repeating the same code in your program</a:t>
            </a:r>
          </a:p>
          <a:p>
            <a:pPr lvl="1"/>
            <a:r>
              <a:rPr lang="en-US" dirty="0"/>
              <a:t>A maintenance nightmare: if anything ever changes in the repeated code you will have to go through all the repeated instances manually and update them</a:t>
            </a:r>
          </a:p>
        </p:txBody>
      </p:sp>
    </p:spTree>
    <p:extLst>
      <p:ext uri="{BB962C8B-B14F-4D97-AF65-F5344CB8AC3E}">
        <p14:creationId xmlns:p14="http://schemas.microsoft.com/office/powerpoint/2010/main" val="12194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6FBC-E195-2B4A-B7CA-69CB8303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CE857-20AD-2A42-9B6E-9E99CB07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3543300" cy="394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6AC4A-BCC4-8349-BF89-08336516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717675"/>
            <a:ext cx="4191000" cy="463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692172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2747</TotalTime>
  <Words>118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quake2</vt:lpstr>
      <vt:lpstr>Advanced Features &amp; Applications</vt:lpstr>
      <vt:lpstr>Pattern Reuse</vt:lpstr>
      <vt:lpstr>Pattern Reuse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Features &amp; Applications</dc:title>
  <dc:creator>Lutz Hamel</dc:creator>
  <cp:lastModifiedBy>Lutz Hamel</cp:lastModifiedBy>
  <cp:revision>2</cp:revision>
  <cp:lastPrinted>2012-01-23T19:25:49Z</cp:lastPrinted>
  <dcterms:created xsi:type="dcterms:W3CDTF">2023-03-29T13:06:19Z</dcterms:created>
  <dcterms:modified xsi:type="dcterms:W3CDTF">2023-03-31T10:53:53Z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