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67" r:id="rId2"/>
    <p:sldId id="268" r:id="rId3"/>
    <p:sldId id="269" r:id="rId4"/>
    <p:sldId id="270" r:id="rId5"/>
    <p:sldId id="271" r:id="rId6"/>
    <p:sldId id="280" r:id="rId7"/>
    <p:sldId id="272" r:id="rId8"/>
    <p:sldId id="279" r:id="rId9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915"/>
  </p:normalViewPr>
  <p:slideViewPr>
    <p:cSldViewPr>
      <p:cViewPr varScale="1">
        <p:scale>
          <a:sx n="109" d="100"/>
          <a:sy n="109" d="100"/>
        </p:scale>
        <p:origin x="5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38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data-structur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Data Structures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2362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We saw that Asteroid has built-in data structures such as lists and tuples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Let’s look at these a bit closer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00F6C9-D510-7E40-B9EE-1F0B88AF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C4C52-20F6-0142-872B-1E447E96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597223"/>
            <a:ext cx="44831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CA6EF-81A1-F143-AEA4-C8C93EFFC8AD}"/>
              </a:ext>
            </a:extLst>
          </p:cNvPr>
          <p:cNvSpPr txBox="1"/>
          <p:nvPr/>
        </p:nvSpPr>
        <p:spPr>
          <a:xfrm>
            <a:off x="6928338" y="1943053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ln003/reverse1.ast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A3E8D8-23CD-3942-82F0-A63C74CB0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78348"/>
            <a:ext cx="55626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7A6CE-28CA-DC4B-8283-5ECAC71904E9}"/>
              </a:ext>
            </a:extLst>
          </p:cNvPr>
          <p:cNvSpPr txBox="1"/>
          <p:nvPr/>
        </p:nvSpPr>
        <p:spPr>
          <a:xfrm>
            <a:off x="6518031" y="3537392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ln003/reverse2.ast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DD51F-79DF-6D41-AFD2-9B005457C737}"/>
              </a:ext>
            </a:extLst>
          </p:cNvPr>
          <p:cNvSpPr txBox="1"/>
          <p:nvPr/>
        </p:nvSpPr>
        <p:spPr>
          <a:xfrm>
            <a:off x="685800" y="4188023"/>
            <a:ext cx="578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slice is a list of indexes that can be used to access elements of a list.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F53780-2BE1-0D47-8427-4658C12C1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721423"/>
            <a:ext cx="66040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F7B7EC-102B-FD43-B110-738C7EFF12A1}"/>
              </a:ext>
            </a:extLst>
          </p:cNvPr>
          <p:cNvSpPr txBox="1"/>
          <p:nvPr/>
        </p:nvSpPr>
        <p:spPr>
          <a:xfrm>
            <a:off x="7092462" y="512586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ln003/reverse3.ast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2AC1E-3D42-C14B-A319-2C754384FE75}"/>
              </a:ext>
            </a:extLst>
          </p:cNvPr>
          <p:cNvSpPr txBox="1"/>
          <p:nvPr/>
        </p:nvSpPr>
        <p:spPr>
          <a:xfrm>
            <a:off x="585326" y="5940623"/>
            <a:ext cx="512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 Asteroid lists are considered objects with member functions.</a:t>
            </a:r>
          </a:p>
        </p:txBody>
      </p:sp>
    </p:spTree>
    <p:extLst>
      <p:ext uri="{BB962C8B-B14F-4D97-AF65-F5344CB8AC3E}">
        <p14:creationId xmlns:p14="http://schemas.microsoft.com/office/powerpoint/2010/main" val="342243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F7E821-6871-004A-A5BD-4A307DD6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Access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C0D29-EBA5-F34C-AB2D-A2D172135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US" dirty="0">
                <a:effectLst/>
              </a:rPr>
              <a:t>@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operator is Asteroid’s general access operator: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individual elements, slices, or member functions of lists. 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members and functions of tuples and objects. </a:t>
            </a:r>
          </a:p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he </a:t>
            </a:r>
            <a:r>
              <a:rPr lang="en-US" dirty="0" err="1">
                <a:effectLst/>
              </a:rPr>
              <a:t>println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function: 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 io module is an object and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println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is a member function, therefore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 io @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println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&lt;string&gt;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In Asteroid all system modules are objects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lvl="1"/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7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A4AD-EADC-1E42-A4F2-86A44A47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A06C-BEAB-AA40-902D-0BBAE6703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 Asteroid a list comprehension consist of a range specifier together with an optional step specifier allowing you to generate a list of integer values within that range,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   [ &lt;start&gt; to &lt;end&gt; ]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or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    [ &lt;start&gt; to &lt;end&gt; step &lt;value&gt; ]</a:t>
            </a:r>
          </a:p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If a comprehension is invalid Asteroid returns an empty list, e.g.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    [0 to 4 step -1]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4B80B-0E2B-1446-9BDD-46A3DDA8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483833"/>
            <a:ext cx="4941277" cy="2070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BA47DE-9AE4-1B4C-A737-A1A9C468F097}"/>
              </a:ext>
            </a:extLst>
          </p:cNvPr>
          <p:cNvSpPr txBox="1"/>
          <p:nvPr/>
        </p:nvSpPr>
        <p:spPr>
          <a:xfrm>
            <a:off x="6506308" y="5228492"/>
            <a:ext cx="218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</a:t>
            </a:r>
            <a:r>
              <a:rPr lang="en-US" sz="1400" dirty="0" err="1"/>
              <a:t>comprehension.ast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19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861A-30DB-1842-B03E-2D8D33D2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2000E-D232-094B-992A-88EE8C75F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30400"/>
            <a:ext cx="45085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0C6DF0-EA3F-334B-A764-F24C57281E15}"/>
              </a:ext>
            </a:extLst>
          </p:cNvPr>
          <p:cNvSpPr txBox="1"/>
          <p:nvPr/>
        </p:nvSpPr>
        <p:spPr>
          <a:xfrm>
            <a:off x="6353908" y="2438400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ln003/tuples1.ast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BD483-29AA-914E-A55F-587FEE301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10000"/>
            <a:ext cx="6096000" cy="2082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4280E4-4875-044C-AF99-A2873211AD76}"/>
              </a:ext>
            </a:extLst>
          </p:cNvPr>
          <p:cNvSpPr txBox="1"/>
          <p:nvPr/>
        </p:nvSpPr>
        <p:spPr>
          <a:xfrm>
            <a:off x="6834554" y="4454769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ln003/tuples2.ast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56409-CD47-324C-8BCC-A90907667084}"/>
              </a:ext>
            </a:extLst>
          </p:cNvPr>
          <p:cNvSpPr txBox="1"/>
          <p:nvPr/>
        </p:nvSpPr>
        <p:spPr>
          <a:xfrm>
            <a:off x="1963438" y="6096000"/>
            <a:ext cx="291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Tuples are immutable objects!</a:t>
            </a:r>
          </a:p>
        </p:txBody>
      </p:sp>
    </p:spTree>
    <p:extLst>
      <p:ext uri="{BB962C8B-B14F-4D97-AF65-F5344CB8AC3E}">
        <p14:creationId xmlns:p14="http://schemas.microsoft.com/office/powerpoint/2010/main" val="229830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Data Structures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2362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Asteroid also support custom data structures via the ‘structure’ keyword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Structures allow us to instantiate objects with a particular internal structure</a:t>
            </a:r>
          </a:p>
        </p:txBody>
      </p:sp>
    </p:spTree>
    <p:extLst>
      <p:ext uri="{BB962C8B-B14F-4D97-AF65-F5344CB8AC3E}">
        <p14:creationId xmlns:p14="http://schemas.microsoft.com/office/powerpoint/2010/main" val="13799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0205-03DF-E749-B16E-B4F0C077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Structures &amp;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444BC-F95E-1248-A0FE-89856523D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23" y="2286000"/>
            <a:ext cx="4560878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7194-3B88-DE4B-BA2F-75A2ECB1A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Structures in Asteroid are similar to classes in Python and almost identical to structures in Rust.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A structure introduces a data structure as a new type</a:t>
            </a:r>
          </a:p>
          <a:p>
            <a:pPr>
              <a:lnSpc>
                <a:spcPct val="90000"/>
              </a:lnSpc>
            </a:pPr>
            <a:r>
              <a:rPr lang="en-US" sz="2200" b="0" i="0" dirty="0">
                <a:effectLst/>
              </a:rPr>
              <a:t>For each structure Asteroid creates a </a:t>
            </a:r>
            <a:r>
              <a:rPr lang="en-US" sz="2200" b="1" i="0" dirty="0">
                <a:effectLst/>
              </a:rPr>
              <a:t>default constructor</a:t>
            </a:r>
            <a:endParaRPr lang="en-US" sz="2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D9710-08E9-5749-A14E-AF5B936C7AD8}"/>
              </a:ext>
            </a:extLst>
          </p:cNvPr>
          <p:cNvSpPr txBox="1"/>
          <p:nvPr/>
        </p:nvSpPr>
        <p:spPr>
          <a:xfrm>
            <a:off x="2495139" y="5688577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ln003/struct1.ast</a:t>
            </a:r>
          </a:p>
        </p:txBody>
      </p:sp>
    </p:spTree>
    <p:extLst>
      <p:ext uri="{BB962C8B-B14F-4D97-AF65-F5344CB8AC3E}">
        <p14:creationId xmlns:p14="http://schemas.microsoft.com/office/powerpoint/2010/main" val="122272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534400" cy="4114800"/>
          </a:xfrm>
        </p:spPr>
        <p:txBody>
          <a:bodyPr/>
          <a:lstStyle/>
          <a:p>
            <a:r>
              <a:rPr lang="en-US" sz="2200" dirty="0"/>
              <a:t>Data Structures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asteroid-lang.readthedocs.io/en/latest/User%20Guide.html#data-structures</a:t>
            </a: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14495</TotalTime>
  <Words>326</Words>
  <Application>Microsoft Macintosh PowerPoint</Application>
  <PresentationFormat>On-screen Show (4:3)</PresentationFormat>
  <Paragraphs>37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Wingdings</vt:lpstr>
      <vt:lpstr>quake2</vt:lpstr>
      <vt:lpstr>Data Structures</vt:lpstr>
      <vt:lpstr>Lists</vt:lpstr>
      <vt:lpstr>The General Access Operator</vt:lpstr>
      <vt:lpstr>List Comprehensions</vt:lpstr>
      <vt:lpstr>Tuples</vt:lpstr>
      <vt:lpstr>Data Structures</vt:lpstr>
      <vt:lpstr>Structures &amp; Objects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Lutz Hamel</dc:creator>
  <cp:lastModifiedBy>Lutz Hamel</cp:lastModifiedBy>
  <cp:revision>11</cp:revision>
  <cp:lastPrinted>2012-01-23T19:25:49Z</cp:lastPrinted>
  <dcterms:created xsi:type="dcterms:W3CDTF">2023-01-11T13:46:04Z</dcterms:created>
  <dcterms:modified xsi:type="dcterms:W3CDTF">2023-01-21T15:21:05Z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