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B99E-2448-9648-96E3-D3BE8F9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7D25-87EA-3445-A7AD-07E43FAB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Multi-paradigm programming means picking and choosing from our various paradigms,</a:t>
            </a:r>
          </a:p>
          <a:p>
            <a:pPr lvl="1"/>
            <a:r>
              <a:rPr lang="en-US" dirty="0"/>
              <a:t>Imperative</a:t>
            </a:r>
          </a:p>
          <a:p>
            <a:pPr lvl="1"/>
            <a:r>
              <a:rPr lang="en-US" dirty="0"/>
              <a:t>Declarative with pattern matching</a:t>
            </a:r>
          </a:p>
          <a:p>
            <a:pPr lvl="1"/>
            <a:r>
              <a:rPr lang="en-US" dirty="0"/>
              <a:t>Functional </a:t>
            </a:r>
          </a:p>
          <a:p>
            <a:pPr lvl="1"/>
            <a:r>
              <a:rPr lang="en-US" dirty="0"/>
              <a:t>OOP</a:t>
            </a:r>
          </a:p>
          <a:p>
            <a:pPr lvl="1"/>
            <a:r>
              <a:rPr lang="en-US" dirty="0"/>
              <a:t>First-class patterns</a:t>
            </a:r>
          </a:p>
          <a:p>
            <a:r>
              <a:rPr lang="en-US" dirty="0"/>
              <a:t>To create the most readable and maintainable programs.</a:t>
            </a:r>
          </a:p>
        </p:txBody>
      </p:sp>
    </p:spTree>
    <p:extLst>
      <p:ext uri="{BB962C8B-B14F-4D97-AF65-F5344CB8AC3E}">
        <p14:creationId xmlns:p14="http://schemas.microsoft.com/office/powerpoint/2010/main" val="164522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308-8300-9E4D-A494-012652DD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D59A-1243-7B41-92A9-C4BC420B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start with the imperative and the functional versions of the quicksort</a:t>
            </a:r>
          </a:p>
          <a:p>
            <a:pPr lvl="1"/>
            <a:r>
              <a:rPr lang="en-US" dirty="0"/>
              <a:t>Examining both the strengths and weaknesses of each approach</a:t>
            </a:r>
          </a:p>
          <a:p>
            <a:r>
              <a:rPr lang="en-US" dirty="0"/>
              <a:t>We then pick and choose from each of these implementations and create a multi-paradigm version of the quicksort.</a:t>
            </a:r>
          </a:p>
          <a:p>
            <a:r>
              <a:rPr lang="en-US" dirty="0"/>
              <a:t>Finally, we’ll create some extensions such as a flexible sorting predicate based on higher-order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932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EEE1-ED50-6E48-99C5-C7B88FD9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7084"/>
            <a:ext cx="6134100" cy="489041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qimp.ast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04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620000" y="64008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qfun.ast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A86B0-885E-2B4C-B6A9-9ADB4013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3388"/>
            <a:ext cx="6911754" cy="496411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94178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Multi-Paradigm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467600" y="640080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qmulti.ast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5D492-C96D-EC4C-975D-8A5953D1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9014"/>
            <a:ext cx="6629400" cy="506887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4889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A20A-E610-2C40-9927-63D2720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6B68-BC89-F744-A6D5-48AA6E508D2D}"/>
              </a:ext>
            </a:extLst>
          </p:cNvPr>
          <p:cNvSpPr txBox="1"/>
          <p:nvPr/>
        </p:nvSpPr>
        <p:spPr>
          <a:xfrm>
            <a:off x="7112814" y="1316179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ln017/</a:t>
            </a:r>
            <a:r>
              <a:rPr lang="en-US" sz="1400" dirty="0" err="1"/>
              <a:t>qhigh.ast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F37A-CFC3-2F4B-8E9C-3F8F0620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635679"/>
            <a:ext cx="7207250" cy="501423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14112C19-A7D3-1348-9EB6-7FA778EFF89A}"/>
              </a:ext>
            </a:extLst>
          </p:cNvPr>
          <p:cNvSpPr/>
          <p:nvPr/>
        </p:nvSpPr>
        <p:spPr bwMode="auto">
          <a:xfrm>
            <a:off x="4648200" y="4066597"/>
            <a:ext cx="457200" cy="20060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807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150</TotalTime>
  <Words>122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quake2</vt:lpstr>
      <vt:lpstr>Putting it All Together</vt:lpstr>
      <vt:lpstr>Case Study: QuickSort</vt:lpstr>
      <vt:lpstr>Imperative Programming</vt:lpstr>
      <vt:lpstr>Functional Programming</vt:lpstr>
      <vt:lpstr>Multi-Paradigm Programming</vt:lpstr>
      <vt:lpstr>Higher-Order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</dc:title>
  <dc:creator>Lutz Hamel</dc:creator>
  <cp:lastModifiedBy>Lutz Hamel</cp:lastModifiedBy>
  <cp:revision>4</cp:revision>
  <cp:lastPrinted>2012-01-23T19:25:49Z</cp:lastPrinted>
  <dcterms:created xsi:type="dcterms:W3CDTF">2023-04-18T11:09:05Z</dcterms:created>
  <dcterms:modified xsi:type="dcterms:W3CDTF">2023-04-18T13:39:25Z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