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80" r:id="rId2"/>
    <p:sldId id="256" r:id="rId3"/>
    <p:sldId id="281" r:id="rId4"/>
    <p:sldId id="282" r:id="rId5"/>
    <p:sldId id="290" r:id="rId6"/>
    <p:sldId id="257" r:id="rId7"/>
    <p:sldId id="291" r:id="rId8"/>
    <p:sldId id="283" r:id="rId9"/>
    <p:sldId id="286" r:id="rId10"/>
    <p:sldId id="287" r:id="rId11"/>
    <p:sldId id="292" r:id="rId12"/>
    <p:sldId id="293" r:id="rId13"/>
    <p:sldId id="284" r:id="rId14"/>
    <p:sldId id="288" r:id="rId15"/>
    <p:sldId id="289" r:id="rId16"/>
    <p:sldId id="285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79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7" r:id="rId34"/>
    <p:sldId id="278" r:id="rId35"/>
    <p:sldId id="274" r:id="rId36"/>
    <p:sldId id="275" r:id="rId37"/>
    <p:sldId id="276" r:id="rId38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909"/>
  </p:normalViewPr>
  <p:slideViewPr>
    <p:cSldViewPr>
      <p:cViewPr varScale="1">
        <p:scale>
          <a:sx n="109" d="100"/>
          <a:sy n="109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solve this problem nicely with pattern matching in Asteroid,</a:t>
            </a:r>
          </a:p>
          <a:p>
            <a:pPr lvl="1"/>
            <a:r>
              <a:rPr lang="en-US" dirty="0"/>
              <a:t>We will encode the patterns as 3-tuples</a:t>
            </a:r>
          </a:p>
          <a:p>
            <a:pPr lvl="1"/>
            <a:r>
              <a:rPr lang="en-US" dirty="0"/>
              <a:t>We write a let statement for each pattern</a:t>
            </a:r>
          </a:p>
          <a:p>
            <a:pPr lvl="1"/>
            <a:r>
              <a:rPr lang="en-US" dirty="0"/>
              <a:t>When let statements fail they throw an exception, we will embed the let statements in a try-catch block so we can detect the pattern match failure</a:t>
            </a:r>
          </a:p>
        </p:txBody>
      </p:sp>
    </p:spTree>
    <p:extLst>
      <p:ext uri="{BB962C8B-B14F-4D97-AF65-F5344CB8AC3E}">
        <p14:creationId xmlns:p14="http://schemas.microsoft.com/office/powerpoint/2010/main" val="218894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0748-1946-BC41-81E3-594FCB66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79654"/>
            <a:ext cx="6177197" cy="4654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BD75A-8F23-3941-9815-0C536F68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5476274"/>
            <a:ext cx="7969250" cy="1076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DEBC9-2200-E74C-A333-E98A8E59C03E}"/>
              </a:ext>
            </a:extLst>
          </p:cNvPr>
          <p:cNvSpPr txBox="1"/>
          <p:nvPr/>
        </p:nvSpPr>
        <p:spPr>
          <a:xfrm>
            <a:off x="7444154" y="349347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ln004/bird1a.ast</a:t>
            </a:r>
          </a:p>
        </p:txBody>
      </p:sp>
    </p:spTree>
    <p:extLst>
      <p:ext uri="{BB962C8B-B14F-4D97-AF65-F5344CB8AC3E}">
        <p14:creationId xmlns:p14="http://schemas.microsoft.com/office/powerpoint/2010/main" val="338069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28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nicer to represent the patterns as bird objects</a:t>
            </a:r>
          </a:p>
          <a:p>
            <a:r>
              <a:rPr lang="en-US" dirty="0"/>
              <a:t>This way we stay closer to the original problem setting. E.g.,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30A-C95E-7D44-BD02-06D16AF2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67"/>
          <a:stretch/>
        </p:blipFill>
        <p:spPr>
          <a:xfrm>
            <a:off x="533400" y="3048000"/>
            <a:ext cx="2592417" cy="108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C66B8-9E80-3349-B65C-E9BCD6F2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000500"/>
            <a:ext cx="572927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Bent-Up Arrow 6">
            <a:extLst>
              <a:ext uri="{FF2B5EF4-FFF2-40B4-BE49-F238E27FC236}">
                <a16:creationId xmlns:a16="http://schemas.microsoft.com/office/drawing/2014/main" id="{08293EAD-A9FF-454B-A47E-206E9298ABED}"/>
              </a:ext>
            </a:extLst>
          </p:cNvPr>
          <p:cNvSpPr/>
          <p:nvPr/>
        </p:nvSpPr>
        <p:spPr bwMode="auto">
          <a:xfrm flipV="1">
            <a:off x="3276600" y="3429000"/>
            <a:ext cx="685800" cy="457200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2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ln004/bird1b.ast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2743200" cy="4114800"/>
          </a:xfrm>
        </p:spPr>
        <p:txBody>
          <a:bodyPr/>
          <a:lstStyle/>
          <a:p>
            <a:r>
              <a:rPr lang="en-US" sz="2000" dirty="0"/>
              <a:t>Here is a much more elegant solution using pattern matching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E8AD-CC8F-A449-9087-4AB16BFE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61502"/>
            <a:ext cx="5639191" cy="432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08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7877908" cy="562858"/>
          </a:xfrm>
        </p:spPr>
        <p:txBody>
          <a:bodyPr/>
          <a:lstStyle/>
          <a:p>
            <a:r>
              <a:rPr lang="en-US" sz="2000" dirty="0"/>
              <a:t>Here is a solution using pattern matching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FD1AE-426A-F140-9D1F-ECFD3344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1" y="2286000"/>
            <a:ext cx="7264400" cy="363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37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ln004/bird3.ast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3962400" cy="51816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The idea of constructors on the right representing values and, on the left, representing structure/patterns also works for objects!</a:t>
            </a:r>
          </a:p>
          <a:p>
            <a:r>
              <a:rPr lang="en-US" dirty="0"/>
              <a:t>The expression A(1,2) on the left side is a constructor for the object considered as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/>
          </a:bodyPr>
          <a:lstStyle/>
          <a:p>
            <a:r>
              <a:rPr lang="en-US" dirty="0"/>
              <a:t>The head-tail pattern can also be used “in reverse” – as a constructor,</a:t>
            </a:r>
          </a:p>
          <a:p>
            <a:pPr lvl="1"/>
            <a:r>
              <a:rPr lang="en-US" dirty="0"/>
              <a:t>Given an element and a list it will prepend the element to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84A6-DFFD-CA4E-8E22-B165552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71975"/>
            <a:ext cx="2565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18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  <a:p>
            <a:pPr lvl="1"/>
            <a:r>
              <a:rPr lang="en-US" dirty="0"/>
              <a:t>It represents the value of a list with integer values one, two, and three.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Constructors are interesting,</a:t>
            </a:r>
          </a:p>
          <a:p>
            <a:pPr lvl="1"/>
            <a:r>
              <a:rPr lang="en-US" dirty="0"/>
              <a:t>When they are part of an expression being evaluated, they represent values</a:t>
            </a:r>
          </a:p>
          <a:p>
            <a:pPr lvl="1"/>
            <a:r>
              <a:rPr lang="en-US" dirty="0"/>
              <a:t>Otherwise, they represent structure.</a:t>
            </a:r>
          </a:p>
          <a:p>
            <a:r>
              <a:rPr lang="en-US" dirty="0"/>
              <a:t>We say this with the let statement,</a:t>
            </a:r>
            <a:br>
              <a:rPr lang="en-US" dirty="0"/>
            </a:br>
            <a:r>
              <a:rPr lang="en-US" dirty="0"/>
              <a:t>   let &lt;pattern&gt; = &lt;value&gt;.</a:t>
            </a:r>
          </a:p>
          <a:p>
            <a:pPr lvl="1"/>
            <a:r>
              <a:rPr lang="en-US" dirty="0"/>
              <a:t>On the right of the = sign constructors represent values</a:t>
            </a:r>
          </a:p>
          <a:p>
            <a:pPr lvl="1"/>
            <a:r>
              <a:rPr lang="en-US" dirty="0"/>
              <a:t>On the left of the = sign constructors represent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847-50C3-424D-81A9-81E8D72E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6D3F-4BA3-AB49-8C54-74493C77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think of variables in a pattern as a “I don’t care” structure</a:t>
            </a:r>
          </a:p>
          <a:p>
            <a:r>
              <a:rPr lang="en-US" dirty="0"/>
              <a:t>During a pattern match the variable will receive the structure that was actually matched during the pattern match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52753-07C9-0940-B9CE-8127BF08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02100"/>
            <a:ext cx="3568700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7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5000"/>
            <a:ext cx="3886200" cy="3886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code that biologist example using pattern matching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we have a field guide with the following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A77E-2C45-C545-A7FD-AD6AF0C5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600200"/>
            <a:ext cx="30734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147764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15841</TotalTime>
  <Words>1601</Words>
  <Application>Microsoft Macintosh PowerPoint</Application>
  <PresentationFormat>On-screen Show (4:3)</PresentationFormat>
  <Paragraphs>157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Head-Tail Pattern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43</cp:revision>
  <cp:lastPrinted>2012-01-23T19:25:49Z</cp:lastPrinted>
  <dcterms:created xsi:type="dcterms:W3CDTF">2023-01-11T22:05:44Z</dcterms:created>
  <dcterms:modified xsi:type="dcterms:W3CDTF">2023-01-22T22:07:17Z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