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CSC501 </a:t>
            </a:r>
            <a:br>
              <a:rPr lang="en-US"/>
            </a:br>
            <a:r>
              <a:rPr lang="en-US"/>
              <a:t>Semester 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9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Rewriting 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1" y="1858421"/>
            <a:ext cx="7251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8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2476500"/>
            <a:ext cx="7035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3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Semantis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080" y="1625587"/>
            <a:ext cx="5245100" cy="492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2933" y="2387600"/>
            <a:ext cx="151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Arithmetic</a:t>
            </a:r>
          </a:p>
          <a:p>
            <a:r>
              <a:rPr lang="en-US"/>
              <a:t>Expressions:</a:t>
            </a:r>
          </a:p>
        </p:txBody>
      </p:sp>
    </p:spTree>
    <p:extLst>
      <p:ext uri="{BB962C8B-B14F-4D97-AF65-F5344CB8AC3E}">
        <p14:creationId xmlns:p14="http://schemas.microsoft.com/office/powerpoint/2010/main" val="142392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841500"/>
            <a:ext cx="698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3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Structural Induction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663700"/>
            <a:ext cx="72009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5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Prolog Semantics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761059"/>
            <a:ext cx="539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7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Prolog Semantics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Executable Specs/Prolog Specs:</a:t>
            </a:r>
          </a:p>
          <a:p>
            <a:pPr lvl="1"/>
            <a:r>
              <a:rPr lang="en-US"/>
              <a:t>state, arithmetic expressions</a:t>
            </a:r>
          </a:p>
          <a:p>
            <a:pPr lvl="1"/>
            <a:r>
              <a:rPr lang="en-US"/>
              <a:t>boolean expressions, commands</a:t>
            </a:r>
          </a:p>
          <a:p>
            <a:pPr lvl="1"/>
            <a:r>
              <a:rPr lang="en-US"/>
              <a:t>declarations, type systems </a:t>
            </a:r>
          </a:p>
          <a:p>
            <a:pPr lvl="1"/>
            <a:r>
              <a:rPr lang="en-US"/>
              <a:t>I/O, block structured languages </a:t>
            </a:r>
          </a:p>
          <a:p>
            <a:pPr lvl="1"/>
            <a:r>
              <a:rPr lang="en-US"/>
              <a:t>functions </a:t>
            </a:r>
          </a:p>
          <a:p>
            <a:pPr lvl="1"/>
            <a:r>
              <a:rPr lang="en-US"/>
              <a:t>program correctness</a:t>
            </a:r>
          </a:p>
          <a:p>
            <a:pPr lvl="1"/>
            <a:r>
              <a:rPr lang="en-US"/>
              <a:t>pre- and postconditions</a:t>
            </a:r>
          </a:p>
          <a:p>
            <a:pPr lvl="1"/>
            <a:r>
              <a:rPr lang="en-US"/>
              <a:t>program correctness and iteration</a:t>
            </a:r>
          </a:p>
          <a:p>
            <a:pPr lvl="1"/>
            <a:r>
              <a:rPr lang="en-US"/>
              <a:t>loop invariants</a:t>
            </a:r>
          </a:p>
          <a:p>
            <a:pPr lvl="1"/>
            <a:r>
              <a:rPr lang="en-US"/>
              <a:t>program correctness and recursive functions</a:t>
            </a:r>
          </a:p>
          <a:p>
            <a:pPr lvl="1"/>
            <a:r>
              <a:rPr lang="en-US"/>
              <a:t>translational semantics</a:t>
            </a:r>
          </a:p>
          <a:p>
            <a:pPr lvl="1"/>
            <a:r>
              <a:rPr lang="en-US"/>
              <a:t>translation, source and target semantics</a:t>
            </a:r>
          </a:p>
          <a:p>
            <a:pPr lvl="1"/>
            <a:r>
              <a:rPr lang="en-US"/>
              <a:t>compiler correctness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8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Model Theory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384300"/>
            <a:ext cx="69850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3916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74</Words>
  <Application>Microsoft Macintosh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csc402-ln001</vt:lpstr>
      <vt:lpstr>CSC501  Semester Review</vt:lpstr>
      <vt:lpstr>String Rewriting Systems</vt:lpstr>
      <vt:lpstr>Grammars</vt:lpstr>
      <vt:lpstr>Natural Semantis</vt:lpstr>
      <vt:lpstr>Induction</vt:lpstr>
      <vt:lpstr>Structural Induction</vt:lpstr>
      <vt:lpstr>Prolog Semantics</vt:lpstr>
      <vt:lpstr>Prolog Semantics</vt:lpstr>
      <vt:lpstr>Elements of Model Theory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Review</dc:title>
  <dc:creator>Lutz</dc:creator>
  <cp:lastModifiedBy>Lutz Hamel</cp:lastModifiedBy>
  <cp:revision>7</cp:revision>
  <dcterms:created xsi:type="dcterms:W3CDTF">2014-12-05T16:29:18Z</dcterms:created>
  <dcterms:modified xsi:type="dcterms:W3CDTF">2016-12-12T03:37:01Z</dcterms:modified>
</cp:coreProperties>
</file>