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63" r:id="rId2"/>
    <p:sldId id="264" r:id="rId3"/>
    <p:sldId id="266" r:id="rId4"/>
    <p:sldId id="267" r:id="rId5"/>
    <p:sldId id="268" r:id="rId6"/>
    <p:sldId id="269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15" d="100"/>
          <a:sy n="115" d="100"/>
        </p:scale>
        <p:origin x="102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/>
                <a:gridCol w="954075"/>
                <a:gridCol w="844550"/>
                <a:gridCol w="915975"/>
                <a:gridCol w="9144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13319</TotalTime>
  <Words>324</Words>
  <Application>Microsoft Macintosh PowerPoint</Application>
  <PresentationFormat>On-screen Show (4:3)</PresentationFormat>
  <Paragraphs>109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Noto Sans Symbols</vt:lpstr>
      <vt:lpstr>Arial</vt:lpstr>
      <vt:lpstr>Simple Light</vt:lpstr>
      <vt:lpstr>Decision Trees</vt:lpstr>
      <vt:lpstr>Play Tennis Example</vt:lpstr>
      <vt:lpstr>Interpreting a DT</vt:lpstr>
      <vt:lpstr>Interpreting a DT</vt:lpstr>
      <vt:lpstr>DT: Explanation &amp; Prediction</vt:lpstr>
      <vt:lpstr>Constructing DTs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6</cp:revision>
  <cp:lastPrinted>2019-04-11T11:51:03Z</cp:lastPrinted>
  <dcterms:modified xsi:type="dcterms:W3CDTF">2019-04-11T17:47:12Z</dcterms:modified>
</cp:coreProperties>
</file>