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1BAA4-7C47-EA9B-6B03-E548BF4B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D7CA8-72DD-000A-09FD-EB8FC48C7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7EA17-CB41-8791-5343-4A2EB879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73096-54FD-5A49-B306-D91C75A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868DBF-DCCC-D3CE-F81F-5D5F0076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24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EE17A-E173-37AE-BBB2-8D4818E6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13F615-B53D-0F18-F13E-A3CCAA15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4127D-93D1-0B06-E169-8A7A847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5CF9B-CB5B-E1A2-7DC8-BE4815E6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BF110-8A8B-0715-534C-7ADAD3A3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CA817-522B-89E0-EB26-13D52EC4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BFCE3E-11E6-9BF6-3DA4-9BE01E71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3DB79-BFC3-8064-F2FA-57F5AF65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9C47C-3DA4-E84F-FF06-1FD45782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90868-EFC9-2489-B2CE-A481394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3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67AD-50FD-C51C-AA53-54A3FDDA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31E6B-94B2-D14F-DB47-29799626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D04F5-66C9-46F9-D5B2-F4EC8DCC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23927-F863-8EDC-8718-5C497F6B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23245-0BEA-AB9E-B542-2968F5E3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5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1EFA1-96D0-FE63-8101-E7C8995B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FBB21E-366A-6920-868B-808C6E11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E2AF7-8243-1CDC-1801-D01EB4DA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4496B-67E1-F917-2E4D-8DD06F09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FE709-BF2F-09AF-B118-5B4C1027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9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F0B00-2FCA-4DB3-A7B5-F72FDEAD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1C7B3-C919-B566-3589-F6694FB1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FD4A60-5B57-0293-5C63-83013897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8E008E-3FDE-DA20-CA30-14259318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F0FBF1-41E4-6A43-9F8B-4932FAE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2634C8-EC92-B7F1-ED81-B0DAA811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3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FD18E-FF9B-9C1B-6419-9FEE6870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B6F04-F830-188A-BDEA-8B8878DE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4CE40E-AF89-3326-0F41-5350445A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BDF9D3-7F69-EBFF-AA07-A52048BCB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ACC5E2-A1D9-09F5-B899-55F9E31F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6D889E-1956-89C6-6443-F2DBAA91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217FC2-9B31-7749-50B8-4249B38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8F635D-3E78-1FBD-BFB5-B8CD30E4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5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7B5C8-9C73-5BD0-90A1-BEE3FAA4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F3533F-FC73-749E-332A-49D32679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6FC343-05DB-7747-CD02-4090F05A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BDE64E-055C-BAC1-4B94-BEDFDFA4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28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BE0F1D-5171-D2DB-2AF2-C50068D4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2C04D7-5D1F-E369-AD3B-8E8FB277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DEFE1-F783-DD4E-4BC3-1D5A6219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634E-6FE3-6EBE-A2D3-2146AD00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12F40-F398-EF20-923E-012D3381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EF3BC-5318-7A80-FA9B-2E7E02537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F37738-7828-B854-86EF-8B466926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979401-388C-AD76-3654-2E3725CF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0FE2D9-4D0F-9066-CC6E-592C07D1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79723-A1DF-4515-4DE5-DA9C4DD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BDFCA0-4811-18CD-A7D3-6306EA0B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A1F477-1237-6210-E044-E8B0B00E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2EF1D-D944-7CCE-4470-D3CDFBE4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C16FD-0FCC-EABB-32AE-846B759D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490C71-DD7A-3A7A-08E9-F34CE35C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5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D66712-4531-F6DC-2CEF-E1A883C2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47181-08CC-6332-4097-1A87EDF32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89BCF-9666-941D-E622-A5C1C3600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ED570-F4D3-4BDD-A8D6-41C8FC534458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AC99A-7A5D-9AAC-3AD1-48A8F63FE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5FAB5-B1A6-9B57-EAF8-235D43261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7A05A-7656-4BE5-A787-C093E6360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9FE11-2493-B35F-AE08-12E390FED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CAPA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6041D-48DB-9A52-1CA4-7BE2651F0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F5DA624-096B-50A9-DF25-4D1DE18219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F5DA624-096B-50A9-DF25-4D1DE18219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1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BA185-D2E3-63B6-99AC-8A898F1D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DASH_VENDAS</a:t>
            </a:r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638C147-3FEF-2B87-6F91-78B23A914EC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6638C147-3FEF-2B87-6F91-78B23A914E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0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24F0-2AB4-1053-D696-A6F72B67F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TOOLTIP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8131F-C95B-FDD0-1385-AB7978902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69B07DCE-1523-5E5A-47B1-5292A37F3D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69B07DCE-1523-5E5A-47B1-5292A37F3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44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D5CB4437-5DD1-4A01-9D64-7D639B0F212D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e99e2550-c40b-4797-a572-2278f8daae83/60b7245fd4dc8d9a9145?experience=power-bi&quot;"/>
    <we:property name="reportName" value="&quot;DASH_VENDAS&quot;"/>
    <we:property name="reportState" value="&quot;CONNECTED&quot;"/>
    <we:property name="embedUrl" value="&quot;/reportEmbed?reportId=e99e2550-c40b-4797-a572-2278f8daae83&amp;config=eyJjbHVzdGVyVXJsIjoiaHR0cHM6Ly9XQUJJLUJSQVpJTC1TT1VUSC1CLVBSSU1BUlktcmVkaXJlY3QuYW5hbHlzaXMud2luZG93cy5uZXQiLCJlbWJlZEZlYXR1cmVzIjp7InVzYWdlTWV0cmljc1ZOZXh0Ijp0cnVlfX0%3D&amp;disableSensitivityBanner=true&quot;"/>
    <we:property name="pageName" value="&quot;60b7245fd4dc8d9a9145&quot;"/>
    <we:property name="pageDisplayName" value="&quot;CAPA&quot;"/>
    <we:property name="datasetId" value="&quot;f959a1df-e6fb-4f05-b91f-218c712462e3&quot;"/>
    <we:property name="backgroundColor" value="&quot;#FFFFFF&quot;"/>
    <we:property name="bookmark" value="&quot;H4sIAAAAAAAAA4VRy2rDMBD8laKzKXbiZ47tqVBKICWXkMNau0pVFMlIcmga8u9d2YFAKfSi1Y5GM6vRRaAOg4HzGxxJrMSLRS0BnX+oRSbsDKLM84XqW9VgjUr1RZ4v+dQNUTsbxOoiIvgDxa0OI5ikxOBunwkwZg2H1CkwgTIxkA/OgtHfNJP5KPqRrpmgr8E4D0lyEyFSkj0xnXseoXhMjiCjPtGGZJzROu+bRVkpLFG22EFXlBXTwkyYJvuTkqQn+2dnI2jLNglTTY4NqKKUssKqq4su7xMetD2Y28D3u+/nIYUDk9fTGCOPxKH0n+ye5K5XflWF0NYtUNktmxKLxbLvmn8lwwdw/aU1yd0RcSSOPG3cGMMAktZgud9dxOAd5xw1TTzOFSwS3vY+1Vcdyc/GWzBj8pw+SEw2+7T8AJyficoZAgAA&quot;"/>
    <we:property name="initialStateBookmark" value="&quot;H4sIAAAAAAAAA4VRXWvCMBT9KyPPZVjth/VNxx6G84M5fBEZt81tlxGTkqQyJ/733aSCMAa+NLmnJ+ecnJwZF7aVcFrCAdmEvSguKuDaPGQsYqoHZ6vVfDF9m38sp4tngnXrhFaWTc7MgWnQbYXtQHoJAnf7iIGUa2j8VIO0GLEWjdUKpPjBnky/nOnwEjH8bqU24CU3Dhx62SPRaSbv+HFEjlA5ccQNVq5Hs0GZD5O05gmvxryAIk5SotmeEJL9S/HSwf5JKwdCkY3H6nzAc6jjpKpSnhZZXAxKj1uhGnkNfDv7fmp9KxC8Zp1zFIlKKb/I3ctdLnSrlMM4GwMmxShPeDwclUV+V9J+Aq1/tILcDWEHpMr9RnfOtlDhGhTNuzNrjaaencDAo15BceTXvfHrq3BoeuMtyM57hgdiwYSyiFLinQP+2ViItfefX8iKD0BCAgAA&quot;"/>
    <we:property name="isFooterCollapsed" value="false"/>
    <we:property name="isFiltersActionButtonVisible" value="false"/>
    <we:property name="isVisualContainerHeaderHidden" value="false"/>
    <we:property name="reportEmbeddedTime" value="&quot;2024-10-07T16:36:13.414Z&quot;"/>
    <we:property name="creatorTenantId" value="&quot;95851de4-f778-476d-b828-a1d7a4cf6906&quot;"/>
    <we:property name="creatorUserId" value="&quot;10032003CBD4CE55&quot;"/>
    <we:property name="creatorSessionId" value="&quot;175b7b67-2840-451b-89fa-ac09c1398c6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B936A8-43D3-44E2-8D9B-AB9FF101E610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e99e2550-c40b-4797-a572-2278f8daae83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by1LbShp+FZc2Z+NK9VXdnZ2xReIqsDnGh5mqKRZ9+Q06IySOJCdhKFazmleZ18iLnZZkSAAFO04AJWEDorvV/f33S4vLwMXFeaIvJvoMgtfBOHWx1S7Le2HQD9JmkDlltF5wZrRB4ESIHPKz2XkZZ2kRvL4MSp2fQHkUF0udVDv5wX8d9wOdJAf6pPproZMC+sE55EWW6iT+DzSL/VSZL+GqH8CH8yTLdbXlYalLqLZ955f7vz0E/Ir6E7Ut43dwCLZsRgl3UoWacYSQkEaElFm/rGgW1Mhal1Rb18cPs7TUceqPqcaMJFgwIZghEhHpQFFZjS/ipLxechF9OM89dZ7mi/OKOQP3TqcWXFCTkEPRIL4M9kEXy7ymI7o1cZgtcwszWNRTaRmXF36f/Wg0Hg0OgyvPi4M885yqh3cH8z9mg/1oMp/WU6fZ+2EOnj8ueI2u+uthvI0h17k9vdiDd5DcR3Mzf3/qGsaRzuNGMDXyTSkaDvaiyWgwGzfIVxp2s1lwi87RYD6ol32GZ/X81zLWPQc9p0td1GtWpASDNHuQKUM/dJLlXqOTX4ov8zz2Nlh65Xvhzn3u7H/8f/FiS3e5Mop1C1OO/UgRpyfJyl9/cp3zhlc2S5Zn6fBU52UVEsyf3vdWnvLq2lt7XH9+5o9XSndRu9CfmZ+Nbzq+qsYIDykRXGpssbRIOWbXB5aHzHNYc31jYqeTw+mejy6jwd3wcuS5EI2ms+3soSMh7vvAGA4mw2hvMGoDsd4MkmXhRQluR+etxpDlDvKdRu1HcX6dwpD+HciPwdKr402M8TF0qlH/hc8bsaJWSy0EJ9ZyCLuh/rvT2f6gN4p6B4M3z6+BDxvC5jo4/LJP/oXUsFW2jUJiUAvHQmmIEZRxowyIHz7R74AXPF2mzuvfAfjz0tKXcfbfXfWI1bSmhFMDvkJEhFuEDCPQDb80i4bRznhrT6BXOlJmJ35R8T4u7ekt9gdn4Av26uEEfPVbbeEpPG8AxFB84sLtp6PrgtxLaTfPzurXVslTVXm30tYPGliocgD/OIVKlrWhpy4uVxwa3+FasbkvuE78PIAHuegPP9LJsu5N+L334rIh/LIZ9ut/++yF3rhSpMF8+lv16nGjMqsf/UAuFAMllWJOceSYEAg9twOZR//0sOfT6Zu9aKvwoXN320arTZjxyasyTCsiGVFMA6bdsJGNUteXLKKLgeSJ5TPp7Y4PfcX3VEhu15ZtheRXmmapTQLRh/vWaZUxhoNwoMIQVS1OYp7bD3n96xGExTPbQIVBvrR5vlObJ4lTGN6pL7Izk31NZofvZnY/P583K3l+fj40ZZcihjGFQ2m1JgK4svIbsqafn2s/qPv8rhjUs+Yws+hwuKoHDqazoX/Y2nm+OMoXR7mJo+xf38jXZXrm6r5K7BykQdNMVXJhuQ61ChkLGQEEqlr6oAbGZ9qX+/fSR40oZtRRZn3qiB1xQrNt9lqHGTjGQKkMEUeglfUxQHc4TV1r0Cd62cZO4HwhuDSGIuckY9I43BEy21z5tmQKRLgAjDn2Ad0gBbzRwA6Q2RYttpamNpQDYQZjFApAyrr13cHvRWbdUjjsHbyZ3ysiK1J9YBqNn6i+XwNlFO10Bcl40gUYBz5p8IlCWw/uybFMBtPeeLL77OL5fT6KXnVFaxswXlveRuNZV9B8/F8XzGglp1edUeIG0OTjfxs99uu2u5k6WyZlPPPvtDa5BWN8wSViDJHQ+YBGzdPlJ5u5+qdrqW2O52nqw83xbBX9H9YMtUBSgU8BmLKWh5Ij+vyZ63hvPpv2Hrj/2PKux3DKrdRYEmt8YidCG8K2pYWhRFElcRgKG3IkNaDnv2L/xLit2vDtXFOKLMyCcmIsc4gIhindlmtKabpQIbVcYgfGq55Fj1GQIWG5ddRIhgkNmUCoK1/kfItWF0lsIf/CRXdVcbfccjfMuazJqX63XQvv6CK21T3wzYcDbZ2Km8vlx/qUap1QGWMqtBhhTC0FzJ0VthtC3eiC9BcU7xc+UVonaKVCH+wUC61jIaYOMbK+j97l+81HkyyU7wHSR5TtOlasFyblbqG4QcpZbjixAgm91uXrGvvOsizr3uNXeP4FtdYHKx5yVnU3FNeAH/E4BY5K6dNqrK1FVmMm13crv3xctWVofGaBuPVJhVAGIUr4+ixlewo0FRw7xZkDIqXBWor14X3b4+oT24wgW5bFubZwoFNoMQZvBDp1lbU9aBD1f2HdGMPV1d/zGkm6/jUAAA==&quot;"/>
    <we:property name="datasetId" value="&quot;f959a1df-e6fb-4f05-b91f-218c712462e3&quot;"/>
    <we:property name="pageName" value="&quot;25d896a4500078b7634c&quot;"/>
    <we:property name="reportUrl" value="&quot;/groups/me/reports/e99e2550-c40b-4797-a572-2278f8daae83/25d896a4500078b7634c&quot;"/>
    <we:property name="reportName" value="&quot;DASH_VENDAS&quot;"/>
    <we:property name="reportState" value="&quot;CONNECTED&quot;"/>
    <we:property name="pageDisplayName" value="&quot;RELATÓRIO DE VENDAS&quot;"/>
    <we:property name="backgroundColor" value="&quot;#FFFFFF&quot;"/>
    <we:property name="initialStateBookmark" value="&quot;H4sIAAAAAAAAA+1b21LbSBp+FZdu5saV6qPUnTthi4xrwGaMh5mqLWqrD79BM0JiJDkJS3G1V/sq+xp5sWlJhgRQkOMJoEm4Abu71f3950PLl56Ni/NEXUzVGXivvUlqY6Nslg98b+ilzeDObPbTfjj/6d/TcD9yw9l5GWdp4b2+9EqVn0B5FBcrlVRbuMF/HQ89lSQH6qT6tlRJAUPvHPIiS1US/weaxW6qzFdwNfTg/XmS5ara8rBUJVTbvnXL3Xd3Nn5F3YnKlPFbOARTNqOEWyF9xThCKBA68CkzblnRLKiRtS6ptq6PH2VpqeLUHVONaUFwwIKAaSIQERYkFdX4Mk7K6yUX0fvz3FHnaL44r7gS2rcqNWC9moQcigbxpbcPqljlNR3RrYnDbJUbmMOynkrLuLxw++xH48k4PPSuHC8O8sxxqh7eDRe/zB2/p4tZPXWavRvl4PhjvdfoatgN48cYcpWb04s9eAvJfTQ38/enrmEcqTxuBFMj35SiUbgXTcfhfNIgX6vWzWbeLTrH4SKsl32CZ/35z1WsBhYGVpWqqNesSfHCNHuQKSM3dJLlTpWT74ovizx2Nlg65Xvhzn3u7H/4f/FiS3e5Mo5VC1OO3UgRpyfJ2l9/dJ2LhlcmS1Zn6ehU5WUVEvTvzvdWnvLq2ls7XL9/4o/XSndRu9BvmZ+Nbzq+qsYI9ykJuFDYYGGQtMx0B5aHzHNUc31jYmfTw9meiy7j8G54OXJciMaz+Xb20JMQ93VgjMLpKNoLx20gus0gWRVOlGB3VN5qDFluId9p1H4c59cpDBnegfwYLL063sQYH0OnGvVfaqWxpEYJFQScGMPB74f6787m++FgHA0OwjfPr4EPG8LmOjj6vE/+jtSwVbaNQmKQS8t8oYkOKONaagj+8Yl+D7zg6Sq1Tv8OwJ2Xlq6MM3/01SNW04oSTjW4ChERbhDSjEA//NI8GkU7k609gVrrSJmduEXFu7g0p7fY752BK9irDyfgqt9qC0fheQMghuIjF25/OrouyJ2UdvPsrH5snTxVlXcrbUOvgYUqB/DrKVSyrA09tXG55tDkDteKzX3BdeLnADzIRXf4kUpWdW/C7b0Xlw3hl82wW//DJw8MJpUihYvZD9Wjx43KrP8MPbGUDKSQklnJkWVBgNBzO5BF9JuDvZjN3uxFW4UPldvbNlptwrRLXqVmShLBiGQKMO2HjWyUur5kEX0MJE8sn+lgd3LoKr6nQnK7tmwrJL/QNEulE4je37dOI7XWHAIL0vdR1eIk+rn9kNO/AUE4eGYbqDCIlzbPV2rzJHEKozv1RXamsy/J7PDdzO7b5/NmJc+3z4em7JJEMyaxL4xSJAAujfgbWdO3z7V/qPv8qhjks+Yw8+hwtK4HDmbzkfuwtfN8cZQvjnITRzm8voqvy/TM1n2V2FpIvaaZKsXScOUr6TPmMwIIZLX0QQ2Mz5Qr9++ljwpRzKilzLjUEVtiA8W22asLM3CMgVLhI45ASeNigOpxmtpp0Cdq1cZO4HwZcKE1RdYKxoS2uCdktrnybckMEOEBYMyxC+gaSeCNBvaAzLZosbU0laYcCNMYIz8AJI3t7g5+LTLrlsLh4ODN4l4RWZHqAtN48kT1fQeUcbTTFySTaR9gHLikwSUKbT24J8cyDWeDyXT32cXz82IcveqL1jZgnLb8GE3mfUHz4X99MKO1nF71RokbQNMP/2302K3b7mbqbJWU8dw909rkDhjjSy4QY4j41gU0qp8uP9nM1T9dS21zPE9TH26OZ6vo/7BmyCUSElwKwKQx3Bcc0efPXCd7i/ls8MD9x5Z3PZpTboTCghjtErvANz5sW1poSiSVAvt+YHyOhAL0/FfsHxm3VRu+nWtSkqVeUk60YRaRgGFKt+WalIoupU8NF9iCdqpn0GMUZCgw3FiqBcOE+ixAqC9v5PwdrS6S2ED+mYvuquJuueVumHNZk1P9b7sW3lFFbKp74JsXB9o6FTeXy4/1KlWXUBlj0jcYYUwNBcytCUw/hLrRBel3KN7PvKLUJWgpfRfsJPONZT6mFjHS3Ufv8/3mo0kWyncA6SPKtosV3cKk3C4l10hawzUnJkCB6nT5qsa+syrLuvf4BZ5/SY1xwYr7nFXdDckV4Ec8ToKlQri0GitjkFGYie5u5eePq7b0tcssEDcuqQikRogS3p2lbE+BogHHVnJmgQihsRJBd3jf9rj6xDYjyFZlca4MHKgUWozBGYFKbWVtDxpE/SushiwHN9ZJlwVVv826MZ6rq78Anl8deSc2AAA=&quot;"/>
    <we:property name="isFiltersActionButtonVisible" value="false"/>
    <we:property name="isVisualContainerHeaderHidden" value="false"/>
    <we:property name="reportEmbeddedTime" value="&quot;2024-10-07T16:36:53.819Z&quot;"/>
    <we:property name="creatorTenantId" value="&quot;95851de4-f778-476d-b828-a1d7a4cf6906&quot;"/>
    <we:property name="creatorUserId" value="&quot;10032003CBD4CE55&quot;"/>
    <we:property name="creatorSessionId" value="&quot;9f1e0db6-2b2c-47c5-a0fb-cee850e6373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FB7E7CD-D649-4A47-8334-5E8202B231C5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e99e2550-c40b-4797-a572-2278f8daae83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VwW4aMRD9FeQzqhYIS+G2XUiLBAkCxKXiMKwHcOTYW9tLs0X8UH8jP9axd5MiBUVRL5Wa7mXtmaeZN29sz5FxYXMJ5Q3cIxuwseIiA65NI2ZNpipjfBXF3exji2/7/Sjrdre9qENenTuhlWWDI3NgduhWwhYgfSQyfl03GUg5g53fbUFabLIcjdUKpPiBFZhczhR4ajJ8yKU24EMuHDj0YQ8Epz1RaH3wGSFz4oALzFxt5a02jzdRxuOou+H9dhsigtkKEJhdhPjQIX2qlQOhKI23dXo9bLfaV9CPoggwirNOwG6FdDVkU44eckPVUc1l7sVJ+AFUhpyFEgzaivGRfRFowGT7coIHlN4yuux/6ZoZTUq5cgVGVIrowmT4EljZ57gNLuWEo2gsTSajm2EyH9+yEylbt/Y5GDF9SkDmYbJMAuyMT73+VghocGxwcGADpi6FJUqH/V5/Tw1StzgbRKfmsygpmXba0FGS70qXpRF0+J3B/+pcUGf6+NO+Ksy7vEtDAX8myhTBFubNlVzfzqfJojH7vKxKOeN9nSwb6Xw0HNeuv0xlOPp0mcmaLFaonaynx++HfFkRlPSWp3swzo+nzR3NAf9qn54mB+W5O5sN9T0sw3P+7x+x9Sl858qwe6TB7Re6cDaHDGegMOiRVzkFBhy1GxT3XQhr4/8TQVOxasIKZOFJhzHPQpqQ7RdAhKSsXwgAAA==&quot;"/>
    <we:property name="datasetId" value="&quot;f959a1df-e6fb-4f05-b91f-218c712462e3&quot;"/>
    <we:property name="pageName" value="&quot;1d12d6b0cd605bd922a0&quot;"/>
    <we:property name="reportUrl" value="&quot;/groups/me/reports/e99e2550-c40b-4797-a572-2278f8daae83/1d12d6b0cd605bd922a0&quot;"/>
    <we:property name="reportName" value="&quot;DASH_VENDAS&quot;"/>
    <we:property name="reportState" value="&quot;CONNECTED&quot;"/>
    <we:property name="pageDisplayName" value="&quot;TOOLTIP&quot;"/>
    <we:property name="backgroundColor" value="&quot;#000000&quot;"/>
    <we:property name="initialStateBookmark" value="&quot;H4sIAAAAAAAAA+1VX2/aMBD/KsjPaAqwUZW3NKQbKv8EiJcJTUd8gCvXzmyHNUN8oX6NfbGdnbRFKuqmvUxal5fYd7/c/e53ju/AuLC5hHIMd8h6bKC4yIBr0+iyJlOV8WoyuRnFs5sv43iUklnnTmhlWe/AHJgtuqWwBUgfgoyfV00GUk5h63cbkBabLEdjtQIpvmMFJpczBR6bDO9zqQ34kHMHDn3YPcFpT7lb7zqUETIn9jjHzNVW3mrz7jrKeDf6sOaX7TZEBLMVIDA7C/GhQ/pEKwdCURpv61xcYLvVfg+XURQBRt2sE7AbIV0NWZfpfW6oOqq5zL0qMd+DypCzUIJBWzE+sE8CDZhsVw5xj9Jb0vP+l66p0aSUK5dgRKWILkyGL4GVfYab4FJOOIrGkniYjvvxbDBhR1K27ulTMGL6mIDM/XgRB9gJn3r9tRDQ4Njg4MAGTF0Ki5UO+53+lhikbnHWi47NJ1ESMm21oTMk35QuCyPo8DuD/9U5o87ox4N9VZg3+S/1BfyZKCMEW5jfruR6MhvF88b046Iq5YT3dbxoJLO0P6hdf5lKP706z2RFFivUVtbT4/kiX1QEJd3lyQ6M8+NpfUtzwN/ax8fJQXluT2ZD/R+W4Tr/94/Y6hieU2XYHdLg9gtdOJtDhlNQGPTIq5wCA47aDYr7LoS18e+hoKlYNWEJsvCkw5hnIQn1Rawl/uIDP/xZoBXY/QS2iGM7iAgAAA==&quot;"/>
    <we:property name="isFiltersActionButtonVisible" value="false"/>
    <we:property name="isVisualContainerHeaderHidden" value="false"/>
    <we:property name="reportEmbeddedTime" value="&quot;2024-10-07T16:37:32.876Z&quot;"/>
    <we:property name="creatorTenantId" value="&quot;95851de4-f778-476d-b828-a1d7a4cf6906&quot;"/>
    <we:property name="creatorUserId" value="&quot;10032003CBD4CE55&quot;"/>
    <we:property name="creatorSessionId" value="&quot;c1267ccb-3dd9-4f43-913e-c30676f93e3a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CAPA</vt:lpstr>
      <vt:lpstr>DASH_VENDAS</vt:lpstr>
      <vt:lpstr>TOOLTIP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Papa</dc:creator>
  <cp:lastModifiedBy>Lucas Papa</cp:lastModifiedBy>
  <cp:revision>1</cp:revision>
  <dcterms:created xsi:type="dcterms:W3CDTF">2024-10-07T16:32:05Z</dcterms:created>
  <dcterms:modified xsi:type="dcterms:W3CDTF">2024-10-07T16:37:59Z</dcterms:modified>
</cp:coreProperties>
</file>