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20245A-48A3-4969-BC49-AF79961318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Presentation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4B68BF-BFFC-478E-900D-D0861D4A27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5/28/2024 7:05:31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FE9A31F-2418-44B9-8F17-73B683717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2024-05-28T10:05:32Z</dcterms:created>
  <dcterms:modified xsi:type="dcterms:W3CDTF">2024-05-28T10:05:32Z</dcterms:modified>
</cp:coreProperties>
</file>