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0" r:id="rId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A897075-88DA-4059-B967-B85F2EA5BC40}" type="datetimeFigureOut">
              <a:rPr lang="es-MX" smtClean="0"/>
              <a:t>06/10/2015</a:t>
            </a:fld>
            <a:endParaRPr lang="es-MX"/>
          </a:p>
        </p:txBody>
      </p:sp>
      <p:sp>
        <p:nvSpPr>
          <p:cNvPr id="5" name="Footer Placeholder 4"/>
          <p:cNvSpPr>
            <a:spLocks noGrp="1"/>
          </p:cNvSpPr>
          <p:nvPr>
            <p:ph type="ftr" sz="quarter" idx="11"/>
          </p:nvPr>
        </p:nvSpPr>
        <p:spPr>
          <a:xfrm>
            <a:off x="2692397" y="5037663"/>
            <a:ext cx="5214635" cy="279400"/>
          </a:xfrm>
        </p:spPr>
        <p:txBody>
          <a:bodyPr/>
          <a:lstStyle/>
          <a:p>
            <a:endParaRPr lang="es-MX"/>
          </a:p>
        </p:txBody>
      </p:sp>
      <p:sp>
        <p:nvSpPr>
          <p:cNvPr id="6" name="Slide Number Placeholder 5"/>
          <p:cNvSpPr>
            <a:spLocks noGrp="1"/>
          </p:cNvSpPr>
          <p:nvPr>
            <p:ph type="sldNum" sz="quarter" idx="12"/>
          </p:nvPr>
        </p:nvSpPr>
        <p:spPr>
          <a:xfrm>
            <a:off x="8956900" y="5037663"/>
            <a:ext cx="551167" cy="279400"/>
          </a:xfrm>
        </p:spPr>
        <p:txBody>
          <a:bodyPr/>
          <a:lstStyle/>
          <a:p>
            <a:fld id="{22B4CD62-D2DE-43FE-A0B7-1043C2545E97}" type="slidenum">
              <a:rPr lang="es-MX" smtClean="0"/>
              <a:t>‹Nº›</a:t>
            </a:fld>
            <a:endParaRPr lang="es-MX"/>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7369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A897075-88DA-4059-B967-B85F2EA5BC40}" type="datetimeFigureOut">
              <a:rPr lang="es-MX" smtClean="0"/>
              <a:t>06/10/2015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2B4CD62-D2DE-43FE-A0B7-1043C2545E97}" type="slidenum">
              <a:rPr lang="es-MX" smtClean="0"/>
              <a:t>‹Nº›</a:t>
            </a:fld>
            <a:endParaRPr lang="es-MX"/>
          </a:p>
        </p:txBody>
      </p:sp>
    </p:spTree>
    <p:extLst>
      <p:ext uri="{BB962C8B-B14F-4D97-AF65-F5344CB8AC3E}">
        <p14:creationId xmlns:p14="http://schemas.microsoft.com/office/powerpoint/2010/main" val="1484404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A897075-88DA-4059-B967-B85F2EA5BC40}" type="datetimeFigureOut">
              <a:rPr lang="es-MX" smtClean="0"/>
              <a:t>06/10/2015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2B4CD62-D2DE-43FE-A0B7-1043C2545E97}" type="slidenum">
              <a:rPr lang="es-MX" smtClean="0"/>
              <a:t>‹Nº›</a:t>
            </a:fld>
            <a:endParaRPr lang="es-MX"/>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2836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A897075-88DA-4059-B967-B85F2EA5BC40}" type="datetimeFigureOut">
              <a:rPr lang="es-MX" smtClean="0"/>
              <a:t>06/10/2015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2B4CD62-D2DE-43FE-A0B7-1043C2545E97}" type="slidenum">
              <a:rPr lang="es-MX" smtClean="0"/>
              <a:t>‹Nº›</a:t>
            </a:fld>
            <a:endParaRPr lang="es-MX"/>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297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A897075-88DA-4059-B967-B85F2EA5BC40}" type="datetimeFigureOut">
              <a:rPr lang="es-MX" smtClean="0"/>
              <a:t>06/10/2015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2B4CD62-D2DE-43FE-A0B7-1043C2545E97}" type="slidenum">
              <a:rPr lang="es-MX" smtClean="0"/>
              <a:t>‹Nº›</a:t>
            </a:fld>
            <a:endParaRPr lang="es-MX"/>
          </a:p>
        </p:txBody>
      </p:sp>
    </p:spTree>
    <p:extLst>
      <p:ext uri="{BB962C8B-B14F-4D97-AF65-F5344CB8AC3E}">
        <p14:creationId xmlns:p14="http://schemas.microsoft.com/office/powerpoint/2010/main" val="1539636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A897075-88DA-4059-B967-B85F2EA5BC40}" type="datetimeFigureOut">
              <a:rPr lang="es-MX" smtClean="0"/>
              <a:t>06/10/2015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2B4CD62-D2DE-43FE-A0B7-1043C2545E97}" type="slidenum">
              <a:rPr lang="es-MX" smtClean="0"/>
              <a:t>‹Nº›</a:t>
            </a:fld>
            <a:endParaRPr lang="es-MX"/>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6849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A897075-88DA-4059-B967-B85F2EA5BC40}" type="datetimeFigureOut">
              <a:rPr lang="es-MX" smtClean="0"/>
              <a:t>06/10/2015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2B4CD62-D2DE-43FE-A0B7-1043C2545E97}" type="slidenum">
              <a:rPr lang="es-MX" smtClean="0"/>
              <a:t>‹Nº›</a:t>
            </a:fld>
            <a:endParaRPr lang="es-MX"/>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7670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A897075-88DA-4059-B967-B85F2EA5BC40}" type="datetimeFigureOut">
              <a:rPr lang="es-MX" smtClean="0"/>
              <a:t>06/10/2015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2B4CD62-D2DE-43FE-A0B7-1043C2545E97}" type="slidenum">
              <a:rPr lang="es-MX" smtClean="0"/>
              <a:t>‹Nº›</a:t>
            </a:fld>
            <a:endParaRPr lang="es-MX"/>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2968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A897075-88DA-4059-B967-B85F2EA5BC40}" type="datetimeFigureOut">
              <a:rPr lang="es-MX" smtClean="0"/>
              <a:t>06/10/2015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2B4CD62-D2DE-43FE-A0B7-1043C2545E97}" type="slidenum">
              <a:rPr lang="es-MX" smtClean="0"/>
              <a:t>‹Nº›</a:t>
            </a:fld>
            <a:endParaRPr lang="es-MX"/>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5334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A897075-88DA-4059-B967-B85F2EA5BC40}" type="datetimeFigureOut">
              <a:rPr lang="es-MX" smtClean="0"/>
              <a:t>06/10/2015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2B4CD62-D2DE-43FE-A0B7-1043C2545E97}" type="slidenum">
              <a:rPr lang="es-MX" smtClean="0"/>
              <a:t>‹Nº›</a:t>
            </a:fld>
            <a:endParaRPr lang="es-MX"/>
          </a:p>
        </p:txBody>
      </p:sp>
    </p:spTree>
    <p:extLst>
      <p:ext uri="{BB962C8B-B14F-4D97-AF65-F5344CB8AC3E}">
        <p14:creationId xmlns:p14="http://schemas.microsoft.com/office/powerpoint/2010/main" val="699875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A897075-88DA-4059-B967-B85F2EA5BC40}" type="datetimeFigureOut">
              <a:rPr lang="es-MX" smtClean="0"/>
              <a:t>06/10/2015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2B4CD62-D2DE-43FE-A0B7-1043C2545E97}" type="slidenum">
              <a:rPr lang="es-MX" smtClean="0"/>
              <a:t>‹Nº›</a:t>
            </a:fld>
            <a:endParaRPr lang="es-MX"/>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4327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A897075-88DA-4059-B967-B85F2EA5BC40}" type="datetimeFigureOut">
              <a:rPr lang="es-MX" smtClean="0"/>
              <a:t>06/10/2015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2B4CD62-D2DE-43FE-A0B7-1043C2545E97}" type="slidenum">
              <a:rPr lang="es-MX" smtClean="0"/>
              <a:t>‹Nº›</a:t>
            </a:fld>
            <a:endParaRPr lang="es-MX"/>
          </a:p>
        </p:txBody>
      </p:sp>
    </p:spTree>
    <p:extLst>
      <p:ext uri="{BB962C8B-B14F-4D97-AF65-F5344CB8AC3E}">
        <p14:creationId xmlns:p14="http://schemas.microsoft.com/office/powerpoint/2010/main" val="3105461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A897075-88DA-4059-B967-B85F2EA5BC40}" type="datetimeFigureOut">
              <a:rPr lang="es-MX" smtClean="0"/>
              <a:t>06/10/2015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22B4CD62-D2DE-43FE-A0B7-1043C2545E97}" type="slidenum">
              <a:rPr lang="es-MX" smtClean="0"/>
              <a:t>‹Nº›</a:t>
            </a:fld>
            <a:endParaRPr lang="es-MX"/>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0211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A897075-88DA-4059-B967-B85F2EA5BC40}" type="datetimeFigureOut">
              <a:rPr lang="es-MX" smtClean="0"/>
              <a:t>06/10/2015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22B4CD62-D2DE-43FE-A0B7-1043C2545E97}" type="slidenum">
              <a:rPr lang="es-MX" smtClean="0"/>
              <a:t>‹Nº›</a:t>
            </a:fld>
            <a:endParaRPr lang="es-MX"/>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8239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897075-88DA-4059-B967-B85F2EA5BC40}" type="datetimeFigureOut">
              <a:rPr lang="es-MX" smtClean="0"/>
              <a:t>06/10/2015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22B4CD62-D2DE-43FE-A0B7-1043C2545E97}" type="slidenum">
              <a:rPr lang="es-MX" smtClean="0"/>
              <a:t>‹Nº›</a:t>
            </a:fld>
            <a:endParaRPr lang="es-MX"/>
          </a:p>
        </p:txBody>
      </p:sp>
    </p:spTree>
    <p:extLst>
      <p:ext uri="{BB962C8B-B14F-4D97-AF65-F5344CB8AC3E}">
        <p14:creationId xmlns:p14="http://schemas.microsoft.com/office/powerpoint/2010/main" val="351737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A897075-88DA-4059-B967-B85F2EA5BC40}" type="datetimeFigureOut">
              <a:rPr lang="es-MX" smtClean="0"/>
              <a:t>06/10/2015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2B4CD62-D2DE-43FE-A0B7-1043C2545E97}" type="slidenum">
              <a:rPr lang="es-MX" smtClean="0"/>
              <a:t>‹Nº›</a:t>
            </a:fld>
            <a:endParaRPr lang="es-MX"/>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309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A897075-88DA-4059-B967-B85F2EA5BC40}" type="datetimeFigureOut">
              <a:rPr lang="es-MX" smtClean="0"/>
              <a:t>06/10/2015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2B4CD62-D2DE-43FE-A0B7-1043C2545E97}" type="slidenum">
              <a:rPr lang="es-MX" smtClean="0"/>
              <a:t>‹Nº›</a:t>
            </a:fld>
            <a:endParaRPr lang="es-MX"/>
          </a:p>
        </p:txBody>
      </p:sp>
    </p:spTree>
    <p:extLst>
      <p:ext uri="{BB962C8B-B14F-4D97-AF65-F5344CB8AC3E}">
        <p14:creationId xmlns:p14="http://schemas.microsoft.com/office/powerpoint/2010/main" val="164662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897075-88DA-4059-B967-B85F2EA5BC40}" type="datetimeFigureOut">
              <a:rPr lang="es-MX" smtClean="0"/>
              <a:t>06/10/2015</a:t>
            </a:fld>
            <a:endParaRPr lang="es-MX"/>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2B4CD62-D2DE-43FE-A0B7-1043C2545E97}" type="slidenum">
              <a:rPr lang="es-MX" smtClean="0"/>
              <a:t>‹Nº›</a:t>
            </a:fld>
            <a:endParaRPr lang="es-MX"/>
          </a:p>
        </p:txBody>
      </p:sp>
    </p:spTree>
    <p:extLst>
      <p:ext uri="{BB962C8B-B14F-4D97-AF65-F5344CB8AC3E}">
        <p14:creationId xmlns:p14="http://schemas.microsoft.com/office/powerpoint/2010/main" val="8150263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sz="4800" dirty="0"/>
              <a:t>Plataforma Social Móvil de Servicios al Consumidor</a:t>
            </a:r>
          </a:p>
        </p:txBody>
      </p:sp>
      <p:sp>
        <p:nvSpPr>
          <p:cNvPr id="3" name="Subtítulo 2"/>
          <p:cNvSpPr>
            <a:spLocks noGrp="1"/>
          </p:cNvSpPr>
          <p:nvPr>
            <p:ph type="subTitle" idx="1"/>
          </p:nvPr>
        </p:nvSpPr>
        <p:spPr>
          <a:xfrm>
            <a:off x="2692398" y="3657597"/>
            <a:ext cx="6815669" cy="1637734"/>
          </a:xfrm>
        </p:spPr>
        <p:txBody>
          <a:bodyPr>
            <a:normAutofit fontScale="92500" lnSpcReduction="10000"/>
          </a:bodyPr>
          <a:lstStyle/>
          <a:p>
            <a:r>
              <a:rPr lang="es-MX" dirty="0" smtClean="0"/>
              <a:t>TT_2015-A018</a:t>
            </a:r>
          </a:p>
          <a:p>
            <a:r>
              <a:rPr lang="es-MX" dirty="0" smtClean="0"/>
              <a:t>Padilla Galicia Luz María</a:t>
            </a:r>
          </a:p>
          <a:p>
            <a:r>
              <a:rPr lang="es-MX" dirty="0" smtClean="0"/>
              <a:t>Cobos Paredes Karen Itzel</a:t>
            </a:r>
          </a:p>
          <a:p>
            <a:r>
              <a:rPr lang="es-MX" dirty="0" smtClean="0"/>
              <a:t>Amaro Salas Daniel</a:t>
            </a:r>
            <a:endParaRPr lang="es-MX" dirty="0"/>
          </a:p>
        </p:txBody>
      </p:sp>
    </p:spTree>
    <p:extLst>
      <p:ext uri="{BB962C8B-B14F-4D97-AF65-F5344CB8AC3E}">
        <p14:creationId xmlns:p14="http://schemas.microsoft.com/office/powerpoint/2010/main" val="1333681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Problemática</a:t>
            </a:r>
            <a:endParaRPr lang="es-MX" dirty="0"/>
          </a:p>
        </p:txBody>
      </p:sp>
      <p:sp>
        <p:nvSpPr>
          <p:cNvPr id="3" name="Marcador de contenido 2"/>
          <p:cNvSpPr>
            <a:spLocks noGrp="1"/>
          </p:cNvSpPr>
          <p:nvPr>
            <p:ph idx="1"/>
          </p:nvPr>
        </p:nvSpPr>
        <p:spPr/>
        <p:txBody>
          <a:bodyPr>
            <a:normAutofit lnSpcReduction="10000"/>
          </a:bodyPr>
          <a:lstStyle/>
          <a:p>
            <a:r>
              <a:rPr lang="es-ES" dirty="0"/>
              <a:t>Hoy en día sabemos que la economía de nuestro país no está en su mejor momento, es por eso que las personas buscan los mejores precios en los productos de necesidad básica. Realizar esta búsqueda visitando en persona cada establecimiento para verificar los precios sería realmente una tarea difícil y desgastante, ya que además de tomar mucho tiempo, genera un gasto económico y si a esto agregamos el caso en que sea una nueva zona, encontrar la opción óptima sería aún más complicado.  Realizar la búsqueda de esta manera resultaría contraproducente, pues en lugar de hacer un ahorro, se estaría produciendo un gasto extra de tiempo, dinero y esfuerzo.</a:t>
            </a:r>
            <a:endParaRPr lang="es-MX" dirty="0"/>
          </a:p>
        </p:txBody>
      </p:sp>
    </p:spTree>
    <p:extLst>
      <p:ext uri="{BB962C8B-B14F-4D97-AF65-F5344CB8AC3E}">
        <p14:creationId xmlns:p14="http://schemas.microsoft.com/office/powerpoint/2010/main" val="2683589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Solución Propuesta</a:t>
            </a:r>
            <a:endParaRPr lang="es-MX" dirty="0"/>
          </a:p>
        </p:txBody>
      </p:sp>
      <p:sp>
        <p:nvSpPr>
          <p:cNvPr id="3" name="Marcador de contenido 2"/>
          <p:cNvSpPr>
            <a:spLocks noGrp="1"/>
          </p:cNvSpPr>
          <p:nvPr>
            <p:ph idx="1"/>
          </p:nvPr>
        </p:nvSpPr>
        <p:spPr/>
        <p:txBody>
          <a:bodyPr/>
          <a:lstStyle/>
          <a:p>
            <a:endParaRPr lang="es-MX" dirty="0"/>
          </a:p>
        </p:txBody>
      </p:sp>
    </p:spTree>
    <p:extLst>
      <p:ext uri="{BB962C8B-B14F-4D97-AF65-F5344CB8AC3E}">
        <p14:creationId xmlns:p14="http://schemas.microsoft.com/office/powerpoint/2010/main" val="1352033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Solución Propuesta</a:t>
            </a:r>
            <a:endParaRPr lang="es-MX" dirty="0"/>
          </a:p>
        </p:txBody>
      </p:sp>
      <p:sp>
        <p:nvSpPr>
          <p:cNvPr id="3" name="Marcador de contenido 2"/>
          <p:cNvSpPr>
            <a:spLocks noGrp="1"/>
          </p:cNvSpPr>
          <p:nvPr>
            <p:ph idx="1"/>
          </p:nvPr>
        </p:nvSpPr>
        <p:spPr/>
        <p:txBody>
          <a:bodyPr/>
          <a:lstStyle/>
          <a:p>
            <a:r>
              <a:rPr lang="es-ES" dirty="0"/>
              <a:t>Con base </a:t>
            </a:r>
            <a:r>
              <a:rPr lang="es-ES" dirty="0" smtClean="0"/>
              <a:t>en </a:t>
            </a:r>
            <a:r>
              <a:rPr lang="es-ES" dirty="0"/>
              <a:t>la problemática, se propone una plataforma social que permita a los consumidores ayudarse mutuamente compartiendo y consultando virtualmente los precios y productos de diferentes establecimientos en su ciudad o localidad. El potencial de la aplicación es que se podría consultar información en tiempo real, y con la ayuda de la geolocalización podrían también saber en dónde se ubican los establecimientos correspondientes a dichos </a:t>
            </a:r>
            <a:r>
              <a:rPr lang="es-ES" dirty="0" smtClean="0"/>
              <a:t>productos</a:t>
            </a:r>
            <a:endParaRPr lang="es-MX" dirty="0"/>
          </a:p>
        </p:txBody>
      </p:sp>
    </p:spTree>
    <p:extLst>
      <p:ext uri="{BB962C8B-B14F-4D97-AF65-F5344CB8AC3E}">
        <p14:creationId xmlns:p14="http://schemas.microsoft.com/office/powerpoint/2010/main" val="3298406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Objetivo</a:t>
            </a:r>
            <a:endParaRPr lang="es-MX" dirty="0"/>
          </a:p>
        </p:txBody>
      </p:sp>
      <p:sp>
        <p:nvSpPr>
          <p:cNvPr id="3" name="Marcador de contenido 2"/>
          <p:cNvSpPr>
            <a:spLocks noGrp="1"/>
          </p:cNvSpPr>
          <p:nvPr>
            <p:ph idx="1"/>
          </p:nvPr>
        </p:nvSpPr>
        <p:spPr/>
        <p:txBody>
          <a:bodyPr/>
          <a:lstStyle/>
          <a:p>
            <a:r>
              <a:rPr lang="es-ES" dirty="0">
                <a:solidFill>
                  <a:schemeClr val="tx1"/>
                </a:solidFill>
              </a:rPr>
              <a:t>A</a:t>
            </a:r>
            <a:r>
              <a:rPr lang="es-ES" dirty="0" smtClean="0">
                <a:solidFill>
                  <a:schemeClr val="tx1"/>
                </a:solidFill>
              </a:rPr>
              <a:t>nalizar</a:t>
            </a:r>
            <a:r>
              <a:rPr lang="es-ES" dirty="0">
                <a:solidFill>
                  <a:schemeClr val="tx1"/>
                </a:solidFill>
              </a:rPr>
              <a:t>, diseñar y desarrollar una plataforma de apoyo a consumidores de productos y servicios, que permita por medio de un esquema de colaboración el comparar productos y servicios de diferentes proveedores, así como comparar los precios en diferentes tiendas ofreciendo además a los usuarios una gratificación por la colaboración al </a:t>
            </a:r>
            <a:r>
              <a:rPr lang="es-ES" dirty="0" smtClean="0">
                <a:solidFill>
                  <a:schemeClr val="tx1"/>
                </a:solidFill>
              </a:rPr>
              <a:t>sistema.</a:t>
            </a:r>
            <a:endParaRPr lang="es-MX" dirty="0" smtClean="0">
              <a:solidFill>
                <a:schemeClr val="tx1"/>
              </a:solidFill>
            </a:endParaRPr>
          </a:p>
        </p:txBody>
      </p:sp>
    </p:spTree>
    <p:extLst>
      <p:ext uri="{BB962C8B-B14F-4D97-AF65-F5344CB8AC3E}">
        <p14:creationId xmlns:p14="http://schemas.microsoft.com/office/powerpoint/2010/main" val="3496131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Estado del Arte</a:t>
            </a:r>
            <a:endParaRPr lang="es-MX" dirty="0"/>
          </a:p>
        </p:txBody>
      </p:sp>
      <p:sp>
        <p:nvSpPr>
          <p:cNvPr id="3" name="Marcador de contenido 2"/>
          <p:cNvSpPr>
            <a:spLocks noGrp="1"/>
          </p:cNvSpPr>
          <p:nvPr>
            <p:ph idx="1"/>
          </p:nvPr>
        </p:nvSpPr>
        <p:spPr/>
        <p:txBody>
          <a:bodyPr/>
          <a:lstStyle/>
          <a:p>
            <a:endParaRPr lang="es-MX"/>
          </a:p>
        </p:txBody>
      </p:sp>
    </p:spTree>
    <p:extLst>
      <p:ext uri="{BB962C8B-B14F-4D97-AF65-F5344CB8AC3E}">
        <p14:creationId xmlns:p14="http://schemas.microsoft.com/office/powerpoint/2010/main" val="5236738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449</TotalTime>
  <Words>272</Words>
  <Application>Microsoft Office PowerPoint</Application>
  <PresentationFormat>Panorámica</PresentationFormat>
  <Paragraphs>13</Paragraphs>
  <Slides>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Garamond</vt:lpstr>
      <vt:lpstr>Orgánico</vt:lpstr>
      <vt:lpstr>Plataforma Social Móvil de Servicios al Consumidor</vt:lpstr>
      <vt:lpstr>Problemática</vt:lpstr>
      <vt:lpstr>Solución Propuesta</vt:lpstr>
      <vt:lpstr>Solución Propuesta</vt:lpstr>
      <vt:lpstr>Objetivo</vt:lpstr>
      <vt:lpstr>Estado del Arte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Plataforma Social Móvil de Servicios al Consumidor</dc:title>
  <dc:creator>dAnNySoEr 'S</dc:creator>
  <cp:lastModifiedBy>dAnNySoEr 'S</cp:lastModifiedBy>
  <cp:revision>13</cp:revision>
  <dcterms:created xsi:type="dcterms:W3CDTF">2015-10-06T01:46:27Z</dcterms:created>
  <dcterms:modified xsi:type="dcterms:W3CDTF">2015-10-06T15:52:39Z</dcterms:modified>
</cp:coreProperties>
</file>