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22B4CD62-D2DE-43FE-A0B7-1043C2545E97}"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36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97075-88DA-4059-B967-B85F2EA5BC40}" type="datetimeFigureOut">
              <a:rPr lang="es-MX" smtClean="0"/>
              <a:t>05/10/2015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148440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2836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97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1539636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849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670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968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33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69987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A897075-88DA-4059-B967-B85F2EA5BC40}" type="datetimeFigureOut">
              <a:rPr lang="es-MX" smtClean="0"/>
              <a:t>05/10/2015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2B4CD62-D2DE-43FE-A0B7-1043C2545E97}"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32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A897075-88DA-4059-B967-B85F2EA5BC40}" type="datetimeFigureOut">
              <a:rPr lang="es-MX" smtClean="0"/>
              <a:t>05/10/2015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310546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A897075-88DA-4059-B967-B85F2EA5BC40}" type="datetimeFigureOut">
              <a:rPr lang="es-MX" smtClean="0"/>
              <a:t>05/10/2015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2B4CD62-D2DE-43FE-A0B7-1043C2545E97}"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021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A897075-88DA-4059-B967-B85F2EA5BC40}" type="datetimeFigureOut">
              <a:rPr lang="es-MX" smtClean="0"/>
              <a:t>05/10/2015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2B4CD62-D2DE-43FE-A0B7-1043C2545E97}"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23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97075-88DA-4059-B967-B85F2EA5BC40}" type="datetimeFigureOut">
              <a:rPr lang="es-MX" smtClean="0"/>
              <a:t>05/10/2015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35173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97075-88DA-4059-B967-B85F2EA5BC40}" type="datetimeFigureOut">
              <a:rPr lang="es-MX" smtClean="0"/>
              <a:t>05/10/2015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0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A897075-88DA-4059-B967-B85F2EA5BC40}" type="datetimeFigureOut">
              <a:rPr lang="es-MX" smtClean="0"/>
              <a:t>05/10/2015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2B4CD62-D2DE-43FE-A0B7-1043C2545E97}" type="slidenum">
              <a:rPr lang="es-MX" smtClean="0"/>
              <a:t>‹Nº›</a:t>
            </a:fld>
            <a:endParaRPr lang="es-MX"/>
          </a:p>
        </p:txBody>
      </p:sp>
    </p:spTree>
    <p:extLst>
      <p:ext uri="{BB962C8B-B14F-4D97-AF65-F5344CB8AC3E}">
        <p14:creationId xmlns:p14="http://schemas.microsoft.com/office/powerpoint/2010/main" val="16466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897075-88DA-4059-B967-B85F2EA5BC40}" type="datetimeFigureOut">
              <a:rPr lang="es-MX" smtClean="0"/>
              <a:t>05/10/2015</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B4CD62-D2DE-43FE-A0B7-1043C2545E97}" type="slidenum">
              <a:rPr lang="es-MX" smtClean="0"/>
              <a:t>‹Nº›</a:t>
            </a:fld>
            <a:endParaRPr lang="es-MX"/>
          </a:p>
        </p:txBody>
      </p:sp>
    </p:spTree>
    <p:extLst>
      <p:ext uri="{BB962C8B-B14F-4D97-AF65-F5344CB8AC3E}">
        <p14:creationId xmlns:p14="http://schemas.microsoft.com/office/powerpoint/2010/main" val="815026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4800" dirty="0"/>
              <a:t>Plataforma Social Móvil de Servicios al Consumidor</a:t>
            </a:r>
            <a:endParaRPr lang="es-MX" sz="4800" dirty="0"/>
          </a:p>
        </p:txBody>
      </p:sp>
      <p:sp>
        <p:nvSpPr>
          <p:cNvPr id="3" name="Subtítulo 2"/>
          <p:cNvSpPr>
            <a:spLocks noGrp="1"/>
          </p:cNvSpPr>
          <p:nvPr>
            <p:ph type="subTitle" idx="1"/>
          </p:nvPr>
        </p:nvSpPr>
        <p:spPr>
          <a:xfrm>
            <a:off x="2692398" y="3657597"/>
            <a:ext cx="6815669" cy="1637734"/>
          </a:xfrm>
        </p:spPr>
        <p:txBody>
          <a:bodyPr>
            <a:normAutofit fontScale="92500" lnSpcReduction="10000"/>
          </a:bodyPr>
          <a:lstStyle/>
          <a:p>
            <a:r>
              <a:rPr lang="es-MX" dirty="0" smtClean="0"/>
              <a:t>TT_2015-A018</a:t>
            </a:r>
          </a:p>
          <a:p>
            <a:r>
              <a:rPr lang="es-MX" dirty="0" smtClean="0"/>
              <a:t>Padilla Galicia Luz María</a:t>
            </a:r>
          </a:p>
          <a:p>
            <a:r>
              <a:rPr lang="es-MX" dirty="0" smtClean="0"/>
              <a:t>Cobos Paredes Karen Itzel</a:t>
            </a:r>
          </a:p>
          <a:p>
            <a:r>
              <a:rPr lang="es-MX" dirty="0" smtClean="0"/>
              <a:t>Amaro Salas Daniel</a:t>
            </a:r>
            <a:endParaRPr lang="es-MX" dirty="0"/>
          </a:p>
        </p:txBody>
      </p:sp>
    </p:spTree>
    <p:extLst>
      <p:ext uri="{BB962C8B-B14F-4D97-AF65-F5344CB8AC3E}">
        <p14:creationId xmlns:p14="http://schemas.microsoft.com/office/powerpoint/2010/main" val="133368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Problemática</a:t>
            </a:r>
            <a:endParaRPr lang="es-MX" dirty="0"/>
          </a:p>
        </p:txBody>
      </p:sp>
      <p:sp>
        <p:nvSpPr>
          <p:cNvPr id="3" name="Marcador de contenido 2"/>
          <p:cNvSpPr>
            <a:spLocks noGrp="1"/>
          </p:cNvSpPr>
          <p:nvPr>
            <p:ph idx="1"/>
          </p:nvPr>
        </p:nvSpPr>
        <p:spPr/>
        <p:txBody>
          <a:bodyPr>
            <a:normAutofit lnSpcReduction="10000"/>
          </a:bodyPr>
          <a:lstStyle/>
          <a:p>
            <a:r>
              <a:rPr lang="es-ES" dirty="0"/>
              <a:t>Hoy en día sabemos que la economía de nuestro país no está en su mejor momento, es por eso que las personas buscan los mejores precios en los productos de necesidad básica. Realizar esta búsqueda visitando en persona cada establecimiento para verificar los precios sería realmente una tarea difícil y desgastante, ya que además de tomar mucho tiempo, genera un gasto económico y si a esto agregamos el caso en que sea una nueva zona, encontrar la opción óptima sería aún más complicado.  Realizar la búsqueda de esta manera resultaría contraproducente, pues en lugar de hacer un ahorro, se estaría produciendo un gasto extra de tiempo, dinero y esfuerzo.</a:t>
            </a:r>
            <a:endParaRPr lang="es-MX" dirty="0"/>
          </a:p>
        </p:txBody>
      </p:sp>
    </p:spTree>
    <p:extLst>
      <p:ext uri="{BB962C8B-B14F-4D97-AF65-F5344CB8AC3E}">
        <p14:creationId xmlns:p14="http://schemas.microsoft.com/office/powerpoint/2010/main" val="268358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Solución Propuesta</a:t>
            </a:r>
            <a:endParaRPr lang="es-MX" dirty="0"/>
          </a:p>
        </p:txBody>
      </p:sp>
      <p:sp>
        <p:nvSpPr>
          <p:cNvPr id="3" name="Marcador de contenido 2"/>
          <p:cNvSpPr>
            <a:spLocks noGrp="1"/>
          </p:cNvSpPr>
          <p:nvPr>
            <p:ph idx="1"/>
          </p:nvPr>
        </p:nvSpPr>
        <p:spPr/>
        <p:txBody>
          <a:bodyPr/>
          <a:lstStyle/>
          <a:p>
            <a:r>
              <a:rPr lang="es-ES" dirty="0"/>
              <a:t>Con base </a:t>
            </a:r>
            <a:r>
              <a:rPr lang="es-ES" dirty="0" smtClean="0"/>
              <a:t>en </a:t>
            </a:r>
            <a:r>
              <a:rPr lang="es-ES" dirty="0"/>
              <a:t>la problemática, se propone una plataforma social que permita a los consumidores ayudarse mutuamente compartiendo y consultando virtualmente los precios y productos de diferentes establecimientos en su ciudad o localidad. El potencial de la aplicación es que se podría consultar información en tiempo real, y con la ayuda de la geolocalización podrían también saber en dónde se ubican los establecimientos correspondientes a dichos </a:t>
            </a:r>
            <a:r>
              <a:rPr lang="es-ES" dirty="0" smtClean="0"/>
              <a:t>productos</a:t>
            </a:r>
            <a:endParaRPr lang="es-MX" dirty="0"/>
          </a:p>
        </p:txBody>
      </p:sp>
    </p:spTree>
    <p:extLst>
      <p:ext uri="{BB962C8B-B14F-4D97-AF65-F5344CB8AC3E}">
        <p14:creationId xmlns:p14="http://schemas.microsoft.com/office/powerpoint/2010/main" val="329840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Objetivos</a:t>
            </a:r>
            <a:endParaRPr lang="es-MX" dirty="0"/>
          </a:p>
        </p:txBody>
      </p:sp>
      <p:sp>
        <p:nvSpPr>
          <p:cNvPr id="3" name="Marcador de contenido 2"/>
          <p:cNvSpPr>
            <a:spLocks noGrp="1"/>
          </p:cNvSpPr>
          <p:nvPr>
            <p:ph idx="1"/>
          </p:nvPr>
        </p:nvSpPr>
        <p:spPr/>
        <p:txBody>
          <a:bodyPr/>
          <a:lstStyle/>
          <a:p>
            <a:endParaRPr lang="es-MX" dirty="0"/>
          </a:p>
        </p:txBody>
      </p:sp>
    </p:spTree>
    <p:extLst>
      <p:ext uri="{BB962C8B-B14F-4D97-AF65-F5344CB8AC3E}">
        <p14:creationId xmlns:p14="http://schemas.microsoft.com/office/powerpoint/2010/main" val="34961314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TotalTime>
  <Words>212</Words>
  <Application>Microsoft Office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Garamond</vt:lpstr>
      <vt:lpstr>Orgánico</vt:lpstr>
      <vt:lpstr>Plataforma Social Móvil de Servicios al Consumidor</vt:lpstr>
      <vt:lpstr>Problemática</vt:lpstr>
      <vt:lpstr>Solución Propuesta</vt:lpstr>
      <vt:lpstr>Objetivos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Social Móvil de Servicios al Consumidor</dc:title>
  <dc:creator>dAnNySoEr 'S</dc:creator>
  <cp:lastModifiedBy>dAnNySoEr 'S</cp:lastModifiedBy>
  <cp:revision>7</cp:revision>
  <dcterms:created xsi:type="dcterms:W3CDTF">2015-10-06T01:46:27Z</dcterms:created>
  <dcterms:modified xsi:type="dcterms:W3CDTF">2015-10-06T03:02:29Z</dcterms:modified>
</cp:coreProperties>
</file>