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  <p:sldMasterId id="2147483713" r:id="rId2"/>
  </p:sldMasterIdLst>
  <p:sldIdLst>
    <p:sldId id="256" r:id="rId3"/>
    <p:sldId id="262" r:id="rId4"/>
    <p:sldId id="269" r:id="rId5"/>
    <p:sldId id="270" r:id="rId6"/>
    <p:sldId id="271" r:id="rId7"/>
    <p:sldId id="266" r:id="rId8"/>
    <p:sldId id="268" r:id="rId9"/>
    <p:sldId id="272" r:id="rId10"/>
    <p:sldId id="263" r:id="rId11"/>
    <p:sldId id="273" r:id="rId12"/>
    <p:sldId id="274" r:id="rId13"/>
    <p:sldId id="275" r:id="rId14"/>
    <p:sldId id="267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A99CE46-FC73-460B-A070-27D6A483FD77}">
          <p14:sldIdLst>
            <p14:sldId id="256"/>
            <p14:sldId id="262"/>
            <p14:sldId id="269"/>
            <p14:sldId id="270"/>
            <p14:sldId id="271"/>
            <p14:sldId id="266"/>
            <p14:sldId id="268"/>
            <p14:sldId id="272"/>
            <p14:sldId id="263"/>
            <p14:sldId id="273"/>
            <p14:sldId id="274"/>
            <p14:sldId id="275"/>
            <p14:sldId id="267"/>
            <p14:sldId id="27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Sep 10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7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Sep 10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9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Sep 10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24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Sep 10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82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Sep 10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94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Sep 10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68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Sep 10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65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Sep 10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6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Sep 10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410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Sep 10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357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Sep 10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0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Sep 10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6323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Sep 10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40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Sep 10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17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Sep 10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816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Sep 10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8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Sep 10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45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Sep 10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98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Sep 10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70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Sep 10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23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Sep 10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Sep 10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6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Sep 10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Sep 10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Sep 10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6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7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AF21D-4FDC-4FB9-8C07-9FD002F5A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6986" y="481611"/>
            <a:ext cx="4196932" cy="3566160"/>
          </a:xfrm>
        </p:spPr>
        <p:txBody>
          <a:bodyPr anchor="b">
            <a:normAutofit/>
          </a:bodyPr>
          <a:lstStyle/>
          <a:p>
            <a:r>
              <a:rPr lang="en-US" sz="8000" dirty="0"/>
              <a:t>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41CCA-5494-4C9F-B476-26EDAC907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3831" y="4636008"/>
            <a:ext cx="4198634" cy="1572768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kNN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Đánh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lớp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E71F5515-62CE-42FE-9332-E3CD5005B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86" r="1" b="1"/>
          <a:stretch/>
        </p:blipFill>
        <p:spPr>
          <a:xfrm>
            <a:off x="485691" y="1216967"/>
            <a:ext cx="5416261" cy="4424065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sp>
        <p:nvSpPr>
          <p:cNvPr id="88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3815" y="4326382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3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C66C-302C-4CE5-B3E1-72B255D57C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52767"/>
            <a:ext cx="10515600" cy="1325563"/>
          </a:xfrm>
        </p:spPr>
        <p:txBody>
          <a:bodyPr/>
          <a:lstStyle/>
          <a:p>
            <a:r>
              <a:rPr lang="en-US" dirty="0" err="1"/>
              <a:t>Dánh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Thuât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44F6D-2569-4991-97C0-9827DAB49B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14632" y="2251119"/>
            <a:ext cx="9986319" cy="4323564"/>
          </a:xfrm>
        </p:spPr>
        <p:txBody>
          <a:bodyPr numCol="1"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Chia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Theo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phương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pháp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houldout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ngẫu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nhiên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2/3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training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1/3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test  	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chất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rất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tốt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//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rất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xấu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481EE-D143-4341-9942-927B8B2A01C3}"/>
              </a:ext>
            </a:extLst>
          </p:cNvPr>
          <p:cNvCxnSpPr/>
          <p:nvPr/>
        </p:nvCxnSpPr>
        <p:spPr>
          <a:xfrm>
            <a:off x="838200" y="1964724"/>
            <a:ext cx="80215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D04004-0EE0-412A-A225-8D940C6CB76B}"/>
              </a:ext>
            </a:extLst>
          </p:cNvPr>
          <p:cNvCxnSpPr>
            <a:stCxn id="2" idx="1"/>
          </p:cNvCxnSpPr>
          <p:nvPr/>
        </p:nvCxnSpPr>
        <p:spPr>
          <a:xfrm flipV="1">
            <a:off x="838200" y="976184"/>
            <a:ext cx="236838" cy="393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F9C9B29-5C27-4CF3-A8C6-D0D6AA0D3BFE}"/>
              </a:ext>
            </a:extLst>
          </p:cNvPr>
          <p:cNvSpPr/>
          <p:nvPr/>
        </p:nvSpPr>
        <p:spPr>
          <a:xfrm flipV="1">
            <a:off x="3447535" y="132436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A7F7AF5-A880-472C-9181-1819B7918DB2}"/>
              </a:ext>
            </a:extLst>
          </p:cNvPr>
          <p:cNvSpPr/>
          <p:nvPr/>
        </p:nvSpPr>
        <p:spPr>
          <a:xfrm>
            <a:off x="3929449" y="2838612"/>
            <a:ext cx="358346" cy="1505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31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C66C-302C-4CE5-B3E1-72B255D57C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52767"/>
            <a:ext cx="10515600" cy="1325563"/>
          </a:xfrm>
        </p:spPr>
        <p:txBody>
          <a:bodyPr/>
          <a:lstStyle/>
          <a:p>
            <a:r>
              <a:rPr lang="en-US" dirty="0" err="1"/>
              <a:t>Dánh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Thuât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44F6D-2569-4991-97C0-9827DAB49B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14632" y="2251119"/>
            <a:ext cx="9986319" cy="4323564"/>
          </a:xfrm>
        </p:spPr>
        <p:txBody>
          <a:bodyPr numCol="1">
            <a:normAutofit/>
          </a:bodyPr>
          <a:lstStyle/>
          <a:p>
            <a:pPr algn="just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Phương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pháp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mẫu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ngẫu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nhiên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(random subsampling)</a:t>
            </a:r>
          </a:p>
          <a:p>
            <a:pPr marL="0" indent="0" algn="just">
              <a:buNone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chia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k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lần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lần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training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test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trung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tất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cả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lần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test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481EE-D143-4341-9942-927B8B2A01C3}"/>
              </a:ext>
            </a:extLst>
          </p:cNvPr>
          <p:cNvCxnSpPr/>
          <p:nvPr/>
        </p:nvCxnSpPr>
        <p:spPr>
          <a:xfrm>
            <a:off x="838200" y="1964724"/>
            <a:ext cx="80215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D04004-0EE0-412A-A225-8D940C6CB76B}"/>
              </a:ext>
            </a:extLst>
          </p:cNvPr>
          <p:cNvCxnSpPr>
            <a:stCxn id="2" idx="1"/>
          </p:cNvCxnSpPr>
          <p:nvPr/>
        </p:nvCxnSpPr>
        <p:spPr>
          <a:xfrm flipV="1">
            <a:off x="838200" y="976184"/>
            <a:ext cx="236838" cy="393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F9C9B29-5C27-4CF3-A8C6-D0D6AA0D3BFE}"/>
              </a:ext>
            </a:extLst>
          </p:cNvPr>
          <p:cNvSpPr/>
          <p:nvPr/>
        </p:nvSpPr>
        <p:spPr>
          <a:xfrm flipV="1">
            <a:off x="3447535" y="132436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0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C66C-302C-4CE5-B3E1-72B255D57C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52767"/>
            <a:ext cx="10515600" cy="1325563"/>
          </a:xfrm>
        </p:spPr>
        <p:txBody>
          <a:bodyPr/>
          <a:lstStyle/>
          <a:p>
            <a:r>
              <a:rPr lang="en-US" dirty="0" err="1"/>
              <a:t>Dánh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Thuât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44F6D-2569-4991-97C0-9827DAB49B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14632" y="2251119"/>
            <a:ext cx="9986319" cy="4323564"/>
          </a:xfrm>
        </p:spPr>
        <p:txBody>
          <a:bodyPr numCol="1">
            <a:normAutofit/>
          </a:bodyPr>
          <a:lstStyle/>
          <a:p>
            <a:pPr algn="just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Phương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pháp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thẩm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chéo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(cross-validation)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Chia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k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tập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kích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thước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gần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nhau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(D1, D2,…, Dk)</a:t>
            </a:r>
          </a:p>
          <a:p>
            <a:pPr marL="0" indent="0" algn="just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Lặp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quá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k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lần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-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Tại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lần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lặp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thứ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tập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test set, 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tập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còn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training test.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Đảm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bảo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ngẫu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nhiên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481EE-D143-4341-9942-927B8B2A01C3}"/>
              </a:ext>
            </a:extLst>
          </p:cNvPr>
          <p:cNvCxnSpPr/>
          <p:nvPr/>
        </p:nvCxnSpPr>
        <p:spPr>
          <a:xfrm>
            <a:off x="838200" y="1964724"/>
            <a:ext cx="80215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D04004-0EE0-412A-A225-8D940C6CB76B}"/>
              </a:ext>
            </a:extLst>
          </p:cNvPr>
          <p:cNvCxnSpPr>
            <a:stCxn id="2" idx="1"/>
          </p:cNvCxnSpPr>
          <p:nvPr/>
        </p:nvCxnSpPr>
        <p:spPr>
          <a:xfrm flipV="1">
            <a:off x="838200" y="976184"/>
            <a:ext cx="236838" cy="393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F9C9B29-5C27-4CF3-A8C6-D0D6AA0D3BFE}"/>
              </a:ext>
            </a:extLst>
          </p:cNvPr>
          <p:cNvSpPr/>
          <p:nvPr/>
        </p:nvSpPr>
        <p:spPr>
          <a:xfrm flipV="1">
            <a:off x="3447535" y="132436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C294029-68AB-42D0-9474-72078F8BD8E9}"/>
              </a:ext>
            </a:extLst>
          </p:cNvPr>
          <p:cNvSpPr/>
          <p:nvPr/>
        </p:nvSpPr>
        <p:spPr>
          <a:xfrm>
            <a:off x="531341" y="6137087"/>
            <a:ext cx="349078" cy="164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869D9038-02D6-4B8B-A7B9-869546448A2A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975" y="3324557"/>
            <a:ext cx="4246605" cy="297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90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C66C-302C-4CE5-B3E1-72B255D57C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52767"/>
            <a:ext cx="10515600" cy="1325563"/>
          </a:xfrm>
        </p:spPr>
        <p:txBody>
          <a:bodyPr/>
          <a:lstStyle/>
          <a:p>
            <a:r>
              <a:rPr lang="en-US" dirty="0" err="1"/>
              <a:t>Úng</a:t>
            </a:r>
            <a:r>
              <a:rPr lang="en-US" dirty="0"/>
              <a:t> dung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122A8E7-FE7C-40FF-981D-6C049D246C3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12289" y="5372824"/>
            <a:ext cx="6414959" cy="1201464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481EE-D143-4341-9942-927B8B2A01C3}"/>
              </a:ext>
            </a:extLst>
          </p:cNvPr>
          <p:cNvCxnSpPr/>
          <p:nvPr/>
        </p:nvCxnSpPr>
        <p:spPr>
          <a:xfrm>
            <a:off x="838200" y="1964724"/>
            <a:ext cx="80215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F9C9B29-5C27-4CF3-A8C6-D0D6AA0D3BFE}"/>
              </a:ext>
            </a:extLst>
          </p:cNvPr>
          <p:cNvSpPr/>
          <p:nvPr/>
        </p:nvSpPr>
        <p:spPr>
          <a:xfrm flipV="1">
            <a:off x="2051221" y="1324360"/>
            <a:ext cx="4942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310D823-C32D-43AF-829F-6F4663389B1B}"/>
              </a:ext>
            </a:extLst>
          </p:cNvPr>
          <p:cNvSpPr/>
          <p:nvPr/>
        </p:nvSpPr>
        <p:spPr>
          <a:xfrm>
            <a:off x="1099751" y="753762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01AA02-DC19-4A7E-881A-BB6842FF9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953" y="2682500"/>
            <a:ext cx="6093683" cy="11854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1064EB-7C19-43C2-9F52-F58D1599E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518" y="2341673"/>
            <a:ext cx="3768811" cy="23133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9C391D-9893-4ED9-85EB-69AED801EC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02" r="6205"/>
          <a:stretch/>
        </p:blipFill>
        <p:spPr>
          <a:xfrm>
            <a:off x="7834184" y="4371436"/>
            <a:ext cx="3519616" cy="220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66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C66C-302C-4CE5-B3E1-72B255D57C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52767"/>
            <a:ext cx="10515600" cy="1325563"/>
          </a:xfrm>
        </p:spPr>
        <p:txBody>
          <a:bodyPr/>
          <a:lstStyle/>
          <a:p>
            <a:r>
              <a:rPr lang="en-US" dirty="0" err="1"/>
              <a:t>Úng</a:t>
            </a:r>
            <a:r>
              <a:rPr lang="en-US" dirty="0"/>
              <a:t> dung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481EE-D143-4341-9942-927B8B2A01C3}"/>
              </a:ext>
            </a:extLst>
          </p:cNvPr>
          <p:cNvCxnSpPr/>
          <p:nvPr/>
        </p:nvCxnSpPr>
        <p:spPr>
          <a:xfrm>
            <a:off x="838200" y="1964724"/>
            <a:ext cx="80215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F9C9B29-5C27-4CF3-A8C6-D0D6AA0D3BFE}"/>
              </a:ext>
            </a:extLst>
          </p:cNvPr>
          <p:cNvSpPr/>
          <p:nvPr/>
        </p:nvSpPr>
        <p:spPr>
          <a:xfrm flipV="1">
            <a:off x="2051221" y="1324360"/>
            <a:ext cx="4942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310D823-C32D-43AF-829F-6F4663389B1B}"/>
              </a:ext>
            </a:extLst>
          </p:cNvPr>
          <p:cNvSpPr/>
          <p:nvPr/>
        </p:nvSpPr>
        <p:spPr>
          <a:xfrm>
            <a:off x="1099751" y="753762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CB8D56-3B3D-4B72-8ED7-299F6CC05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43" y="3567714"/>
            <a:ext cx="6288713" cy="13255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E9AC17-59FD-4F32-AF9F-09C8BF801E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9" t="2460" b="3388"/>
          <a:stretch/>
        </p:blipFill>
        <p:spPr>
          <a:xfrm>
            <a:off x="7053751" y="2251119"/>
            <a:ext cx="4300049" cy="42045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30827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F21D-4FDC-4FB9-8C07-9FD002F5A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6986" y="481611"/>
            <a:ext cx="4196932" cy="3566160"/>
          </a:xfrm>
        </p:spPr>
        <p:txBody>
          <a:bodyPr anchor="b">
            <a:normAutofit/>
          </a:bodyPr>
          <a:lstStyle/>
          <a:p>
            <a:r>
              <a:rPr lang="en-US" sz="80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41CCA-5494-4C9F-B476-26EDAC907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3831" y="4636008"/>
            <a:ext cx="4198634" cy="157276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Lưu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Hoài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Linh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Đinh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Xuân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Hùng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Nguyễn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Linh</a:t>
            </a: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E71F5515-62CE-42FE-9332-E3CD5005B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86" r="1" b="1"/>
          <a:stretch/>
        </p:blipFill>
        <p:spPr>
          <a:xfrm>
            <a:off x="337410" y="1501172"/>
            <a:ext cx="5416261" cy="4424065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12413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C66C-302C-4CE5-B3E1-72B255D57C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52767"/>
            <a:ext cx="10515600" cy="1325563"/>
          </a:xfrm>
        </p:spPr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nn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44F6D-2569-4991-97C0-9827DAB49B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605088"/>
            <a:ext cx="10515600" cy="425291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supervised-learning đơn giản nhất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xếp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lớp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lười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481EE-D143-4341-9942-927B8B2A01C3}"/>
              </a:ext>
            </a:extLst>
          </p:cNvPr>
          <p:cNvCxnSpPr/>
          <p:nvPr/>
        </p:nvCxnSpPr>
        <p:spPr>
          <a:xfrm>
            <a:off x="838200" y="1964724"/>
            <a:ext cx="80215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27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C66C-302C-4CE5-B3E1-72B255D57C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52767"/>
            <a:ext cx="10515600" cy="1325563"/>
          </a:xfrm>
        </p:spPr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nn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44F6D-2569-4991-97C0-9827DAB49B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605088"/>
            <a:ext cx="10515600" cy="4252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Ý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tưởng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hoạt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nhãn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suy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nhãn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láng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giềng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gần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nhất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training dataset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Xét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gần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nhất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Euclide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trọng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khoảng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481EE-D143-4341-9942-927B8B2A01C3}"/>
              </a:ext>
            </a:extLst>
          </p:cNvPr>
          <p:cNvCxnSpPr/>
          <p:nvPr/>
        </p:nvCxnSpPr>
        <p:spPr>
          <a:xfrm>
            <a:off x="838200" y="1964724"/>
            <a:ext cx="80215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9C7A92-284E-4643-871E-2B32E605899B}"/>
              </a:ext>
            </a:extLst>
          </p:cNvPr>
          <p:cNvCxnSpPr/>
          <p:nvPr/>
        </p:nvCxnSpPr>
        <p:spPr>
          <a:xfrm flipV="1">
            <a:off x="2100649" y="4880919"/>
            <a:ext cx="543697" cy="222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14D0C-15D3-4934-A404-D92562B6D6A5}"/>
              </a:ext>
            </a:extLst>
          </p:cNvPr>
          <p:cNvCxnSpPr>
            <a:cxnSpLocks/>
          </p:cNvCxnSpPr>
          <p:nvPr/>
        </p:nvCxnSpPr>
        <p:spPr>
          <a:xfrm>
            <a:off x="2100648" y="5103341"/>
            <a:ext cx="543698" cy="32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7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C66C-302C-4CE5-B3E1-72B255D57C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52767"/>
            <a:ext cx="10515600" cy="1325563"/>
          </a:xfrm>
        </p:spPr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nn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44F6D-2569-4991-97C0-9827DAB49B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605088"/>
            <a:ext cx="10515600" cy="1979263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khoảng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Euclide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						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				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481EE-D143-4341-9942-927B8B2A01C3}"/>
              </a:ext>
            </a:extLst>
          </p:cNvPr>
          <p:cNvCxnSpPr/>
          <p:nvPr/>
        </p:nvCxnSpPr>
        <p:spPr>
          <a:xfrm>
            <a:off x="838200" y="1964724"/>
            <a:ext cx="80215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1EB7568-7A07-4152-BD4B-138703EC3E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095"/>
          <a:stretch/>
        </p:blipFill>
        <p:spPr>
          <a:xfrm>
            <a:off x="1462730" y="3271807"/>
            <a:ext cx="3714750" cy="10925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59A397-9EC5-4888-B78C-983FE47136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919"/>
          <a:stretch/>
        </p:blipFill>
        <p:spPr>
          <a:xfrm>
            <a:off x="6605466" y="3697427"/>
            <a:ext cx="4933965" cy="35558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1093D27-030E-4BA0-99E2-E267BE2BA936}"/>
              </a:ext>
            </a:extLst>
          </p:cNvPr>
          <p:cNvSpPr txBox="1">
            <a:spLocks/>
          </p:cNvSpPr>
          <p:nvPr/>
        </p:nvSpPr>
        <p:spPr>
          <a:xfrm>
            <a:off x="838200" y="4521477"/>
            <a:ext cx="11110784" cy="1979263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400" dirty="0" err="1">
                <a:latin typeface="Calibri" panose="020F0502020204030204" pitchFamily="34" charset="0"/>
                <a:cs typeface="Calibri" panose="020F0502020204030204" pitchFamily="34" charset="0"/>
              </a:rPr>
              <a:t>Chuẩn</a:t>
            </a:r>
            <a:r>
              <a:rPr lang="en-US" sz="7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400" dirty="0" err="1">
                <a:latin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en-US" sz="7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400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7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4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7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3657600" lvl="8" indent="0">
              <a:buNone/>
            </a:pPr>
            <a:endParaRPr lang="en-US" sz="5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57600" lvl="8" indent="0">
              <a:buNone/>
            </a:pPr>
            <a:endParaRPr lang="en-US" sz="5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57600" lvl="8" indent="0">
              <a:buNone/>
            </a:pPr>
            <a:endParaRPr lang="en-US" sz="5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57600" lvl="8" indent="0">
              <a:buNone/>
            </a:pPr>
            <a:endParaRPr lang="en-US" sz="7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57600" lvl="8" indent="0">
              <a:buNone/>
            </a:pPr>
            <a:r>
              <a:rPr lang="en-US" sz="5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6234DE-BCDC-45DF-960F-C61D7E4B9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730" y="5251070"/>
            <a:ext cx="2674521" cy="80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C66C-302C-4CE5-B3E1-72B255D57C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52767"/>
            <a:ext cx="10515600" cy="1325563"/>
          </a:xfrm>
        </p:spPr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nn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44F6D-2569-4991-97C0-9827DAB49B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605088"/>
            <a:ext cx="10515600" cy="4252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Minh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họa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481EE-D143-4341-9942-927B8B2A01C3}"/>
              </a:ext>
            </a:extLst>
          </p:cNvPr>
          <p:cNvCxnSpPr/>
          <p:nvPr/>
        </p:nvCxnSpPr>
        <p:spPr>
          <a:xfrm>
            <a:off x="838200" y="1964724"/>
            <a:ext cx="80215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D92276C4-3E55-4574-8474-641D93970C47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350" y="1015548"/>
            <a:ext cx="7785462" cy="563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6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C66C-302C-4CE5-B3E1-72B255D57C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52767"/>
            <a:ext cx="10515600" cy="1325563"/>
          </a:xfrm>
        </p:spPr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nn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44F6D-2569-4991-97C0-9827DAB49B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605088"/>
            <a:ext cx="10515600" cy="425291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Ưu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phức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tạp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quá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training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0.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tốn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Nhược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Tốn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quá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lớp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Nhạy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cảm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nhiễu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481EE-D143-4341-9942-927B8B2A01C3}"/>
              </a:ext>
            </a:extLst>
          </p:cNvPr>
          <p:cNvCxnSpPr/>
          <p:nvPr/>
        </p:nvCxnSpPr>
        <p:spPr>
          <a:xfrm>
            <a:off x="838200" y="1964724"/>
            <a:ext cx="80215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2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C66C-302C-4CE5-B3E1-72B255D57C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52767"/>
            <a:ext cx="10515600" cy="1325563"/>
          </a:xfrm>
        </p:spPr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nn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44F6D-2569-4991-97C0-9827DAB49B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605088"/>
            <a:ext cx="10515600" cy="425291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Tăng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tốc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Tx/>
              <a:buChar char="-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Sắp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xếp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tập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dưới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dạng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cây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tìm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kiếm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	    O(log(n))</a:t>
            </a:r>
          </a:p>
          <a:p>
            <a:pPr lvl="1">
              <a:buFontTx/>
              <a:buChar char="-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Pruning: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cắt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tỉa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tử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biết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chắc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vô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nghĩa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481EE-D143-4341-9942-927B8B2A01C3}"/>
              </a:ext>
            </a:extLst>
          </p:cNvPr>
          <p:cNvCxnSpPr/>
          <p:nvPr/>
        </p:nvCxnSpPr>
        <p:spPr>
          <a:xfrm>
            <a:off x="838200" y="1964724"/>
            <a:ext cx="80215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row: Right 4">
            <a:extLst>
              <a:ext uri="{FF2B5EF4-FFF2-40B4-BE49-F238E27FC236}">
                <a16:creationId xmlns:a16="http://schemas.microsoft.com/office/drawing/2014/main" id="{393DDAD4-B8B6-4C24-9323-21FF13A508BA}"/>
              </a:ext>
            </a:extLst>
          </p:cNvPr>
          <p:cNvSpPr/>
          <p:nvPr/>
        </p:nvSpPr>
        <p:spPr>
          <a:xfrm>
            <a:off x="8106032" y="3311611"/>
            <a:ext cx="234779" cy="117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11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C66C-302C-4CE5-B3E1-72B255D57C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52767"/>
            <a:ext cx="10515600" cy="1325563"/>
          </a:xfrm>
        </p:spPr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nn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44F6D-2569-4991-97C0-9827DAB49B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605088"/>
            <a:ext cx="10515600" cy="4252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Code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họa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481EE-D143-4341-9942-927B8B2A01C3}"/>
              </a:ext>
            </a:extLst>
          </p:cNvPr>
          <p:cNvCxnSpPr/>
          <p:nvPr/>
        </p:nvCxnSpPr>
        <p:spPr>
          <a:xfrm>
            <a:off x="838200" y="1964724"/>
            <a:ext cx="80215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9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C66C-302C-4CE5-B3E1-72B255D57C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52767"/>
            <a:ext cx="10515600" cy="1325563"/>
          </a:xfrm>
        </p:spPr>
        <p:txBody>
          <a:bodyPr/>
          <a:lstStyle/>
          <a:p>
            <a:r>
              <a:rPr lang="en-US" dirty="0" err="1"/>
              <a:t>Dánh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Thuât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44F6D-2569-4991-97C0-9827DAB49B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14632" y="2251118"/>
            <a:ext cx="9986319" cy="4567513"/>
          </a:xfrm>
        </p:spPr>
        <p:txBody>
          <a:bodyPr numCol="2">
            <a:normAutofit/>
          </a:bodyPr>
          <a:lstStyle/>
          <a:p>
            <a:pPr algn="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đánh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					</a:t>
            </a:r>
          </a:p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TP: SL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tử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đoán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đúng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lớp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+1</a:t>
            </a:r>
          </a:p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TN: SL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tử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đoán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đúng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lớp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-1</a:t>
            </a:r>
          </a:p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FP: SL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tử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đoán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nhầm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+1 sang -1</a:t>
            </a:r>
          </a:p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FN: SL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tử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đoán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nhầm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-1 sang +1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																								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481EE-D143-4341-9942-927B8B2A01C3}"/>
              </a:ext>
            </a:extLst>
          </p:cNvPr>
          <p:cNvCxnSpPr/>
          <p:nvPr/>
        </p:nvCxnSpPr>
        <p:spPr>
          <a:xfrm>
            <a:off x="838200" y="1964724"/>
            <a:ext cx="80215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D04004-0EE0-412A-A225-8D940C6CB76B}"/>
              </a:ext>
            </a:extLst>
          </p:cNvPr>
          <p:cNvCxnSpPr>
            <a:stCxn id="2" idx="1"/>
          </p:cNvCxnSpPr>
          <p:nvPr/>
        </p:nvCxnSpPr>
        <p:spPr>
          <a:xfrm flipV="1">
            <a:off x="838200" y="976184"/>
            <a:ext cx="236838" cy="393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F9C9B29-5C27-4CF3-A8C6-D0D6AA0D3BFE}"/>
              </a:ext>
            </a:extLst>
          </p:cNvPr>
          <p:cNvSpPr/>
          <p:nvPr/>
        </p:nvSpPr>
        <p:spPr>
          <a:xfrm flipV="1">
            <a:off x="3447535" y="132436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497678-2771-4F38-8ACE-6F758C799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645" y="2048800"/>
            <a:ext cx="3743325" cy="1952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B47A7D-42A0-485F-BB56-4A7CC06FE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358" y="4376426"/>
            <a:ext cx="3925257" cy="9759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B78784-A0CD-4FC7-83A3-8943EB29C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638771"/>
            <a:ext cx="4421178" cy="86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3688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8E5E2"/>
      </a:lt2>
      <a:accent1>
        <a:srgbClr val="8AA4C0"/>
      </a:accent1>
      <a:accent2>
        <a:srgbClr val="78AAB0"/>
      </a:accent2>
      <a:accent3>
        <a:srgbClr val="81AA9D"/>
      </a:accent3>
      <a:accent4>
        <a:srgbClr val="77AF86"/>
      </a:accent4>
      <a:accent5>
        <a:srgbClr val="87AB81"/>
      </a:accent5>
      <a:accent6>
        <a:srgbClr val="92A973"/>
      </a:accent6>
      <a:hlink>
        <a:srgbClr val="9B7E5E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471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Elephant</vt:lpstr>
      <vt:lpstr>Arial</vt:lpstr>
      <vt:lpstr>Calibri</vt:lpstr>
      <vt:lpstr>Century Gothic</vt:lpstr>
      <vt:lpstr>The Hand Bold</vt:lpstr>
      <vt:lpstr>The Serif Hand Black</vt:lpstr>
      <vt:lpstr>SketchyVTI</vt:lpstr>
      <vt:lpstr>BrushVTI</vt:lpstr>
      <vt:lpstr>Classification</vt:lpstr>
      <vt:lpstr>K-nn algorithm</vt:lpstr>
      <vt:lpstr>K-nn algorithm</vt:lpstr>
      <vt:lpstr>K-nn algorithm</vt:lpstr>
      <vt:lpstr>K-nn algorithm</vt:lpstr>
      <vt:lpstr>K-nn algorithm</vt:lpstr>
      <vt:lpstr>K-nn algorithm</vt:lpstr>
      <vt:lpstr>K-nn algorithm</vt:lpstr>
      <vt:lpstr>Dánh Giá Thuât Toán</vt:lpstr>
      <vt:lpstr>Dánh Giá Thuât Toán</vt:lpstr>
      <vt:lpstr>Dánh Giá Thuât Toán</vt:lpstr>
      <vt:lpstr>Dánh Giá Thuât Toán</vt:lpstr>
      <vt:lpstr>Úng dung</vt:lpstr>
      <vt:lpstr>Úng dung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Hoai Linh Luu</dc:creator>
  <cp:lastModifiedBy>Hoai Linh Luu</cp:lastModifiedBy>
  <cp:revision>14</cp:revision>
  <dcterms:created xsi:type="dcterms:W3CDTF">2020-09-10T16:09:35Z</dcterms:created>
  <dcterms:modified xsi:type="dcterms:W3CDTF">2020-09-10T18:13:18Z</dcterms:modified>
</cp:coreProperties>
</file>