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Lst>
  <p:notesMasterIdLst>
    <p:notesMasterId r:id="rId16"/>
  </p:notesMasterIdLst>
  <p:handoutMasterIdLst>
    <p:handoutMasterId r:id="rId17"/>
  </p:handoutMasterIdLst>
  <p:sldIdLst>
    <p:sldId id="261" r:id="rId5"/>
    <p:sldId id="288" r:id="rId6"/>
    <p:sldId id="280" r:id="rId7"/>
    <p:sldId id="290" r:id="rId8"/>
    <p:sldId id="291" r:id="rId9"/>
    <p:sldId id="281" r:id="rId10"/>
    <p:sldId id="289" r:id="rId11"/>
    <p:sldId id="287" r:id="rId12"/>
    <p:sldId id="292" r:id="rId13"/>
    <p:sldId id="275" r:id="rId14"/>
    <p:sldId id="279" r:id="rId1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D800"/>
    <a:srgbClr val="CCCC00"/>
    <a:srgbClr val="000066"/>
    <a:srgbClr val="FFCC00"/>
    <a:srgbClr val="FF9933"/>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898" autoAdjust="0"/>
  </p:normalViewPr>
  <p:slideViewPr>
    <p:cSldViewPr showGuides="1">
      <p:cViewPr varScale="1">
        <p:scale>
          <a:sx n="73" d="100"/>
          <a:sy n="73" d="100"/>
        </p:scale>
        <p:origin x="-1068" y="-23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84" d="100"/>
          <a:sy n="84" d="100"/>
        </p:scale>
        <p:origin x="-13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3" Type="http://schemas.openxmlformats.org/officeDocument/2006/relationships/slide" Target="slides/slide3.xml"/><Relationship Id="rId7" Type="http://schemas.openxmlformats.org/officeDocument/2006/relationships/slide" Target="slides/slide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3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33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3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3644E6DD-DFCE-445E-9DF9-F86FC06A27C4}" type="slidenum">
              <a:rPr lang="en-US"/>
              <a:pPr>
                <a:defRPr/>
              </a:pPr>
              <a:t>‹#›</a:t>
            </a:fld>
            <a:endParaRPr lang="en-US"/>
          </a:p>
        </p:txBody>
      </p:sp>
    </p:spTree>
    <p:extLst>
      <p:ext uri="{BB962C8B-B14F-4D97-AF65-F5344CB8AC3E}">
        <p14:creationId xmlns:p14="http://schemas.microsoft.com/office/powerpoint/2010/main" val="27465804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E5053A1-EAEF-432C-B5FD-163A49A731FD}" type="slidenum">
              <a:rPr lang="en-US"/>
              <a:pPr>
                <a:defRPr/>
              </a:pPr>
              <a:t>‹#›</a:t>
            </a:fld>
            <a:endParaRPr lang="en-US"/>
          </a:p>
        </p:txBody>
      </p:sp>
    </p:spTree>
    <p:extLst>
      <p:ext uri="{BB962C8B-B14F-4D97-AF65-F5344CB8AC3E}">
        <p14:creationId xmlns:p14="http://schemas.microsoft.com/office/powerpoint/2010/main" val="438415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WordArt 14"/>
          <p:cNvSpPr>
            <a:spLocks noChangeArrowheads="1" noChangeShapeType="1" noTextEdit="1"/>
          </p:cNvSpPr>
          <p:nvPr userDrawn="1"/>
        </p:nvSpPr>
        <p:spPr bwMode="auto">
          <a:xfrm rot="20850910">
            <a:off x="-60325" y="231775"/>
            <a:ext cx="9058275" cy="5878513"/>
          </a:xfrm>
          <a:prstGeom prst="rect">
            <a:avLst/>
          </a:prstGeom>
        </p:spPr>
        <p:txBody>
          <a:bodyPr wrap="none" fromWordArt="1">
            <a:prstTxWarp prst="textPlain">
              <a:avLst>
                <a:gd name="adj" fmla="val 50000"/>
              </a:avLst>
            </a:prstTxWarp>
          </a:bodyPr>
          <a:lstStyle/>
          <a:p>
            <a:pPr algn="ctr"/>
            <a:r>
              <a:rPr lang="en-US" sz="3600" b="1" kern="10">
                <a:ln w="9525">
                  <a:noFill/>
                  <a:round/>
                  <a:headEnd type="none" w="sm" len="sm"/>
                  <a:tailEnd type="none" w="sm" len="sm"/>
                </a:ln>
                <a:solidFill>
                  <a:srgbClr val="CCECFF">
                    <a:alpha val="90979"/>
                  </a:srgbClr>
                </a:solidFill>
                <a:latin typeface="Symbol"/>
              </a:rPr>
              <a:t>6s</a:t>
            </a:r>
          </a:p>
        </p:txBody>
      </p:sp>
      <p:sp>
        <p:nvSpPr>
          <p:cNvPr id="5" name="Oval 11"/>
          <p:cNvSpPr>
            <a:spLocks noChangeArrowheads="1"/>
          </p:cNvSpPr>
          <p:nvPr userDrawn="1"/>
        </p:nvSpPr>
        <p:spPr bwMode="auto">
          <a:xfrm>
            <a:off x="-1524000" y="-1600200"/>
            <a:ext cx="5638800" cy="5410200"/>
          </a:xfrm>
          <a:prstGeom prst="ellipse">
            <a:avLst/>
          </a:prstGeom>
          <a:solidFill>
            <a:srgbClr val="CCCC00">
              <a:alpha val="44000"/>
            </a:srgbClr>
          </a:solidFill>
          <a:ln w="12700">
            <a:noFill/>
            <a:round/>
            <a:headEnd type="none" w="sm" len="sm"/>
            <a:tailEnd type="none" w="sm" len="sm"/>
          </a:ln>
          <a:effectLst/>
        </p:spPr>
        <p:txBody>
          <a:bodyPr wrap="none" anchor="ctr"/>
          <a:lstStyle/>
          <a:p>
            <a:pPr>
              <a:defRPr/>
            </a:pPr>
            <a:endParaRPr lang="en-US"/>
          </a:p>
        </p:txBody>
      </p:sp>
      <p:sp>
        <p:nvSpPr>
          <p:cNvPr id="6" name="Rectangle 7"/>
          <p:cNvSpPr>
            <a:spLocks noChangeArrowheads="1"/>
          </p:cNvSpPr>
          <p:nvPr/>
        </p:nvSpPr>
        <p:spPr bwMode="auto">
          <a:xfrm>
            <a:off x="8672513" y="6486525"/>
            <a:ext cx="412750" cy="304800"/>
          </a:xfrm>
          <a:prstGeom prst="rect">
            <a:avLst/>
          </a:prstGeom>
          <a:noFill/>
          <a:ln w="9525">
            <a:noFill/>
            <a:miter lim="800000"/>
            <a:headEnd/>
            <a:tailEnd/>
          </a:ln>
          <a:effectLst/>
        </p:spPr>
        <p:txBody>
          <a:bodyPr wrap="none" lIns="92075" tIns="46038" rIns="92075" bIns="46038" anchor="ctr">
            <a:spAutoFit/>
          </a:bodyPr>
          <a:lstStyle/>
          <a:p>
            <a:pPr algn="r">
              <a:defRPr/>
            </a:pPr>
            <a:fld id="{B7878618-3CC7-440E-A2BD-37528D9AB81A}" type="slidenum">
              <a:rPr lang="en-US" sz="1400">
                <a:solidFill>
                  <a:schemeClr val="bg2"/>
                </a:solidFill>
                <a:latin typeface="Arial Rounded MT Bold" pitchFamily="34" charset="0"/>
              </a:rPr>
              <a:pPr algn="r">
                <a:defRPr/>
              </a:pPr>
              <a:t>‹#›</a:t>
            </a:fld>
            <a:endParaRPr lang="en-US" sz="1400">
              <a:solidFill>
                <a:schemeClr val="bg2"/>
              </a:solidFill>
              <a:latin typeface="Arial Rounded MT Bold" pitchFamily="34" charset="0"/>
            </a:endParaRPr>
          </a:p>
        </p:txBody>
      </p:sp>
      <p:sp>
        <p:nvSpPr>
          <p:cNvPr id="7" name="Rectangle 8"/>
          <p:cNvSpPr>
            <a:spLocks noChangeArrowheads="1"/>
          </p:cNvSpPr>
          <p:nvPr userDrawn="1"/>
        </p:nvSpPr>
        <p:spPr bwMode="auto">
          <a:xfrm>
            <a:off x="0" y="2171700"/>
            <a:ext cx="9144000" cy="152400"/>
          </a:xfrm>
          <a:prstGeom prst="rect">
            <a:avLst/>
          </a:prstGeom>
          <a:gradFill rotWithShape="1">
            <a:gsLst>
              <a:gs pos="0">
                <a:srgbClr val="000080"/>
              </a:gs>
              <a:gs pos="100000">
                <a:srgbClr val="000080">
                  <a:gamma/>
                  <a:invGamma/>
                  <a:alpha val="0"/>
                </a:srgbClr>
              </a:gs>
            </a:gsLst>
            <a:lin ang="0" scaled="1"/>
          </a:gradFill>
          <a:ln w="12700">
            <a:noFill/>
            <a:miter lim="800000"/>
            <a:headEnd type="none" w="sm" len="sm"/>
            <a:tailEnd type="none" w="sm" len="sm"/>
          </a:ln>
          <a:effectLst/>
        </p:spPr>
        <p:txBody>
          <a:bodyPr wrap="none" anchor="ctr"/>
          <a:lstStyle/>
          <a:p>
            <a:pPr>
              <a:defRPr/>
            </a:pPr>
            <a:endParaRPr lang="en-US"/>
          </a:p>
        </p:txBody>
      </p:sp>
      <p:sp>
        <p:nvSpPr>
          <p:cNvPr id="8" name="Rectangle 9"/>
          <p:cNvSpPr>
            <a:spLocks noChangeArrowheads="1"/>
          </p:cNvSpPr>
          <p:nvPr userDrawn="1"/>
        </p:nvSpPr>
        <p:spPr bwMode="auto">
          <a:xfrm>
            <a:off x="0" y="2400300"/>
            <a:ext cx="6324600" cy="76200"/>
          </a:xfrm>
          <a:prstGeom prst="rect">
            <a:avLst/>
          </a:prstGeom>
          <a:gradFill rotWithShape="1">
            <a:gsLst>
              <a:gs pos="0">
                <a:srgbClr val="FF9933"/>
              </a:gs>
              <a:gs pos="100000">
                <a:srgbClr val="FFCC00">
                  <a:alpha val="0"/>
                </a:srgbClr>
              </a:gs>
            </a:gsLst>
            <a:lin ang="0" scaled="1"/>
          </a:gradFill>
          <a:ln w="12700">
            <a:noFill/>
            <a:miter lim="800000"/>
            <a:headEnd type="none" w="sm" len="sm"/>
            <a:tailEnd type="none" w="sm" len="sm"/>
          </a:ln>
          <a:effectLst/>
        </p:spPr>
        <p:txBody>
          <a:bodyPr wrap="none" anchor="ctr"/>
          <a:lstStyle/>
          <a:p>
            <a:pPr>
              <a:defRPr/>
            </a:pPr>
            <a:endParaRPr lang="en-US"/>
          </a:p>
        </p:txBody>
      </p:sp>
      <p:sp>
        <p:nvSpPr>
          <p:cNvPr id="9" name="Oval 12"/>
          <p:cNvSpPr>
            <a:spLocks noChangeArrowheads="1"/>
          </p:cNvSpPr>
          <p:nvPr userDrawn="1"/>
        </p:nvSpPr>
        <p:spPr bwMode="auto">
          <a:xfrm>
            <a:off x="7010400" y="4343400"/>
            <a:ext cx="3124200" cy="3124200"/>
          </a:xfrm>
          <a:prstGeom prst="ellipse">
            <a:avLst/>
          </a:prstGeom>
          <a:solidFill>
            <a:srgbClr val="CCCC00">
              <a:alpha val="44000"/>
            </a:srgbClr>
          </a:solidFill>
          <a:ln w="12700">
            <a:noFill/>
            <a:round/>
            <a:headEnd type="none" w="sm" len="sm"/>
            <a:tailEnd type="none" w="sm" len="sm"/>
          </a:ln>
          <a:effectLst/>
        </p:spPr>
        <p:txBody>
          <a:bodyPr wrap="none" anchor="ctr"/>
          <a:lstStyle/>
          <a:p>
            <a:pPr>
              <a:defRPr/>
            </a:pPr>
            <a:endParaRPr lang="en-US"/>
          </a:p>
        </p:txBody>
      </p:sp>
      <p:sp>
        <p:nvSpPr>
          <p:cNvPr id="10" name="Oval 13"/>
          <p:cNvSpPr>
            <a:spLocks noChangeArrowheads="1"/>
          </p:cNvSpPr>
          <p:nvPr userDrawn="1"/>
        </p:nvSpPr>
        <p:spPr bwMode="auto">
          <a:xfrm>
            <a:off x="5638800" y="5600700"/>
            <a:ext cx="2362200" cy="2514600"/>
          </a:xfrm>
          <a:prstGeom prst="ellipse">
            <a:avLst/>
          </a:prstGeom>
          <a:solidFill>
            <a:srgbClr val="FF9900">
              <a:alpha val="64000"/>
            </a:srgbClr>
          </a:solidFill>
          <a:ln w="12700">
            <a:noFill/>
            <a:round/>
            <a:headEnd type="none" w="sm" len="sm"/>
            <a:tailEnd type="none" w="sm" len="sm"/>
          </a:ln>
          <a:effectLst/>
        </p:spPr>
        <p:txBody>
          <a:bodyPr wrap="none" anchor="ctr"/>
          <a:lstStyle/>
          <a:p>
            <a:pPr>
              <a:defRPr/>
            </a:pPr>
            <a:endParaRPr lang="en-US"/>
          </a:p>
        </p:txBody>
      </p:sp>
      <p:sp>
        <p:nvSpPr>
          <p:cNvPr id="53253" name="Rectangle 5"/>
          <p:cNvSpPr>
            <a:spLocks noGrp="1" noChangeArrowheads="1"/>
          </p:cNvSpPr>
          <p:nvPr>
            <p:ph type="ctrTitle"/>
          </p:nvPr>
        </p:nvSpPr>
        <p:spPr>
          <a:xfrm>
            <a:off x="685800" y="914400"/>
            <a:ext cx="7772400" cy="1470025"/>
          </a:xfrm>
        </p:spPr>
        <p:txBody>
          <a:bodyPr/>
          <a:lstStyle>
            <a:lvl1pPr>
              <a:defRPr/>
            </a:lvl1pPr>
          </a:lstStyle>
          <a:p>
            <a:r>
              <a:rPr lang="vi-VN" smtClean="0"/>
              <a:t>Click to edit Master title style</a:t>
            </a:r>
            <a:endParaRPr lang="vi-VN"/>
          </a:p>
        </p:txBody>
      </p:sp>
      <p:sp>
        <p:nvSpPr>
          <p:cNvPr id="53254" name="Rectangle 6"/>
          <p:cNvSpPr>
            <a:spLocks noGrp="1" noChangeArrowheads="1"/>
          </p:cNvSpPr>
          <p:nvPr>
            <p:ph type="subTitle" idx="1"/>
          </p:nvPr>
        </p:nvSpPr>
        <p:spPr>
          <a:xfrm>
            <a:off x="1371600" y="2552700"/>
            <a:ext cx="6400800" cy="1752600"/>
          </a:xfrm>
        </p:spPr>
        <p:txBody>
          <a:bodyPr/>
          <a:lstStyle>
            <a:lvl1pPr marL="0" indent="0" algn="ctr">
              <a:buFont typeface="Arial Rounded MT Bold" pitchFamily="34" charset="0"/>
              <a:buNone/>
              <a:defRPr/>
            </a:lvl1pPr>
          </a:lstStyle>
          <a:p>
            <a:r>
              <a:rPr lang="vi-VN" smtClean="0"/>
              <a:t>Click to edit Master subtitle style</a:t>
            </a:r>
            <a:endParaRPr lang="vi-VN"/>
          </a:p>
        </p:txBody>
      </p:sp>
      <p:sp>
        <p:nvSpPr>
          <p:cNvPr id="12" name="Rectangle 2"/>
          <p:cNvSpPr>
            <a:spLocks noGrp="1" noChangeArrowheads="1"/>
          </p:cNvSpPr>
          <p:nvPr>
            <p:ph type="dt" sz="half" idx="10"/>
          </p:nvPr>
        </p:nvSpPr>
        <p:spPr>
          <a:xfrm>
            <a:off x="457200" y="6245225"/>
            <a:ext cx="2133600" cy="476250"/>
          </a:xfrm>
        </p:spPr>
        <p:txBody>
          <a:bodyPr/>
          <a:lstStyle>
            <a:lvl1pPr>
              <a:defRPr smtClean="0"/>
            </a:lvl1pPr>
          </a:lstStyle>
          <a:p>
            <a:pPr>
              <a:defRPr/>
            </a:pPr>
            <a:endParaRPr lang="vi-VN"/>
          </a:p>
        </p:txBody>
      </p:sp>
      <p:sp>
        <p:nvSpPr>
          <p:cNvPr id="13" name="Rectangle 3"/>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vi-VN"/>
          </a:p>
        </p:txBody>
      </p:sp>
      <p:sp>
        <p:nvSpPr>
          <p:cNvPr id="14" name="Rectangle 4"/>
          <p:cNvSpPr>
            <a:spLocks noGrp="1" noChangeArrowheads="1"/>
          </p:cNvSpPr>
          <p:nvPr>
            <p:ph type="sldNum" sz="quarter" idx="12"/>
          </p:nvPr>
        </p:nvSpPr>
        <p:spPr>
          <a:xfrm>
            <a:off x="6553200" y="6245225"/>
            <a:ext cx="2133600" cy="476250"/>
          </a:xfrm>
        </p:spPr>
        <p:txBody>
          <a:bodyPr/>
          <a:lstStyle>
            <a:lvl1pPr>
              <a:defRPr smtClean="0"/>
            </a:lvl1pPr>
          </a:lstStyle>
          <a:p>
            <a:pPr>
              <a:defRPr/>
            </a:pPr>
            <a:fld id="{785E3963-FD48-4BBB-AA5B-843B6AD2C544}" type="slidenum">
              <a:rPr lang="vi-VN" smtClean="0"/>
              <a:pPr>
                <a:defRPr/>
              </a:pPr>
              <a:t>‹#›</a:t>
            </a:fld>
            <a:endParaRPr lang="vi-VN"/>
          </a:p>
        </p:txBody>
      </p:sp>
    </p:spTree>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vi-VN"/>
          </a:p>
        </p:txBody>
      </p:sp>
      <p:sp>
        <p:nvSpPr>
          <p:cNvPr id="4" name="Rectangle 2"/>
          <p:cNvSpPr>
            <a:spLocks noGrp="1" noChangeArrowheads="1"/>
          </p:cNvSpPr>
          <p:nvPr>
            <p:ph type="dt" sz="half" idx="10"/>
          </p:nvPr>
        </p:nvSpPr>
        <p:spPr>
          <a:ln/>
        </p:spPr>
        <p:txBody>
          <a:bodyPr/>
          <a:lstStyle>
            <a:lvl1pPr>
              <a:defRPr/>
            </a:lvl1pPr>
          </a:lstStyle>
          <a:p>
            <a:pPr>
              <a:defRPr/>
            </a:pPr>
            <a:endParaRPr lang="vi-VN"/>
          </a:p>
        </p:txBody>
      </p:sp>
      <p:sp>
        <p:nvSpPr>
          <p:cNvPr id="5" name="Rectangle 3"/>
          <p:cNvSpPr>
            <a:spLocks noGrp="1" noChangeArrowheads="1"/>
          </p:cNvSpPr>
          <p:nvPr>
            <p:ph type="ftr" sz="quarter" idx="11"/>
          </p:nvPr>
        </p:nvSpPr>
        <p:spPr>
          <a:ln/>
        </p:spPr>
        <p:txBody>
          <a:bodyPr/>
          <a:lstStyle>
            <a:lvl1pPr>
              <a:defRPr/>
            </a:lvl1pPr>
          </a:lstStyle>
          <a:p>
            <a:pPr>
              <a:defRPr/>
            </a:pPr>
            <a:endParaRPr lang="vi-VN"/>
          </a:p>
        </p:txBody>
      </p:sp>
      <p:sp>
        <p:nvSpPr>
          <p:cNvPr id="6" name="Rectangle 4"/>
          <p:cNvSpPr>
            <a:spLocks noGrp="1" noChangeArrowheads="1"/>
          </p:cNvSpPr>
          <p:nvPr>
            <p:ph type="sldNum" sz="quarter" idx="12"/>
          </p:nvPr>
        </p:nvSpPr>
        <p:spPr>
          <a:ln/>
        </p:spPr>
        <p:txBody>
          <a:bodyPr/>
          <a:lstStyle>
            <a:lvl1pPr>
              <a:defRPr/>
            </a:lvl1pPr>
          </a:lstStyle>
          <a:p>
            <a:pPr>
              <a:defRPr/>
            </a:pPr>
            <a:fld id="{D89FB793-23EE-4D3B-81EF-B4EB2CF110B5}" type="slidenum">
              <a:rPr lang="vi-VN" smtClean="0"/>
              <a:pPr>
                <a:defRPr/>
              </a:pPr>
              <a:t>‹#›</a:t>
            </a:fld>
            <a:endParaRPr lang="vi-VN"/>
          </a:p>
        </p:txBody>
      </p:sp>
    </p:spTree>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43650" y="-762000"/>
            <a:ext cx="2114550" cy="6858000"/>
          </a:xfrm>
        </p:spPr>
        <p:txBody>
          <a:bodyPr vert="eaVert"/>
          <a:lstStyle/>
          <a:p>
            <a:r>
              <a:rPr lang="vi-VN" smtClean="0"/>
              <a:t>Click to edit Master title style</a:t>
            </a:r>
            <a:endParaRPr lang="vi-VN"/>
          </a:p>
        </p:txBody>
      </p:sp>
      <p:sp>
        <p:nvSpPr>
          <p:cNvPr id="3" name="Vertical Text Placeholder 2"/>
          <p:cNvSpPr>
            <a:spLocks noGrp="1"/>
          </p:cNvSpPr>
          <p:nvPr>
            <p:ph type="body" orient="vert" idx="1"/>
          </p:nvPr>
        </p:nvSpPr>
        <p:spPr>
          <a:xfrm>
            <a:off x="0" y="-762000"/>
            <a:ext cx="6191250" cy="6858000"/>
          </a:xfrm>
        </p:spPr>
        <p:txBody>
          <a:bodyPr vert="eaVert"/>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vi-VN"/>
          </a:p>
        </p:txBody>
      </p:sp>
      <p:sp>
        <p:nvSpPr>
          <p:cNvPr id="4" name="Rectangle 2"/>
          <p:cNvSpPr>
            <a:spLocks noGrp="1" noChangeArrowheads="1"/>
          </p:cNvSpPr>
          <p:nvPr>
            <p:ph type="dt" sz="half" idx="10"/>
          </p:nvPr>
        </p:nvSpPr>
        <p:spPr>
          <a:ln/>
        </p:spPr>
        <p:txBody>
          <a:bodyPr/>
          <a:lstStyle>
            <a:lvl1pPr>
              <a:defRPr/>
            </a:lvl1pPr>
          </a:lstStyle>
          <a:p>
            <a:pPr>
              <a:defRPr/>
            </a:pPr>
            <a:endParaRPr lang="vi-VN"/>
          </a:p>
        </p:txBody>
      </p:sp>
      <p:sp>
        <p:nvSpPr>
          <p:cNvPr id="5" name="Rectangle 3"/>
          <p:cNvSpPr>
            <a:spLocks noGrp="1" noChangeArrowheads="1"/>
          </p:cNvSpPr>
          <p:nvPr>
            <p:ph type="ftr" sz="quarter" idx="11"/>
          </p:nvPr>
        </p:nvSpPr>
        <p:spPr>
          <a:ln/>
        </p:spPr>
        <p:txBody>
          <a:bodyPr/>
          <a:lstStyle>
            <a:lvl1pPr>
              <a:defRPr/>
            </a:lvl1pPr>
          </a:lstStyle>
          <a:p>
            <a:pPr>
              <a:defRPr/>
            </a:pPr>
            <a:endParaRPr lang="vi-VN"/>
          </a:p>
        </p:txBody>
      </p:sp>
      <p:sp>
        <p:nvSpPr>
          <p:cNvPr id="6" name="Rectangle 4"/>
          <p:cNvSpPr>
            <a:spLocks noGrp="1" noChangeArrowheads="1"/>
          </p:cNvSpPr>
          <p:nvPr>
            <p:ph type="sldNum" sz="quarter" idx="12"/>
          </p:nvPr>
        </p:nvSpPr>
        <p:spPr>
          <a:ln/>
        </p:spPr>
        <p:txBody>
          <a:bodyPr/>
          <a:lstStyle>
            <a:lvl1pPr>
              <a:defRPr/>
            </a:lvl1pPr>
          </a:lstStyle>
          <a:p>
            <a:pPr>
              <a:defRPr/>
            </a:pPr>
            <a:fld id="{E54D9C41-F2A6-4A5D-ADBF-A77F87BA1C65}" type="slidenum">
              <a:rPr lang="vi-VN" smtClean="0"/>
              <a:pPr>
                <a:defRPr/>
              </a:pPr>
              <a:t>‹#›</a:t>
            </a:fld>
            <a:endParaRPr lang="vi-VN"/>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vi-VN"/>
          </a:p>
        </p:txBody>
      </p:sp>
      <p:sp>
        <p:nvSpPr>
          <p:cNvPr id="3" name="Content Placeholder 2"/>
          <p:cNvSpPr>
            <a:spLocks noGrp="1"/>
          </p:cNvSpPr>
          <p:nvPr>
            <p:ph idx="1"/>
          </p:nvPr>
        </p:nvSpPr>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vi-VN"/>
          </a:p>
        </p:txBody>
      </p:sp>
      <p:sp>
        <p:nvSpPr>
          <p:cNvPr id="4" name="Rectangle 2"/>
          <p:cNvSpPr>
            <a:spLocks noGrp="1" noChangeArrowheads="1"/>
          </p:cNvSpPr>
          <p:nvPr>
            <p:ph type="dt" sz="half" idx="10"/>
          </p:nvPr>
        </p:nvSpPr>
        <p:spPr>
          <a:ln/>
        </p:spPr>
        <p:txBody>
          <a:bodyPr/>
          <a:lstStyle>
            <a:lvl1pPr>
              <a:defRPr/>
            </a:lvl1pPr>
          </a:lstStyle>
          <a:p>
            <a:pPr>
              <a:defRPr/>
            </a:pPr>
            <a:endParaRPr lang="vi-VN"/>
          </a:p>
        </p:txBody>
      </p:sp>
      <p:sp>
        <p:nvSpPr>
          <p:cNvPr id="5" name="Rectangle 3"/>
          <p:cNvSpPr>
            <a:spLocks noGrp="1" noChangeArrowheads="1"/>
          </p:cNvSpPr>
          <p:nvPr>
            <p:ph type="ftr" sz="quarter" idx="11"/>
          </p:nvPr>
        </p:nvSpPr>
        <p:spPr>
          <a:ln/>
        </p:spPr>
        <p:txBody>
          <a:bodyPr/>
          <a:lstStyle>
            <a:lvl1pPr>
              <a:defRPr/>
            </a:lvl1pPr>
          </a:lstStyle>
          <a:p>
            <a:pPr>
              <a:defRPr/>
            </a:pPr>
            <a:endParaRPr lang="vi-VN"/>
          </a:p>
        </p:txBody>
      </p:sp>
      <p:sp>
        <p:nvSpPr>
          <p:cNvPr id="6" name="Rectangle 4"/>
          <p:cNvSpPr>
            <a:spLocks noGrp="1" noChangeArrowheads="1"/>
          </p:cNvSpPr>
          <p:nvPr>
            <p:ph type="sldNum" sz="quarter" idx="12"/>
          </p:nvPr>
        </p:nvSpPr>
        <p:spPr>
          <a:ln/>
        </p:spPr>
        <p:txBody>
          <a:bodyPr/>
          <a:lstStyle>
            <a:lvl1pPr>
              <a:defRPr/>
            </a:lvl1pPr>
          </a:lstStyle>
          <a:p>
            <a:pPr>
              <a:defRPr/>
            </a:pPr>
            <a:fld id="{624E9AA2-EEC4-445E-AE6F-09CFB5E695E1}" type="slidenum">
              <a:rPr lang="vi-VN" smtClean="0"/>
              <a:pPr>
                <a:defRPr/>
              </a:pPr>
              <a:t>‹#›</a:t>
            </a:fld>
            <a:endParaRPr lang="vi-VN"/>
          </a:p>
        </p:txBody>
      </p:sp>
    </p:spTree>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vi-VN"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vi-VN"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endParaRPr lang="vi-VN"/>
          </a:p>
        </p:txBody>
      </p:sp>
      <p:sp>
        <p:nvSpPr>
          <p:cNvPr id="5" name="Rectangle 3"/>
          <p:cNvSpPr>
            <a:spLocks noGrp="1" noChangeArrowheads="1"/>
          </p:cNvSpPr>
          <p:nvPr>
            <p:ph type="ftr" sz="quarter" idx="11"/>
          </p:nvPr>
        </p:nvSpPr>
        <p:spPr>
          <a:ln/>
        </p:spPr>
        <p:txBody>
          <a:bodyPr/>
          <a:lstStyle>
            <a:lvl1pPr>
              <a:defRPr/>
            </a:lvl1pPr>
          </a:lstStyle>
          <a:p>
            <a:pPr>
              <a:defRPr/>
            </a:pPr>
            <a:endParaRPr lang="vi-VN"/>
          </a:p>
        </p:txBody>
      </p:sp>
      <p:sp>
        <p:nvSpPr>
          <p:cNvPr id="6" name="Rectangle 4"/>
          <p:cNvSpPr>
            <a:spLocks noGrp="1" noChangeArrowheads="1"/>
          </p:cNvSpPr>
          <p:nvPr>
            <p:ph type="sldNum" sz="quarter" idx="12"/>
          </p:nvPr>
        </p:nvSpPr>
        <p:spPr>
          <a:ln/>
        </p:spPr>
        <p:txBody>
          <a:bodyPr/>
          <a:lstStyle>
            <a:lvl1pPr>
              <a:defRPr/>
            </a:lvl1pPr>
          </a:lstStyle>
          <a:p>
            <a:pPr>
              <a:defRPr/>
            </a:pPr>
            <a:fld id="{BC40E3EF-A755-4E6C-8E8E-4ECDCF9F1FB1}" type="slidenum">
              <a:rPr lang="vi-VN" smtClean="0"/>
              <a:pPr>
                <a:defRPr/>
              </a:pPr>
              <a:t>‹#›</a:t>
            </a:fld>
            <a:endParaRPr lang="vi-VN"/>
          </a:p>
        </p:txBody>
      </p:sp>
    </p:spTree>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vi-VN"/>
          </a:p>
        </p:txBody>
      </p:sp>
      <p:sp>
        <p:nvSpPr>
          <p:cNvPr id="3" name="Content Placeholder 2"/>
          <p:cNvSpPr>
            <a:spLocks noGrp="1"/>
          </p:cNvSpPr>
          <p:nvPr>
            <p:ph sz="half" idx="1"/>
          </p:nvPr>
        </p:nvSpPr>
        <p:spPr>
          <a:xfrm>
            <a:off x="609600" y="1981200"/>
            <a:ext cx="38481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vi-VN"/>
          </a:p>
        </p:txBody>
      </p:sp>
      <p:sp>
        <p:nvSpPr>
          <p:cNvPr id="4" name="Content Placeholder 3"/>
          <p:cNvSpPr>
            <a:spLocks noGrp="1"/>
          </p:cNvSpPr>
          <p:nvPr>
            <p:ph sz="half" idx="2"/>
          </p:nvPr>
        </p:nvSpPr>
        <p:spPr>
          <a:xfrm>
            <a:off x="4610100" y="1981200"/>
            <a:ext cx="38481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vi-VN"/>
          </a:p>
        </p:txBody>
      </p:sp>
      <p:sp>
        <p:nvSpPr>
          <p:cNvPr id="5" name="Rectangle 2"/>
          <p:cNvSpPr>
            <a:spLocks noGrp="1" noChangeArrowheads="1"/>
          </p:cNvSpPr>
          <p:nvPr>
            <p:ph type="dt" sz="half" idx="10"/>
          </p:nvPr>
        </p:nvSpPr>
        <p:spPr>
          <a:ln/>
        </p:spPr>
        <p:txBody>
          <a:bodyPr/>
          <a:lstStyle>
            <a:lvl1pPr>
              <a:defRPr/>
            </a:lvl1pPr>
          </a:lstStyle>
          <a:p>
            <a:pPr>
              <a:defRPr/>
            </a:pPr>
            <a:endParaRPr lang="vi-VN"/>
          </a:p>
        </p:txBody>
      </p:sp>
      <p:sp>
        <p:nvSpPr>
          <p:cNvPr id="6" name="Rectangle 3"/>
          <p:cNvSpPr>
            <a:spLocks noGrp="1" noChangeArrowheads="1"/>
          </p:cNvSpPr>
          <p:nvPr>
            <p:ph type="ftr" sz="quarter" idx="11"/>
          </p:nvPr>
        </p:nvSpPr>
        <p:spPr>
          <a:ln/>
        </p:spPr>
        <p:txBody>
          <a:bodyPr/>
          <a:lstStyle>
            <a:lvl1pPr>
              <a:defRPr/>
            </a:lvl1pPr>
          </a:lstStyle>
          <a:p>
            <a:pPr>
              <a:defRPr/>
            </a:pPr>
            <a:endParaRPr lang="vi-VN"/>
          </a:p>
        </p:txBody>
      </p:sp>
      <p:sp>
        <p:nvSpPr>
          <p:cNvPr id="7" name="Rectangle 4"/>
          <p:cNvSpPr>
            <a:spLocks noGrp="1" noChangeArrowheads="1"/>
          </p:cNvSpPr>
          <p:nvPr>
            <p:ph type="sldNum" sz="quarter" idx="12"/>
          </p:nvPr>
        </p:nvSpPr>
        <p:spPr>
          <a:ln/>
        </p:spPr>
        <p:txBody>
          <a:bodyPr/>
          <a:lstStyle>
            <a:lvl1pPr>
              <a:defRPr/>
            </a:lvl1pPr>
          </a:lstStyle>
          <a:p>
            <a:pPr>
              <a:defRPr/>
            </a:pPr>
            <a:fld id="{3386290B-437C-48AB-8343-1EE2D030E75D}" type="slidenum">
              <a:rPr lang="vi-VN" smtClean="0"/>
              <a:pPr>
                <a:defRPr/>
              </a:pPr>
              <a:t>‹#›</a:t>
            </a:fld>
            <a:endParaRPr lang="vi-VN"/>
          </a:p>
        </p:txBody>
      </p:sp>
    </p:spTree>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vi-VN"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vi-VN"/>
          </a:p>
        </p:txBody>
      </p:sp>
      <p:sp>
        <p:nvSpPr>
          <p:cNvPr id="7" name="Rectangle 2"/>
          <p:cNvSpPr>
            <a:spLocks noGrp="1" noChangeArrowheads="1"/>
          </p:cNvSpPr>
          <p:nvPr>
            <p:ph type="dt" sz="half" idx="10"/>
          </p:nvPr>
        </p:nvSpPr>
        <p:spPr>
          <a:ln/>
        </p:spPr>
        <p:txBody>
          <a:bodyPr/>
          <a:lstStyle>
            <a:lvl1pPr>
              <a:defRPr/>
            </a:lvl1pPr>
          </a:lstStyle>
          <a:p>
            <a:pPr>
              <a:defRPr/>
            </a:pPr>
            <a:endParaRPr lang="vi-VN"/>
          </a:p>
        </p:txBody>
      </p:sp>
      <p:sp>
        <p:nvSpPr>
          <p:cNvPr id="8" name="Rectangle 3"/>
          <p:cNvSpPr>
            <a:spLocks noGrp="1" noChangeArrowheads="1"/>
          </p:cNvSpPr>
          <p:nvPr>
            <p:ph type="ftr" sz="quarter" idx="11"/>
          </p:nvPr>
        </p:nvSpPr>
        <p:spPr>
          <a:ln/>
        </p:spPr>
        <p:txBody>
          <a:bodyPr/>
          <a:lstStyle>
            <a:lvl1pPr>
              <a:defRPr/>
            </a:lvl1pPr>
          </a:lstStyle>
          <a:p>
            <a:pPr>
              <a:defRPr/>
            </a:pPr>
            <a:endParaRPr lang="vi-VN"/>
          </a:p>
        </p:txBody>
      </p:sp>
      <p:sp>
        <p:nvSpPr>
          <p:cNvPr id="9" name="Rectangle 4"/>
          <p:cNvSpPr>
            <a:spLocks noGrp="1" noChangeArrowheads="1"/>
          </p:cNvSpPr>
          <p:nvPr>
            <p:ph type="sldNum" sz="quarter" idx="12"/>
          </p:nvPr>
        </p:nvSpPr>
        <p:spPr>
          <a:ln/>
        </p:spPr>
        <p:txBody>
          <a:bodyPr/>
          <a:lstStyle>
            <a:lvl1pPr>
              <a:defRPr/>
            </a:lvl1pPr>
          </a:lstStyle>
          <a:p>
            <a:pPr>
              <a:defRPr/>
            </a:pPr>
            <a:fld id="{AD13732D-A6CB-4B17-989A-374BFD0741A8}" type="slidenum">
              <a:rPr lang="vi-VN" smtClean="0"/>
              <a:pPr>
                <a:defRPr/>
              </a:pPr>
              <a:t>‹#›</a:t>
            </a:fld>
            <a:endParaRPr lang="vi-VN"/>
          </a:p>
        </p:txBody>
      </p:sp>
    </p:spTree>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vi-VN"/>
          </a:p>
        </p:txBody>
      </p:sp>
      <p:sp>
        <p:nvSpPr>
          <p:cNvPr id="3" name="Rectangle 2"/>
          <p:cNvSpPr>
            <a:spLocks noGrp="1" noChangeArrowheads="1"/>
          </p:cNvSpPr>
          <p:nvPr>
            <p:ph type="dt" sz="half" idx="10"/>
          </p:nvPr>
        </p:nvSpPr>
        <p:spPr>
          <a:ln/>
        </p:spPr>
        <p:txBody>
          <a:bodyPr/>
          <a:lstStyle>
            <a:lvl1pPr>
              <a:defRPr/>
            </a:lvl1pPr>
          </a:lstStyle>
          <a:p>
            <a:pPr>
              <a:defRPr/>
            </a:pPr>
            <a:endParaRPr lang="vi-VN"/>
          </a:p>
        </p:txBody>
      </p:sp>
      <p:sp>
        <p:nvSpPr>
          <p:cNvPr id="4" name="Rectangle 3"/>
          <p:cNvSpPr>
            <a:spLocks noGrp="1" noChangeArrowheads="1"/>
          </p:cNvSpPr>
          <p:nvPr>
            <p:ph type="ftr" sz="quarter" idx="11"/>
          </p:nvPr>
        </p:nvSpPr>
        <p:spPr>
          <a:ln/>
        </p:spPr>
        <p:txBody>
          <a:bodyPr/>
          <a:lstStyle>
            <a:lvl1pPr>
              <a:defRPr/>
            </a:lvl1pPr>
          </a:lstStyle>
          <a:p>
            <a:pPr>
              <a:defRPr/>
            </a:pPr>
            <a:endParaRPr lang="vi-VN"/>
          </a:p>
        </p:txBody>
      </p:sp>
      <p:sp>
        <p:nvSpPr>
          <p:cNvPr id="5" name="Rectangle 4"/>
          <p:cNvSpPr>
            <a:spLocks noGrp="1" noChangeArrowheads="1"/>
          </p:cNvSpPr>
          <p:nvPr>
            <p:ph type="sldNum" sz="quarter" idx="12"/>
          </p:nvPr>
        </p:nvSpPr>
        <p:spPr>
          <a:ln/>
        </p:spPr>
        <p:txBody>
          <a:bodyPr/>
          <a:lstStyle>
            <a:lvl1pPr>
              <a:defRPr/>
            </a:lvl1pPr>
          </a:lstStyle>
          <a:p>
            <a:pPr>
              <a:defRPr/>
            </a:pPr>
            <a:fld id="{85A0A8A3-76E7-4F92-9BDC-9E2A16323195}" type="slidenum">
              <a:rPr lang="vi-VN" smtClean="0"/>
              <a:pPr>
                <a:defRPr/>
              </a:pPr>
              <a:t>‹#›</a:t>
            </a:fld>
            <a:endParaRPr lang="vi-VN"/>
          </a:p>
        </p:txBody>
      </p:sp>
    </p:spTree>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vi-VN"/>
          </a:p>
        </p:txBody>
      </p:sp>
      <p:sp>
        <p:nvSpPr>
          <p:cNvPr id="3" name="Rectangle 3"/>
          <p:cNvSpPr>
            <a:spLocks noGrp="1" noChangeArrowheads="1"/>
          </p:cNvSpPr>
          <p:nvPr>
            <p:ph type="ftr" sz="quarter" idx="11"/>
          </p:nvPr>
        </p:nvSpPr>
        <p:spPr>
          <a:ln/>
        </p:spPr>
        <p:txBody>
          <a:bodyPr/>
          <a:lstStyle>
            <a:lvl1pPr>
              <a:defRPr/>
            </a:lvl1pPr>
          </a:lstStyle>
          <a:p>
            <a:pPr>
              <a:defRPr/>
            </a:pPr>
            <a:endParaRPr lang="vi-VN"/>
          </a:p>
        </p:txBody>
      </p:sp>
      <p:sp>
        <p:nvSpPr>
          <p:cNvPr id="4" name="Rectangle 4"/>
          <p:cNvSpPr>
            <a:spLocks noGrp="1" noChangeArrowheads="1"/>
          </p:cNvSpPr>
          <p:nvPr>
            <p:ph type="sldNum" sz="quarter" idx="12"/>
          </p:nvPr>
        </p:nvSpPr>
        <p:spPr>
          <a:ln/>
        </p:spPr>
        <p:txBody>
          <a:bodyPr/>
          <a:lstStyle>
            <a:lvl1pPr>
              <a:defRPr/>
            </a:lvl1pPr>
          </a:lstStyle>
          <a:p>
            <a:pPr>
              <a:defRPr/>
            </a:pPr>
            <a:fld id="{91C0D8F8-9EC3-4CF1-AD29-1852B6B405B9}" type="slidenum">
              <a:rPr lang="vi-VN" smtClean="0"/>
              <a:pPr>
                <a:defRPr/>
              </a:pPr>
              <a:t>‹#›</a:t>
            </a:fld>
            <a:endParaRPr lang="vi-VN"/>
          </a:p>
        </p:txBody>
      </p:sp>
    </p:spTree>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vi-VN"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endParaRPr lang="vi-VN"/>
          </a:p>
        </p:txBody>
      </p:sp>
      <p:sp>
        <p:nvSpPr>
          <p:cNvPr id="6" name="Rectangle 3"/>
          <p:cNvSpPr>
            <a:spLocks noGrp="1" noChangeArrowheads="1"/>
          </p:cNvSpPr>
          <p:nvPr>
            <p:ph type="ftr" sz="quarter" idx="11"/>
          </p:nvPr>
        </p:nvSpPr>
        <p:spPr>
          <a:ln/>
        </p:spPr>
        <p:txBody>
          <a:bodyPr/>
          <a:lstStyle>
            <a:lvl1pPr>
              <a:defRPr/>
            </a:lvl1pPr>
          </a:lstStyle>
          <a:p>
            <a:pPr>
              <a:defRPr/>
            </a:pPr>
            <a:endParaRPr lang="vi-VN"/>
          </a:p>
        </p:txBody>
      </p:sp>
      <p:sp>
        <p:nvSpPr>
          <p:cNvPr id="7" name="Rectangle 4"/>
          <p:cNvSpPr>
            <a:spLocks noGrp="1" noChangeArrowheads="1"/>
          </p:cNvSpPr>
          <p:nvPr>
            <p:ph type="sldNum" sz="quarter" idx="12"/>
          </p:nvPr>
        </p:nvSpPr>
        <p:spPr>
          <a:ln/>
        </p:spPr>
        <p:txBody>
          <a:bodyPr/>
          <a:lstStyle>
            <a:lvl1pPr>
              <a:defRPr/>
            </a:lvl1pPr>
          </a:lstStyle>
          <a:p>
            <a:pPr>
              <a:defRPr/>
            </a:pPr>
            <a:fld id="{50B994BC-F8FB-4695-8C70-98B058CD1604}" type="slidenum">
              <a:rPr lang="vi-VN" smtClean="0"/>
              <a:pPr>
                <a:defRPr/>
              </a:pPr>
              <a:t>‹#›</a:t>
            </a:fld>
            <a:endParaRPr lang="vi-VN"/>
          </a:p>
        </p:txBody>
      </p:sp>
    </p:spTree>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vi-VN"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vi-VN"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endParaRPr lang="vi-VN"/>
          </a:p>
        </p:txBody>
      </p:sp>
      <p:sp>
        <p:nvSpPr>
          <p:cNvPr id="6" name="Rectangle 3"/>
          <p:cNvSpPr>
            <a:spLocks noGrp="1" noChangeArrowheads="1"/>
          </p:cNvSpPr>
          <p:nvPr>
            <p:ph type="ftr" sz="quarter" idx="11"/>
          </p:nvPr>
        </p:nvSpPr>
        <p:spPr>
          <a:ln/>
        </p:spPr>
        <p:txBody>
          <a:bodyPr/>
          <a:lstStyle>
            <a:lvl1pPr>
              <a:defRPr/>
            </a:lvl1pPr>
          </a:lstStyle>
          <a:p>
            <a:pPr>
              <a:defRPr/>
            </a:pPr>
            <a:endParaRPr lang="vi-VN"/>
          </a:p>
        </p:txBody>
      </p:sp>
      <p:sp>
        <p:nvSpPr>
          <p:cNvPr id="7" name="Rectangle 4"/>
          <p:cNvSpPr>
            <a:spLocks noGrp="1" noChangeArrowheads="1"/>
          </p:cNvSpPr>
          <p:nvPr>
            <p:ph type="sldNum" sz="quarter" idx="12"/>
          </p:nvPr>
        </p:nvSpPr>
        <p:spPr>
          <a:ln/>
        </p:spPr>
        <p:txBody>
          <a:bodyPr/>
          <a:lstStyle>
            <a:lvl1pPr>
              <a:defRPr/>
            </a:lvl1pPr>
          </a:lstStyle>
          <a:p>
            <a:pPr>
              <a:defRPr/>
            </a:pPr>
            <a:fld id="{80B06A77-DCAF-4FD4-9747-BC368694ECA0}" type="slidenum">
              <a:rPr lang="vi-VN" smtClean="0"/>
              <a:pPr>
                <a:defRPr/>
              </a:pPr>
              <a:t>‹#›</a:t>
            </a:fld>
            <a:endParaRPr lang="vi-VN"/>
          </a:p>
        </p:txBody>
      </p:sp>
    </p:spTree>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ECFF"/>
            </a:gs>
            <a:gs pos="50000">
              <a:srgbClr val="F3FAFF"/>
            </a:gs>
            <a:gs pos="100000">
              <a:srgbClr val="CCECFF"/>
            </a:gs>
          </a:gsLst>
          <a:lin ang="18900000" scaled="1"/>
        </a:gradFill>
        <a:effectLst/>
      </p:bgPr>
    </p:bg>
    <p:spTree>
      <p:nvGrpSpPr>
        <p:cNvPr id="1" name=""/>
        <p:cNvGrpSpPr/>
        <p:nvPr/>
      </p:nvGrpSpPr>
      <p:grpSpPr>
        <a:xfrm>
          <a:off x="0" y="0"/>
          <a:ext cx="0" cy="0"/>
          <a:chOff x="0" y="0"/>
          <a:chExt cx="0" cy="0"/>
        </a:xfrm>
      </p:grpSpPr>
      <p:sp>
        <p:nvSpPr>
          <p:cNvPr id="1026" name="WordArt 36"/>
          <p:cNvSpPr>
            <a:spLocks noChangeArrowheads="1" noChangeShapeType="1" noTextEdit="1"/>
          </p:cNvSpPr>
          <p:nvPr/>
        </p:nvSpPr>
        <p:spPr bwMode="auto">
          <a:xfrm rot="-749090">
            <a:off x="-60325" y="231775"/>
            <a:ext cx="9058275" cy="5878513"/>
          </a:xfrm>
          <a:prstGeom prst="rect">
            <a:avLst/>
          </a:prstGeom>
        </p:spPr>
        <p:txBody>
          <a:bodyPr wrap="none" fromWordArt="1">
            <a:prstTxWarp prst="textPlain">
              <a:avLst>
                <a:gd name="adj" fmla="val 50000"/>
              </a:avLst>
            </a:prstTxWarp>
          </a:bodyPr>
          <a:lstStyle/>
          <a:p>
            <a:pPr algn="ctr"/>
            <a:r>
              <a:rPr lang="en-US" sz="3600" b="1" kern="10">
                <a:ln w="9525">
                  <a:noFill/>
                  <a:round/>
                  <a:headEnd type="none" w="sm" len="sm"/>
                  <a:tailEnd type="none" w="sm" len="sm"/>
                </a:ln>
                <a:solidFill>
                  <a:srgbClr val="CCECFF">
                    <a:alpha val="47058"/>
                  </a:srgbClr>
                </a:solidFill>
                <a:latin typeface="Symbol"/>
              </a:rPr>
              <a:t>6s</a:t>
            </a:r>
          </a:p>
        </p:txBody>
      </p:sp>
      <p:sp>
        <p:nvSpPr>
          <p:cNvPr id="13345" name="Oval 33"/>
          <p:cNvSpPr>
            <a:spLocks noChangeArrowheads="1"/>
          </p:cNvSpPr>
          <p:nvPr/>
        </p:nvSpPr>
        <p:spPr bwMode="auto">
          <a:xfrm>
            <a:off x="-914400" y="-1295400"/>
            <a:ext cx="2667000" cy="2438400"/>
          </a:xfrm>
          <a:prstGeom prst="ellipse">
            <a:avLst/>
          </a:prstGeom>
          <a:solidFill>
            <a:srgbClr val="CCCC00">
              <a:alpha val="31000"/>
            </a:srgbClr>
          </a:solidFill>
          <a:ln w="12700">
            <a:noFill/>
            <a:round/>
            <a:headEnd type="none" w="sm" len="sm"/>
            <a:tailEnd type="none" w="sm" len="sm"/>
          </a:ln>
          <a:effectLst/>
        </p:spPr>
        <p:txBody>
          <a:bodyPr wrap="none" anchor="ctr"/>
          <a:lstStyle/>
          <a:p>
            <a:pPr>
              <a:defRPr/>
            </a:pPr>
            <a:endParaRPr lang="en-US"/>
          </a:p>
        </p:txBody>
      </p:sp>
      <p:sp>
        <p:nvSpPr>
          <p:cNvPr id="13346" name="Oval 34"/>
          <p:cNvSpPr>
            <a:spLocks noChangeArrowheads="1"/>
          </p:cNvSpPr>
          <p:nvPr/>
        </p:nvSpPr>
        <p:spPr bwMode="auto">
          <a:xfrm>
            <a:off x="8077200" y="5638800"/>
            <a:ext cx="1752600" cy="1752600"/>
          </a:xfrm>
          <a:prstGeom prst="ellipse">
            <a:avLst/>
          </a:prstGeom>
          <a:solidFill>
            <a:srgbClr val="CCCC00">
              <a:alpha val="44000"/>
            </a:srgbClr>
          </a:solidFill>
          <a:ln w="12700">
            <a:noFill/>
            <a:round/>
            <a:headEnd type="none" w="sm" len="sm"/>
            <a:tailEnd type="none" w="sm" len="sm"/>
          </a:ln>
          <a:effectLst/>
        </p:spPr>
        <p:txBody>
          <a:bodyPr wrap="none" anchor="ctr"/>
          <a:lstStyle/>
          <a:p>
            <a:pPr>
              <a:defRPr/>
            </a:pPr>
            <a:endParaRPr lang="en-US"/>
          </a:p>
        </p:txBody>
      </p:sp>
      <p:sp>
        <p:nvSpPr>
          <p:cNvPr id="13347" name="Oval 35"/>
          <p:cNvSpPr>
            <a:spLocks noChangeArrowheads="1"/>
          </p:cNvSpPr>
          <p:nvPr/>
        </p:nvSpPr>
        <p:spPr bwMode="auto">
          <a:xfrm>
            <a:off x="7467600" y="6343650"/>
            <a:ext cx="1066800" cy="1028700"/>
          </a:xfrm>
          <a:prstGeom prst="ellipse">
            <a:avLst/>
          </a:prstGeom>
          <a:solidFill>
            <a:srgbClr val="FF9900">
              <a:alpha val="64000"/>
            </a:srgbClr>
          </a:solidFill>
          <a:ln w="12700">
            <a:noFill/>
            <a:round/>
            <a:headEnd type="none" w="sm" len="sm"/>
            <a:tailEnd type="none" w="sm" len="sm"/>
          </a:ln>
          <a:effectLst/>
        </p:spPr>
        <p:txBody>
          <a:bodyPr wrap="none" anchor="ctr"/>
          <a:lstStyle/>
          <a:p>
            <a:pPr>
              <a:defRPr/>
            </a:pPr>
            <a:endParaRPr lang="en-US"/>
          </a:p>
        </p:txBody>
      </p:sp>
      <p:sp>
        <p:nvSpPr>
          <p:cNvPr id="13314" name="Rectangle 2"/>
          <p:cNvSpPr>
            <a:spLocks noGrp="1" noChangeArrowheads="1"/>
          </p:cNvSpPr>
          <p:nvPr>
            <p:ph type="dt" sz="half" idx="2"/>
          </p:nvPr>
        </p:nvSpPr>
        <p:spPr bwMode="auto">
          <a:xfrm>
            <a:off x="711200" y="6229350"/>
            <a:ext cx="1828800" cy="51435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smtClean="0"/>
            </a:lvl1pPr>
          </a:lstStyle>
          <a:p>
            <a:pPr>
              <a:defRPr/>
            </a:pPr>
            <a:endParaRPr lang="vi-VN"/>
          </a:p>
        </p:txBody>
      </p:sp>
      <p:sp>
        <p:nvSpPr>
          <p:cNvPr id="13315" name="Rectangle 3"/>
          <p:cNvSpPr>
            <a:spLocks noGrp="1" noChangeArrowheads="1"/>
          </p:cNvSpPr>
          <p:nvPr>
            <p:ph type="ftr" sz="quarter" idx="3"/>
          </p:nvPr>
        </p:nvSpPr>
        <p:spPr bwMode="auto">
          <a:xfrm>
            <a:off x="3149600" y="6229350"/>
            <a:ext cx="2844800" cy="51435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smtClean="0"/>
            </a:lvl1pPr>
          </a:lstStyle>
          <a:p>
            <a:pPr>
              <a:defRPr/>
            </a:pPr>
            <a:endParaRPr lang="vi-VN"/>
          </a:p>
        </p:txBody>
      </p:sp>
      <p:sp>
        <p:nvSpPr>
          <p:cNvPr id="13316" name="Rectangle 4"/>
          <p:cNvSpPr>
            <a:spLocks noGrp="1" noChangeArrowheads="1"/>
          </p:cNvSpPr>
          <p:nvPr>
            <p:ph type="sldNum" sz="quarter" idx="4"/>
          </p:nvPr>
        </p:nvSpPr>
        <p:spPr bwMode="auto">
          <a:xfrm>
            <a:off x="6604000" y="6229350"/>
            <a:ext cx="1828800" cy="51435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smtClean="0"/>
            </a:lvl1pPr>
          </a:lstStyle>
          <a:p>
            <a:pPr>
              <a:defRPr/>
            </a:pPr>
            <a:fld id="{E542AC7D-3285-43E4-BA16-AF70481B4BDC}" type="slidenum">
              <a:rPr lang="vi-VN" smtClean="0"/>
              <a:pPr>
                <a:defRPr/>
              </a:pPr>
              <a:t>‹#›</a:t>
            </a:fld>
            <a:endParaRPr lang="vi-VN"/>
          </a:p>
        </p:txBody>
      </p:sp>
      <p:sp>
        <p:nvSpPr>
          <p:cNvPr id="1033" name="Rectangle 5"/>
          <p:cNvSpPr>
            <a:spLocks noGrp="1" noChangeArrowheads="1"/>
          </p:cNvSpPr>
          <p:nvPr>
            <p:ph type="title"/>
          </p:nvPr>
        </p:nvSpPr>
        <p:spPr bwMode="auto">
          <a:xfrm>
            <a:off x="0" y="-762000"/>
            <a:ext cx="7772400" cy="762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vi-VN" smtClean="0"/>
              <a:t>FUTURE QUALITY TRENDS</a:t>
            </a:r>
          </a:p>
        </p:txBody>
      </p:sp>
      <p:sp>
        <p:nvSpPr>
          <p:cNvPr id="1034" name="Rectangle 6"/>
          <p:cNvSpPr>
            <a:spLocks noGrp="1" noChangeArrowheads="1"/>
          </p:cNvSpPr>
          <p:nvPr>
            <p:ph type="body" idx="1"/>
          </p:nvPr>
        </p:nvSpPr>
        <p:spPr bwMode="auto">
          <a:xfrm>
            <a:off x="609600" y="1981200"/>
            <a:ext cx="78486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p>
        </p:txBody>
      </p:sp>
      <p:sp>
        <p:nvSpPr>
          <p:cNvPr id="13323" name="Rectangle 11"/>
          <p:cNvSpPr>
            <a:spLocks noChangeArrowheads="1"/>
          </p:cNvSpPr>
          <p:nvPr/>
        </p:nvSpPr>
        <p:spPr bwMode="auto">
          <a:xfrm>
            <a:off x="8672513" y="6486525"/>
            <a:ext cx="412750" cy="304800"/>
          </a:xfrm>
          <a:prstGeom prst="rect">
            <a:avLst/>
          </a:prstGeom>
          <a:noFill/>
          <a:ln w="9525">
            <a:noFill/>
            <a:miter lim="800000"/>
            <a:headEnd/>
            <a:tailEnd/>
          </a:ln>
          <a:effectLst/>
        </p:spPr>
        <p:txBody>
          <a:bodyPr wrap="none" lIns="92075" tIns="46038" rIns="92075" bIns="46038" anchor="ctr">
            <a:spAutoFit/>
          </a:bodyPr>
          <a:lstStyle/>
          <a:p>
            <a:pPr algn="r">
              <a:defRPr/>
            </a:pPr>
            <a:fld id="{78040771-441E-435C-AB59-E812F39A724C}" type="slidenum">
              <a:rPr lang="en-US" sz="1400">
                <a:solidFill>
                  <a:schemeClr val="bg2"/>
                </a:solidFill>
                <a:latin typeface="Arial Rounded MT Bold" pitchFamily="34" charset="0"/>
              </a:rPr>
              <a:pPr algn="r">
                <a:defRPr/>
              </a:pPr>
              <a:t>‹#›</a:t>
            </a:fld>
            <a:endParaRPr lang="en-US" sz="1400">
              <a:solidFill>
                <a:schemeClr val="bg2"/>
              </a:solidFill>
              <a:latin typeface="Arial Rounded MT Bold" pitchFamily="34" charset="0"/>
            </a:endParaRPr>
          </a:p>
        </p:txBody>
      </p:sp>
      <p:sp>
        <p:nvSpPr>
          <p:cNvPr id="13337" name="Rectangle 25"/>
          <p:cNvSpPr>
            <a:spLocks noChangeArrowheads="1"/>
          </p:cNvSpPr>
          <p:nvPr/>
        </p:nvSpPr>
        <p:spPr bwMode="auto">
          <a:xfrm>
            <a:off x="0" y="1524000"/>
            <a:ext cx="9144000" cy="152400"/>
          </a:xfrm>
          <a:prstGeom prst="rect">
            <a:avLst/>
          </a:prstGeom>
          <a:gradFill rotWithShape="1">
            <a:gsLst>
              <a:gs pos="0">
                <a:srgbClr val="000080"/>
              </a:gs>
              <a:gs pos="100000">
                <a:srgbClr val="000080">
                  <a:gamma/>
                  <a:invGamma/>
                  <a:alpha val="0"/>
                </a:srgbClr>
              </a:gs>
            </a:gsLst>
            <a:lin ang="0" scaled="1"/>
          </a:gradFill>
          <a:ln w="12700">
            <a:noFill/>
            <a:miter lim="800000"/>
            <a:headEnd type="none" w="sm" len="sm"/>
            <a:tailEnd type="none" w="sm" len="sm"/>
          </a:ln>
          <a:effectLst/>
        </p:spPr>
        <p:txBody>
          <a:bodyPr wrap="none" anchor="ctr"/>
          <a:lstStyle/>
          <a:p>
            <a:pPr>
              <a:defRPr/>
            </a:pPr>
            <a:endParaRPr lang="en-US"/>
          </a:p>
        </p:txBody>
      </p:sp>
      <p:sp>
        <p:nvSpPr>
          <p:cNvPr id="13339" name="Rectangle 27"/>
          <p:cNvSpPr>
            <a:spLocks noChangeArrowheads="1"/>
          </p:cNvSpPr>
          <p:nvPr/>
        </p:nvSpPr>
        <p:spPr bwMode="auto">
          <a:xfrm>
            <a:off x="0" y="1752600"/>
            <a:ext cx="6324600" cy="76200"/>
          </a:xfrm>
          <a:prstGeom prst="rect">
            <a:avLst/>
          </a:prstGeom>
          <a:gradFill rotWithShape="1">
            <a:gsLst>
              <a:gs pos="0">
                <a:srgbClr val="FF9933"/>
              </a:gs>
              <a:gs pos="100000">
                <a:srgbClr val="FFCC00">
                  <a:alpha val="0"/>
                </a:srgbClr>
              </a:gs>
            </a:gsLst>
            <a:lin ang="0" scaled="1"/>
          </a:gradFill>
          <a:ln w="12700">
            <a:noFill/>
            <a:miter lim="800000"/>
            <a:headEnd type="none" w="sm" len="sm"/>
            <a:tailEnd type="none" w="sm" len="sm"/>
          </a:ln>
          <a:effectLst/>
        </p:spPr>
        <p:txBody>
          <a:bodyPr wrap="none" anchor="ctr"/>
          <a:lstStyle/>
          <a:p>
            <a:pPr>
              <a:defRPr/>
            </a:pPr>
            <a:endParaRPr lang="en-US"/>
          </a:p>
        </p:txBody>
      </p:sp>
      <p:sp>
        <p:nvSpPr>
          <p:cNvPr id="1038" name="WordArt 32"/>
          <p:cNvSpPr>
            <a:spLocks noChangeArrowheads="1" noChangeShapeType="1" noTextEdit="1"/>
          </p:cNvSpPr>
          <p:nvPr/>
        </p:nvSpPr>
        <p:spPr bwMode="auto">
          <a:xfrm>
            <a:off x="152400" y="685800"/>
            <a:ext cx="4953000" cy="647700"/>
          </a:xfrm>
          <a:prstGeom prst="rect">
            <a:avLst/>
          </a:prstGeom>
        </p:spPr>
        <p:txBody>
          <a:bodyPr wrap="none" fromWordArt="1">
            <a:prstTxWarp prst="textPlain">
              <a:avLst>
                <a:gd name="adj" fmla="val 50000"/>
              </a:avLst>
            </a:prstTxWarp>
          </a:bodyPr>
          <a:lstStyle/>
          <a:p>
            <a:pPr algn="ctr"/>
            <a:r>
              <a:rPr lang="en-US" sz="3600" b="1" kern="10">
                <a:ln w="9525">
                  <a:noFill/>
                  <a:round/>
                  <a:headEnd type="none" w="sm" len="sm"/>
                  <a:tailEnd type="none" w="sm" len="sm"/>
                </a:ln>
                <a:solidFill>
                  <a:srgbClr val="000080"/>
                </a:solidFill>
                <a:latin typeface="Arial Rounded MT Bold"/>
              </a:rPr>
              <a:t>D  M  A  I  C</a:t>
            </a:r>
          </a:p>
        </p:txBody>
      </p:sp>
    </p:spTree>
  </p:cSld>
  <p:clrMap bg1="dk2" tx1="lt1" bg2="dk1" tx2="lt2" accent1="accent1" accent2="accent2" accent3="accent3" accent4="accent4" accent5="accent5" accent6="accent6" hlink="hlink" folHlink="folHlink"/>
  <p:sldLayoutIdLst>
    <p:sldLayoutId id="2147483673"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spd="med">
    <p:zoom/>
  </p:transition>
  <p:txStyles>
    <p:titleStyle>
      <a:lvl1pPr algn="l" rtl="0" eaLnBrk="1" fontAlgn="base" hangingPunct="1">
        <a:spcBef>
          <a:spcPct val="0"/>
        </a:spcBef>
        <a:spcAft>
          <a:spcPct val="0"/>
        </a:spcAft>
        <a:defRPr sz="4000">
          <a:solidFill>
            <a:srgbClr val="000066"/>
          </a:solidFill>
          <a:latin typeface="+mj-lt"/>
          <a:ea typeface="+mj-ea"/>
          <a:cs typeface="+mj-cs"/>
        </a:defRPr>
      </a:lvl1pPr>
      <a:lvl2pPr algn="l" rtl="0" eaLnBrk="1" fontAlgn="base" hangingPunct="1">
        <a:spcBef>
          <a:spcPct val="0"/>
        </a:spcBef>
        <a:spcAft>
          <a:spcPct val="0"/>
        </a:spcAft>
        <a:defRPr sz="4000">
          <a:solidFill>
            <a:srgbClr val="000066"/>
          </a:solidFill>
          <a:latin typeface="Arial Rounded MT Bold" pitchFamily="34" charset="0"/>
        </a:defRPr>
      </a:lvl2pPr>
      <a:lvl3pPr algn="l" rtl="0" eaLnBrk="1" fontAlgn="base" hangingPunct="1">
        <a:spcBef>
          <a:spcPct val="0"/>
        </a:spcBef>
        <a:spcAft>
          <a:spcPct val="0"/>
        </a:spcAft>
        <a:defRPr sz="4000">
          <a:solidFill>
            <a:srgbClr val="000066"/>
          </a:solidFill>
          <a:latin typeface="Arial Rounded MT Bold" pitchFamily="34" charset="0"/>
        </a:defRPr>
      </a:lvl3pPr>
      <a:lvl4pPr algn="l" rtl="0" eaLnBrk="1" fontAlgn="base" hangingPunct="1">
        <a:spcBef>
          <a:spcPct val="0"/>
        </a:spcBef>
        <a:spcAft>
          <a:spcPct val="0"/>
        </a:spcAft>
        <a:defRPr sz="4000">
          <a:solidFill>
            <a:srgbClr val="000066"/>
          </a:solidFill>
          <a:latin typeface="Arial Rounded MT Bold" pitchFamily="34" charset="0"/>
        </a:defRPr>
      </a:lvl4pPr>
      <a:lvl5pPr algn="l" rtl="0" eaLnBrk="1" fontAlgn="base" hangingPunct="1">
        <a:spcBef>
          <a:spcPct val="0"/>
        </a:spcBef>
        <a:spcAft>
          <a:spcPct val="0"/>
        </a:spcAft>
        <a:defRPr sz="4000">
          <a:solidFill>
            <a:srgbClr val="000066"/>
          </a:solidFill>
          <a:latin typeface="Arial Rounded MT Bold" pitchFamily="34" charset="0"/>
        </a:defRPr>
      </a:lvl5pPr>
      <a:lvl6pPr marL="457200" algn="l" rtl="0" eaLnBrk="1" fontAlgn="base" hangingPunct="1">
        <a:spcBef>
          <a:spcPct val="0"/>
        </a:spcBef>
        <a:spcAft>
          <a:spcPct val="0"/>
        </a:spcAft>
        <a:defRPr sz="4000">
          <a:solidFill>
            <a:srgbClr val="000066"/>
          </a:solidFill>
          <a:latin typeface="Arial Rounded MT Bold" pitchFamily="34" charset="0"/>
        </a:defRPr>
      </a:lvl6pPr>
      <a:lvl7pPr marL="914400" algn="l" rtl="0" eaLnBrk="1" fontAlgn="base" hangingPunct="1">
        <a:spcBef>
          <a:spcPct val="0"/>
        </a:spcBef>
        <a:spcAft>
          <a:spcPct val="0"/>
        </a:spcAft>
        <a:defRPr sz="4000">
          <a:solidFill>
            <a:srgbClr val="000066"/>
          </a:solidFill>
          <a:latin typeface="Arial Rounded MT Bold" pitchFamily="34" charset="0"/>
        </a:defRPr>
      </a:lvl7pPr>
      <a:lvl8pPr marL="1371600" algn="l" rtl="0" eaLnBrk="1" fontAlgn="base" hangingPunct="1">
        <a:spcBef>
          <a:spcPct val="0"/>
        </a:spcBef>
        <a:spcAft>
          <a:spcPct val="0"/>
        </a:spcAft>
        <a:defRPr sz="4000">
          <a:solidFill>
            <a:srgbClr val="000066"/>
          </a:solidFill>
          <a:latin typeface="Arial Rounded MT Bold" pitchFamily="34" charset="0"/>
        </a:defRPr>
      </a:lvl8pPr>
      <a:lvl9pPr marL="1828800" algn="l" rtl="0" eaLnBrk="1" fontAlgn="base" hangingPunct="1">
        <a:spcBef>
          <a:spcPct val="0"/>
        </a:spcBef>
        <a:spcAft>
          <a:spcPct val="0"/>
        </a:spcAft>
        <a:defRPr sz="4000">
          <a:solidFill>
            <a:srgbClr val="000066"/>
          </a:solidFill>
          <a:latin typeface="Arial Rounded MT Bold" pitchFamily="34" charset="0"/>
        </a:defRPr>
      </a:lvl9pPr>
    </p:titleStyle>
    <p:bodyStyle>
      <a:lvl1pPr marL="342900" indent="-342900" algn="l" rtl="0" eaLnBrk="1" fontAlgn="base" hangingPunct="1">
        <a:spcBef>
          <a:spcPct val="20000"/>
        </a:spcBef>
        <a:spcAft>
          <a:spcPct val="0"/>
        </a:spcAft>
        <a:buClr>
          <a:srgbClr val="FFCC00"/>
        </a:buClr>
        <a:buFont typeface="Arial Rounded MT Bold" pitchFamily="34" charset="0"/>
        <a:buChar char="○"/>
        <a:defRPr sz="3200">
          <a:solidFill>
            <a:schemeClr val="bg2"/>
          </a:solidFill>
          <a:latin typeface="+mn-lt"/>
          <a:ea typeface="+mn-ea"/>
          <a:cs typeface="+mn-cs"/>
        </a:defRPr>
      </a:lvl1pPr>
      <a:lvl2pPr marL="742950" indent="-285750" algn="l" rtl="0" eaLnBrk="1" fontAlgn="base" hangingPunct="1">
        <a:spcBef>
          <a:spcPct val="20000"/>
        </a:spcBef>
        <a:spcAft>
          <a:spcPct val="0"/>
        </a:spcAft>
        <a:buClr>
          <a:srgbClr val="FFCC00"/>
        </a:buClr>
        <a:buFont typeface="Arial Rounded MT Bold" pitchFamily="34" charset="0"/>
        <a:buChar char="○"/>
        <a:defRPr sz="2800">
          <a:solidFill>
            <a:schemeClr val="bg2"/>
          </a:solidFill>
          <a:latin typeface="+mn-lt"/>
        </a:defRPr>
      </a:lvl2pPr>
      <a:lvl3pPr marL="1143000" indent="-228600" algn="l" rtl="0" eaLnBrk="1" fontAlgn="base" hangingPunct="1">
        <a:spcBef>
          <a:spcPct val="20000"/>
        </a:spcBef>
        <a:spcAft>
          <a:spcPct val="0"/>
        </a:spcAft>
        <a:buClr>
          <a:srgbClr val="FFCC00"/>
        </a:buClr>
        <a:buFont typeface="Arial Rounded MT Bold" pitchFamily="34" charset="0"/>
        <a:buChar char="○"/>
        <a:defRPr sz="2400">
          <a:solidFill>
            <a:schemeClr val="bg2"/>
          </a:solidFill>
          <a:latin typeface="+mn-lt"/>
        </a:defRPr>
      </a:lvl3pPr>
      <a:lvl4pPr marL="1600200" indent="-228600" algn="l" rtl="0" eaLnBrk="1" fontAlgn="base" hangingPunct="1">
        <a:spcBef>
          <a:spcPct val="20000"/>
        </a:spcBef>
        <a:spcAft>
          <a:spcPct val="0"/>
        </a:spcAft>
        <a:buClr>
          <a:srgbClr val="FFCC00"/>
        </a:buClr>
        <a:buFont typeface="Arial Rounded MT Bold" pitchFamily="34" charset="0"/>
        <a:buChar char="○"/>
        <a:defRPr sz="2000">
          <a:solidFill>
            <a:schemeClr val="bg2"/>
          </a:solidFill>
          <a:latin typeface="+mn-lt"/>
        </a:defRPr>
      </a:lvl4pPr>
      <a:lvl5pPr marL="2057400" indent="-228600" algn="l" rtl="0" eaLnBrk="1" fontAlgn="base" hangingPunct="1">
        <a:spcBef>
          <a:spcPct val="20000"/>
        </a:spcBef>
        <a:spcAft>
          <a:spcPct val="0"/>
        </a:spcAft>
        <a:buClr>
          <a:srgbClr val="FFCC00"/>
        </a:buClr>
        <a:buFont typeface="Arial Rounded MT Bold" pitchFamily="34" charset="0"/>
        <a:buChar char="○"/>
        <a:defRPr sz="2000">
          <a:solidFill>
            <a:schemeClr val="bg2"/>
          </a:solidFill>
          <a:latin typeface="+mn-lt"/>
        </a:defRPr>
      </a:lvl5pPr>
      <a:lvl6pPr marL="2514600" indent="-228600" algn="l" rtl="0" eaLnBrk="1" fontAlgn="base" hangingPunct="1">
        <a:spcBef>
          <a:spcPct val="20000"/>
        </a:spcBef>
        <a:spcAft>
          <a:spcPct val="0"/>
        </a:spcAft>
        <a:buClr>
          <a:srgbClr val="FFCC00"/>
        </a:buClr>
        <a:buFont typeface="Arial Rounded MT Bold" pitchFamily="34" charset="0"/>
        <a:buChar char="○"/>
        <a:defRPr sz="2000">
          <a:solidFill>
            <a:schemeClr val="bg2"/>
          </a:solidFill>
          <a:latin typeface="+mn-lt"/>
        </a:defRPr>
      </a:lvl6pPr>
      <a:lvl7pPr marL="2971800" indent="-228600" algn="l" rtl="0" eaLnBrk="1" fontAlgn="base" hangingPunct="1">
        <a:spcBef>
          <a:spcPct val="20000"/>
        </a:spcBef>
        <a:spcAft>
          <a:spcPct val="0"/>
        </a:spcAft>
        <a:buClr>
          <a:srgbClr val="FFCC00"/>
        </a:buClr>
        <a:buFont typeface="Arial Rounded MT Bold" pitchFamily="34" charset="0"/>
        <a:buChar char="○"/>
        <a:defRPr sz="2000">
          <a:solidFill>
            <a:schemeClr val="bg2"/>
          </a:solidFill>
          <a:latin typeface="+mn-lt"/>
        </a:defRPr>
      </a:lvl7pPr>
      <a:lvl8pPr marL="3429000" indent="-228600" algn="l" rtl="0" eaLnBrk="1" fontAlgn="base" hangingPunct="1">
        <a:spcBef>
          <a:spcPct val="20000"/>
        </a:spcBef>
        <a:spcAft>
          <a:spcPct val="0"/>
        </a:spcAft>
        <a:buClr>
          <a:srgbClr val="FFCC00"/>
        </a:buClr>
        <a:buFont typeface="Arial Rounded MT Bold" pitchFamily="34" charset="0"/>
        <a:buChar char="○"/>
        <a:defRPr sz="2000">
          <a:solidFill>
            <a:schemeClr val="bg2"/>
          </a:solidFill>
          <a:latin typeface="+mn-lt"/>
        </a:defRPr>
      </a:lvl8pPr>
      <a:lvl9pPr marL="3886200" indent="-228600" algn="l" rtl="0" eaLnBrk="1" fontAlgn="base" hangingPunct="1">
        <a:spcBef>
          <a:spcPct val="20000"/>
        </a:spcBef>
        <a:spcAft>
          <a:spcPct val="0"/>
        </a:spcAft>
        <a:buClr>
          <a:srgbClr val="FFCC00"/>
        </a:buClr>
        <a:buFont typeface="Arial Rounded MT Bold" pitchFamily="34" charset="0"/>
        <a:buChar char="○"/>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ctrTitle"/>
          </p:nvPr>
        </p:nvSpPr>
        <p:spPr>
          <a:xfrm>
            <a:off x="571500" y="1066800"/>
            <a:ext cx="8001000" cy="1371600"/>
          </a:xfrm>
        </p:spPr>
        <p:txBody>
          <a:bodyPr/>
          <a:lstStyle/>
          <a:p>
            <a:pPr algn="ctr"/>
            <a:r>
              <a:rPr lang="en-US" sz="4800" b="1" smtClean="0"/>
              <a:t>ĐH FPT - GREENWICH</a:t>
            </a:r>
            <a:endParaRPr lang="en-US" sz="4800" b="1" dirty="0" smtClean="0"/>
          </a:p>
        </p:txBody>
      </p:sp>
      <p:sp>
        <p:nvSpPr>
          <p:cNvPr id="3075" name="Rectangle 4"/>
          <p:cNvSpPr>
            <a:spLocks noGrp="1" noChangeArrowheads="1"/>
          </p:cNvSpPr>
          <p:nvPr>
            <p:ph type="subTitle" idx="1"/>
          </p:nvPr>
        </p:nvSpPr>
        <p:spPr>
          <a:xfrm>
            <a:off x="500034" y="2981328"/>
            <a:ext cx="7643866" cy="3805258"/>
          </a:xfrm>
        </p:spPr>
        <p:txBody>
          <a:bodyPr/>
          <a:lstStyle/>
          <a:p>
            <a:pPr algn="l">
              <a:spcBef>
                <a:spcPct val="0"/>
              </a:spcBef>
            </a:pPr>
            <a:r>
              <a:rPr lang="en-US" sz="2400" b="1" dirty="0" err="1" smtClean="0">
                <a:solidFill>
                  <a:schemeClr val="bg1">
                    <a:lumMod val="50000"/>
                  </a:schemeClr>
                </a:solidFill>
              </a:rPr>
              <a:t>Hệ</a:t>
            </a:r>
            <a:r>
              <a:rPr lang="en-US" sz="2400" b="1" dirty="0" smtClean="0">
                <a:solidFill>
                  <a:schemeClr val="bg1">
                    <a:lumMod val="50000"/>
                  </a:schemeClr>
                </a:solidFill>
              </a:rPr>
              <a:t> </a:t>
            </a:r>
            <a:r>
              <a:rPr lang="en-US" sz="2400" b="1" dirty="0" err="1" smtClean="0">
                <a:solidFill>
                  <a:schemeClr val="bg1">
                    <a:lumMod val="50000"/>
                  </a:schemeClr>
                </a:solidFill>
              </a:rPr>
              <a:t>thống</a:t>
            </a:r>
            <a:r>
              <a:rPr lang="en-US" sz="2400" b="1" dirty="0" smtClean="0">
                <a:solidFill>
                  <a:schemeClr val="bg1">
                    <a:lumMod val="50000"/>
                  </a:schemeClr>
                </a:solidFill>
              </a:rPr>
              <a:t> </a:t>
            </a:r>
            <a:r>
              <a:rPr lang="en-US" sz="2400" b="1" dirty="0" err="1" smtClean="0">
                <a:solidFill>
                  <a:schemeClr val="bg1">
                    <a:lumMod val="50000"/>
                  </a:schemeClr>
                </a:solidFill>
              </a:rPr>
              <a:t>quản</a:t>
            </a:r>
            <a:r>
              <a:rPr lang="en-US" sz="2400" b="1" dirty="0" smtClean="0">
                <a:solidFill>
                  <a:schemeClr val="bg1">
                    <a:lumMod val="50000"/>
                  </a:schemeClr>
                </a:solidFill>
              </a:rPr>
              <a:t> </a:t>
            </a:r>
            <a:r>
              <a:rPr lang="en-US" sz="2400" b="1" dirty="0" err="1" smtClean="0">
                <a:solidFill>
                  <a:schemeClr val="bg1">
                    <a:lumMod val="50000"/>
                  </a:schemeClr>
                </a:solidFill>
              </a:rPr>
              <a:t>lý</a:t>
            </a:r>
            <a:r>
              <a:rPr lang="en-US" sz="2400" b="1" dirty="0" smtClean="0">
                <a:solidFill>
                  <a:schemeClr val="bg1">
                    <a:lumMod val="50000"/>
                  </a:schemeClr>
                </a:solidFill>
              </a:rPr>
              <a:t> </a:t>
            </a:r>
            <a:r>
              <a:rPr lang="en-US" sz="2400" b="1" dirty="0" err="1" smtClean="0">
                <a:solidFill>
                  <a:schemeClr val="bg1">
                    <a:lumMod val="50000"/>
                  </a:schemeClr>
                </a:solidFill>
              </a:rPr>
              <a:t>hội</a:t>
            </a:r>
            <a:r>
              <a:rPr lang="en-US" sz="2400" b="1" dirty="0" smtClean="0">
                <a:solidFill>
                  <a:schemeClr val="bg1">
                    <a:lumMod val="50000"/>
                  </a:schemeClr>
                </a:solidFill>
              </a:rPr>
              <a:t> </a:t>
            </a:r>
            <a:r>
              <a:rPr lang="en-US" sz="2400" b="1" dirty="0" err="1" smtClean="0">
                <a:solidFill>
                  <a:schemeClr val="bg1">
                    <a:lumMod val="50000"/>
                  </a:schemeClr>
                </a:solidFill>
              </a:rPr>
              <a:t>chợ</a:t>
            </a:r>
            <a:endParaRPr lang="en-US" sz="2400" b="1" dirty="0" smtClean="0">
              <a:solidFill>
                <a:schemeClr val="bg1">
                  <a:lumMod val="50000"/>
                </a:schemeClr>
              </a:solidFill>
            </a:endParaRPr>
          </a:p>
          <a:p>
            <a:pPr algn="l">
              <a:spcBef>
                <a:spcPct val="0"/>
              </a:spcBef>
            </a:pPr>
            <a:r>
              <a:rPr lang="en-US" sz="2400" b="1" dirty="0" err="1" smtClean="0">
                <a:solidFill>
                  <a:schemeClr val="bg1">
                    <a:lumMod val="50000"/>
                  </a:schemeClr>
                </a:solidFill>
                <a:cs typeface="Arial" pitchFamily="34" charset="0"/>
              </a:rPr>
              <a:t>Nhóm</a:t>
            </a:r>
            <a:r>
              <a:rPr lang="en-US" sz="2400" b="1" dirty="0" smtClean="0">
                <a:solidFill>
                  <a:schemeClr val="bg1">
                    <a:lumMod val="50000"/>
                  </a:schemeClr>
                </a:solidFill>
                <a:cs typeface="Arial" pitchFamily="34" charset="0"/>
              </a:rPr>
              <a:t> 1 – GC0501</a:t>
            </a:r>
          </a:p>
          <a:p>
            <a:pPr algn="l">
              <a:spcBef>
                <a:spcPct val="0"/>
              </a:spcBef>
            </a:pPr>
            <a:r>
              <a:rPr lang="en-US" sz="2400" b="1" dirty="0" err="1" smtClean="0">
                <a:solidFill>
                  <a:schemeClr val="bg1">
                    <a:lumMod val="50000"/>
                  </a:schemeClr>
                </a:solidFill>
                <a:cs typeface="Arial" pitchFamily="34" charset="0"/>
              </a:rPr>
              <a:t>Thành</a:t>
            </a:r>
            <a:r>
              <a:rPr lang="en-US" sz="2400" b="1" dirty="0" smtClean="0">
                <a:solidFill>
                  <a:schemeClr val="bg1">
                    <a:lumMod val="50000"/>
                  </a:schemeClr>
                </a:solidFill>
                <a:cs typeface="Arial" pitchFamily="34" charset="0"/>
              </a:rPr>
              <a:t> </a:t>
            </a:r>
            <a:r>
              <a:rPr lang="en-US" sz="2400" b="1" dirty="0" err="1" smtClean="0">
                <a:solidFill>
                  <a:schemeClr val="bg1">
                    <a:lumMod val="50000"/>
                  </a:schemeClr>
                </a:solidFill>
                <a:cs typeface="Arial" pitchFamily="34" charset="0"/>
              </a:rPr>
              <a:t>viên</a:t>
            </a:r>
            <a:r>
              <a:rPr lang="en-US" sz="2400" b="1" dirty="0" smtClean="0">
                <a:solidFill>
                  <a:schemeClr val="bg1">
                    <a:lumMod val="50000"/>
                  </a:schemeClr>
                </a:solidFill>
                <a:cs typeface="Arial" pitchFamily="34" charset="0"/>
              </a:rPr>
              <a:t>:</a:t>
            </a:r>
          </a:p>
          <a:p>
            <a:pPr algn="l">
              <a:spcBef>
                <a:spcPct val="0"/>
              </a:spcBef>
            </a:pPr>
            <a:r>
              <a:rPr lang="en-US" sz="2400" dirty="0" smtClean="0">
                <a:solidFill>
                  <a:schemeClr val="bg1">
                    <a:lumMod val="50000"/>
                  </a:schemeClr>
                </a:solidFill>
                <a:cs typeface="Arial" pitchFamily="34" charset="0"/>
              </a:rPr>
              <a:t>	- </a:t>
            </a:r>
            <a:r>
              <a:rPr lang="en-US" sz="2400" dirty="0" err="1" smtClean="0">
                <a:solidFill>
                  <a:schemeClr val="bg1">
                    <a:lumMod val="50000"/>
                  </a:schemeClr>
                </a:solidFill>
                <a:cs typeface="Arial" pitchFamily="34" charset="0"/>
              </a:rPr>
              <a:t>Bùi</a:t>
            </a:r>
            <a:r>
              <a:rPr lang="en-US" sz="2400" dirty="0" smtClean="0">
                <a:solidFill>
                  <a:schemeClr val="bg1">
                    <a:lumMod val="50000"/>
                  </a:schemeClr>
                </a:solidFill>
                <a:cs typeface="Arial" pitchFamily="34" charset="0"/>
              </a:rPr>
              <a:t> </a:t>
            </a:r>
            <a:r>
              <a:rPr lang="en-US" sz="2400" dirty="0" err="1" smtClean="0">
                <a:solidFill>
                  <a:schemeClr val="bg1">
                    <a:lumMod val="50000"/>
                  </a:schemeClr>
                </a:solidFill>
                <a:cs typeface="Arial" pitchFamily="34" charset="0"/>
              </a:rPr>
              <a:t>Xuân</a:t>
            </a:r>
            <a:r>
              <a:rPr lang="en-US" sz="2400" dirty="0" smtClean="0">
                <a:solidFill>
                  <a:schemeClr val="bg1">
                    <a:lumMod val="50000"/>
                  </a:schemeClr>
                </a:solidFill>
                <a:cs typeface="Arial" pitchFamily="34" charset="0"/>
              </a:rPr>
              <a:t> </a:t>
            </a:r>
            <a:r>
              <a:rPr lang="en-US" sz="2400" dirty="0" err="1" smtClean="0">
                <a:solidFill>
                  <a:schemeClr val="bg1">
                    <a:lumMod val="50000"/>
                  </a:schemeClr>
                </a:solidFill>
                <a:cs typeface="Arial" pitchFamily="34" charset="0"/>
              </a:rPr>
              <a:t>Hòa</a:t>
            </a:r>
            <a:r>
              <a:rPr lang="en-US" sz="2400" dirty="0" smtClean="0">
                <a:solidFill>
                  <a:schemeClr val="bg1">
                    <a:lumMod val="50000"/>
                  </a:schemeClr>
                </a:solidFill>
                <a:cs typeface="Arial" pitchFamily="34" charset="0"/>
              </a:rPr>
              <a:t> (</a:t>
            </a:r>
            <a:r>
              <a:rPr lang="en-US" sz="2400" dirty="0" err="1" smtClean="0">
                <a:solidFill>
                  <a:schemeClr val="bg1">
                    <a:lumMod val="50000"/>
                  </a:schemeClr>
                </a:solidFill>
                <a:cs typeface="Arial" pitchFamily="34" charset="0"/>
              </a:rPr>
              <a:t>Nhóm</a:t>
            </a:r>
            <a:r>
              <a:rPr lang="en-US" sz="2400" dirty="0" smtClean="0">
                <a:solidFill>
                  <a:schemeClr val="bg1">
                    <a:lumMod val="50000"/>
                  </a:schemeClr>
                </a:solidFill>
                <a:cs typeface="Arial" pitchFamily="34" charset="0"/>
              </a:rPr>
              <a:t> </a:t>
            </a:r>
            <a:r>
              <a:rPr lang="en-US" sz="2400" dirty="0" err="1" smtClean="0">
                <a:solidFill>
                  <a:schemeClr val="bg1">
                    <a:lumMod val="50000"/>
                  </a:schemeClr>
                </a:solidFill>
                <a:cs typeface="Arial" pitchFamily="34" charset="0"/>
              </a:rPr>
              <a:t>trưởng</a:t>
            </a:r>
            <a:r>
              <a:rPr lang="en-US" sz="2400" dirty="0" smtClean="0">
                <a:solidFill>
                  <a:schemeClr val="bg1">
                    <a:lumMod val="50000"/>
                  </a:schemeClr>
                </a:solidFill>
                <a:cs typeface="Arial" pitchFamily="34" charset="0"/>
              </a:rPr>
              <a:t>)</a:t>
            </a:r>
          </a:p>
          <a:p>
            <a:pPr algn="l">
              <a:spcBef>
                <a:spcPct val="0"/>
              </a:spcBef>
            </a:pPr>
            <a:r>
              <a:rPr lang="en-US" sz="2400" dirty="0" smtClean="0">
                <a:solidFill>
                  <a:schemeClr val="bg1">
                    <a:lumMod val="50000"/>
                  </a:schemeClr>
                </a:solidFill>
                <a:cs typeface="Arial" pitchFamily="34" charset="0"/>
              </a:rPr>
              <a:t>	- </a:t>
            </a:r>
            <a:r>
              <a:rPr lang="en-US" sz="2400" dirty="0" err="1" smtClean="0">
                <a:solidFill>
                  <a:schemeClr val="bg1">
                    <a:lumMod val="50000"/>
                  </a:schemeClr>
                </a:solidFill>
                <a:cs typeface="Arial" pitchFamily="34" charset="0"/>
              </a:rPr>
              <a:t>Nguyễn</a:t>
            </a:r>
            <a:r>
              <a:rPr lang="en-US" sz="2400" dirty="0" smtClean="0">
                <a:solidFill>
                  <a:schemeClr val="bg1">
                    <a:lumMod val="50000"/>
                  </a:schemeClr>
                </a:solidFill>
                <a:cs typeface="Arial" pitchFamily="34" charset="0"/>
              </a:rPr>
              <a:t> </a:t>
            </a:r>
            <a:r>
              <a:rPr lang="en-US" sz="2400" dirty="0" err="1" smtClean="0">
                <a:solidFill>
                  <a:schemeClr val="bg1">
                    <a:lumMod val="50000"/>
                  </a:schemeClr>
                </a:solidFill>
                <a:cs typeface="Arial" pitchFamily="34" charset="0"/>
              </a:rPr>
              <a:t>Văn</a:t>
            </a:r>
            <a:r>
              <a:rPr lang="en-US" sz="2400" dirty="0" smtClean="0">
                <a:solidFill>
                  <a:schemeClr val="bg1">
                    <a:lumMod val="50000"/>
                  </a:schemeClr>
                </a:solidFill>
                <a:cs typeface="Arial" pitchFamily="34" charset="0"/>
              </a:rPr>
              <a:t> </a:t>
            </a:r>
            <a:r>
              <a:rPr lang="en-US" sz="2400" dirty="0" err="1" smtClean="0">
                <a:solidFill>
                  <a:schemeClr val="bg1">
                    <a:lumMod val="50000"/>
                  </a:schemeClr>
                </a:solidFill>
                <a:cs typeface="Arial" pitchFamily="34" charset="0"/>
              </a:rPr>
              <a:t>Cường</a:t>
            </a:r>
            <a:endParaRPr lang="en-US" sz="2400" dirty="0" smtClean="0">
              <a:solidFill>
                <a:schemeClr val="bg1">
                  <a:lumMod val="50000"/>
                </a:schemeClr>
              </a:solidFill>
              <a:cs typeface="Arial" pitchFamily="34" charset="0"/>
            </a:endParaRPr>
          </a:p>
          <a:p>
            <a:pPr algn="l">
              <a:spcBef>
                <a:spcPct val="0"/>
              </a:spcBef>
            </a:pPr>
            <a:r>
              <a:rPr lang="en-US" sz="2400" dirty="0" smtClean="0">
                <a:solidFill>
                  <a:schemeClr val="bg1">
                    <a:lumMod val="50000"/>
                  </a:schemeClr>
                </a:solidFill>
                <a:cs typeface="Arial" pitchFamily="34" charset="0"/>
              </a:rPr>
              <a:t>	- </a:t>
            </a:r>
            <a:r>
              <a:rPr lang="en-US" sz="2400" dirty="0" err="1" smtClean="0">
                <a:solidFill>
                  <a:schemeClr val="bg1">
                    <a:lumMod val="50000"/>
                  </a:schemeClr>
                </a:solidFill>
                <a:cs typeface="Arial" pitchFamily="34" charset="0"/>
              </a:rPr>
              <a:t>Nguyễn</a:t>
            </a:r>
            <a:r>
              <a:rPr lang="en-US" sz="2400" dirty="0" smtClean="0">
                <a:solidFill>
                  <a:schemeClr val="bg1">
                    <a:lumMod val="50000"/>
                  </a:schemeClr>
                </a:solidFill>
                <a:cs typeface="Arial" pitchFamily="34" charset="0"/>
              </a:rPr>
              <a:t> Minh </a:t>
            </a:r>
            <a:r>
              <a:rPr lang="en-US" sz="2400" dirty="0" err="1" smtClean="0">
                <a:solidFill>
                  <a:schemeClr val="bg1">
                    <a:lumMod val="50000"/>
                  </a:schemeClr>
                </a:solidFill>
                <a:cs typeface="Arial" pitchFamily="34" charset="0"/>
              </a:rPr>
              <a:t>Quang</a:t>
            </a:r>
            <a:endParaRPr lang="en-US" sz="2400" dirty="0" smtClean="0">
              <a:solidFill>
                <a:schemeClr val="bg1">
                  <a:lumMod val="50000"/>
                </a:schemeClr>
              </a:solidFill>
              <a:cs typeface="Arial" pitchFamily="34" charset="0"/>
            </a:endParaRPr>
          </a:p>
          <a:p>
            <a:pPr algn="l">
              <a:spcBef>
                <a:spcPct val="0"/>
              </a:spcBef>
            </a:pPr>
            <a:r>
              <a:rPr lang="en-US" sz="2400" dirty="0" smtClean="0">
                <a:solidFill>
                  <a:schemeClr val="bg1">
                    <a:lumMod val="50000"/>
                  </a:schemeClr>
                </a:solidFill>
                <a:cs typeface="Arial" pitchFamily="34" charset="0"/>
              </a:rPr>
              <a:t>	- </a:t>
            </a:r>
            <a:r>
              <a:rPr lang="en-US" sz="2400" dirty="0" err="1" smtClean="0">
                <a:solidFill>
                  <a:schemeClr val="bg1">
                    <a:lumMod val="50000"/>
                  </a:schemeClr>
                </a:solidFill>
                <a:cs typeface="Arial" pitchFamily="34" charset="0"/>
              </a:rPr>
              <a:t>Nguyễn</a:t>
            </a:r>
            <a:r>
              <a:rPr lang="en-US" sz="2400" dirty="0" smtClean="0">
                <a:solidFill>
                  <a:schemeClr val="bg1">
                    <a:lumMod val="50000"/>
                  </a:schemeClr>
                </a:solidFill>
                <a:cs typeface="Arial" pitchFamily="34" charset="0"/>
              </a:rPr>
              <a:t> </a:t>
            </a:r>
            <a:r>
              <a:rPr lang="en-US" sz="2400" dirty="0" err="1" smtClean="0">
                <a:solidFill>
                  <a:schemeClr val="bg1">
                    <a:lumMod val="50000"/>
                  </a:schemeClr>
                </a:solidFill>
                <a:cs typeface="Arial" pitchFamily="34" charset="0"/>
              </a:rPr>
              <a:t>Tuấn</a:t>
            </a:r>
            <a:r>
              <a:rPr lang="en-US" sz="2400" dirty="0" smtClean="0">
                <a:solidFill>
                  <a:schemeClr val="bg1">
                    <a:lumMod val="50000"/>
                  </a:schemeClr>
                </a:solidFill>
                <a:cs typeface="Arial" pitchFamily="34" charset="0"/>
              </a:rPr>
              <a:t> </a:t>
            </a:r>
            <a:r>
              <a:rPr lang="en-US" sz="2400" dirty="0" err="1" smtClean="0">
                <a:solidFill>
                  <a:schemeClr val="bg1">
                    <a:lumMod val="50000"/>
                  </a:schemeClr>
                </a:solidFill>
                <a:cs typeface="Arial" pitchFamily="34" charset="0"/>
              </a:rPr>
              <a:t>Vũ</a:t>
            </a:r>
            <a:endParaRPr lang="en-US" sz="2400" dirty="0" smtClean="0">
              <a:solidFill>
                <a:schemeClr val="bg1">
                  <a:lumMod val="50000"/>
                </a:schemeClr>
              </a:solidFill>
              <a:cs typeface="Arial" pitchFamily="34" charset="0"/>
            </a:endParaRPr>
          </a:p>
          <a:p>
            <a:pPr algn="l">
              <a:spcBef>
                <a:spcPct val="0"/>
              </a:spcBef>
            </a:pPr>
            <a:r>
              <a:rPr lang="en-US" sz="2400" dirty="0" smtClean="0">
                <a:solidFill>
                  <a:schemeClr val="bg1">
                    <a:lumMod val="50000"/>
                  </a:schemeClr>
                </a:solidFill>
                <a:cs typeface="Arial" pitchFamily="34" charset="0"/>
              </a:rPr>
              <a:t>	- </a:t>
            </a:r>
            <a:r>
              <a:rPr lang="en-US" sz="2400" dirty="0" err="1" smtClean="0">
                <a:solidFill>
                  <a:schemeClr val="bg1">
                    <a:lumMod val="50000"/>
                  </a:schemeClr>
                </a:solidFill>
                <a:cs typeface="Arial" pitchFamily="34" charset="0"/>
              </a:rPr>
              <a:t>Nguyễn</a:t>
            </a:r>
            <a:r>
              <a:rPr lang="en-US" sz="2400" dirty="0" smtClean="0">
                <a:solidFill>
                  <a:schemeClr val="bg1">
                    <a:lumMod val="50000"/>
                  </a:schemeClr>
                </a:solidFill>
                <a:cs typeface="Arial" pitchFamily="34" charset="0"/>
              </a:rPr>
              <a:t> </a:t>
            </a:r>
            <a:r>
              <a:rPr lang="en-US" sz="2400" dirty="0" err="1" smtClean="0">
                <a:solidFill>
                  <a:schemeClr val="bg1">
                    <a:lumMod val="50000"/>
                  </a:schemeClr>
                </a:solidFill>
                <a:cs typeface="Arial" pitchFamily="34" charset="0"/>
              </a:rPr>
              <a:t>Ánh</a:t>
            </a:r>
            <a:r>
              <a:rPr lang="en-US" sz="2400" dirty="0" smtClean="0">
                <a:solidFill>
                  <a:schemeClr val="bg1">
                    <a:lumMod val="50000"/>
                  </a:schemeClr>
                </a:solidFill>
                <a:cs typeface="Arial" pitchFamily="34" charset="0"/>
              </a:rPr>
              <a:t> </a:t>
            </a:r>
            <a:r>
              <a:rPr lang="en-US" sz="2400" dirty="0" err="1" smtClean="0">
                <a:solidFill>
                  <a:schemeClr val="bg1">
                    <a:lumMod val="50000"/>
                  </a:schemeClr>
                </a:solidFill>
                <a:cs typeface="Arial" pitchFamily="34" charset="0"/>
              </a:rPr>
              <a:t>Dương</a:t>
            </a:r>
            <a:endParaRPr lang="en-US" sz="2400" dirty="0" smtClean="0">
              <a:solidFill>
                <a:schemeClr val="bg1">
                  <a:lumMod val="50000"/>
                </a:schemeClr>
              </a:solidFill>
              <a:cs typeface="Arial" pitchFamily="34" charset="0"/>
            </a:endParaRPr>
          </a:p>
        </p:txBody>
      </p:sp>
    </p:spTree>
  </p:cSld>
  <p:clrMapOvr>
    <a:masterClrMapping/>
  </p:clrMapOvr>
  <p:transition spd="med">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a:noFill/>
        </p:spPr>
        <p:txBody>
          <a:bodyPr/>
          <a:lstStyle/>
          <a:p>
            <a:r>
              <a:rPr lang="en-US" sz="4400" smtClean="0"/>
              <a:t>Control</a:t>
            </a:r>
          </a:p>
        </p:txBody>
      </p:sp>
      <p:sp>
        <p:nvSpPr>
          <p:cNvPr id="13315" name="Rectangle 4"/>
          <p:cNvSpPr>
            <a:spLocks noGrp="1" noChangeArrowheads="1"/>
          </p:cNvSpPr>
          <p:nvPr>
            <p:ph type="body" idx="1"/>
          </p:nvPr>
        </p:nvSpPr>
        <p:spPr>
          <a:xfrm>
            <a:off x="214282" y="1785950"/>
            <a:ext cx="7848600" cy="5000636"/>
          </a:xfrm>
          <a:noFill/>
        </p:spPr>
        <p:txBody>
          <a:bodyPr/>
          <a:lstStyle/>
          <a:p>
            <a:pPr lvl="1"/>
            <a:r>
              <a:rPr lang="en-US" sz="2000" b="1" dirty="0" err="1" smtClean="0"/>
              <a:t>Bùi</a:t>
            </a:r>
            <a:r>
              <a:rPr lang="en-US" sz="2000" b="1" dirty="0" smtClean="0"/>
              <a:t> </a:t>
            </a:r>
            <a:r>
              <a:rPr lang="en-US" sz="2000" b="1" dirty="0" err="1" smtClean="0"/>
              <a:t>Xuân</a:t>
            </a:r>
            <a:r>
              <a:rPr lang="en-US" sz="2000" b="1" dirty="0" smtClean="0"/>
              <a:t> </a:t>
            </a:r>
            <a:r>
              <a:rPr lang="en-US" sz="2000" b="1" dirty="0" err="1" smtClean="0"/>
              <a:t>Hòa</a:t>
            </a:r>
            <a:r>
              <a:rPr lang="en-US" sz="2000" dirty="0" smtClean="0"/>
              <a:t>:</a:t>
            </a:r>
            <a:endParaRPr lang="vi-VN" sz="1000" dirty="0" smtClean="0"/>
          </a:p>
          <a:p>
            <a:pPr lvl="2"/>
            <a:r>
              <a:rPr lang="en-US" sz="1600" dirty="0" err="1" smtClean="0"/>
              <a:t>Dựng</a:t>
            </a:r>
            <a:r>
              <a:rPr lang="en-US" sz="1600" dirty="0" smtClean="0"/>
              <a:t> CSDL, </a:t>
            </a:r>
            <a:r>
              <a:rPr lang="en-US" sz="1600" dirty="0" err="1" smtClean="0"/>
              <a:t>thiết</a:t>
            </a:r>
            <a:r>
              <a:rPr lang="en-US" sz="1600" dirty="0" smtClean="0"/>
              <a:t> </a:t>
            </a:r>
            <a:r>
              <a:rPr lang="en-US" sz="1600" dirty="0" err="1" smtClean="0"/>
              <a:t>kế</a:t>
            </a:r>
            <a:r>
              <a:rPr lang="en-US" sz="1600" dirty="0" smtClean="0"/>
              <a:t> </a:t>
            </a:r>
            <a:r>
              <a:rPr lang="en-US" sz="1600" dirty="0" err="1" smtClean="0"/>
              <a:t>giao</a:t>
            </a:r>
            <a:r>
              <a:rPr lang="en-US" sz="1600" dirty="0" smtClean="0"/>
              <a:t> </a:t>
            </a:r>
            <a:r>
              <a:rPr lang="en-US" sz="1600" dirty="0" err="1" smtClean="0"/>
              <a:t>diện</a:t>
            </a:r>
            <a:r>
              <a:rPr lang="en-US" sz="1600" dirty="0" smtClean="0"/>
              <a:t>.</a:t>
            </a:r>
          </a:p>
          <a:p>
            <a:pPr lvl="2"/>
            <a:r>
              <a:rPr lang="en-US" sz="1600" dirty="0" err="1" smtClean="0"/>
              <a:t>Đăng</a:t>
            </a:r>
            <a:r>
              <a:rPr lang="en-US" sz="1600" dirty="0" smtClean="0"/>
              <a:t> </a:t>
            </a:r>
            <a:r>
              <a:rPr lang="en-US" sz="1600" dirty="0" err="1" smtClean="0"/>
              <a:t>ký</a:t>
            </a:r>
            <a:r>
              <a:rPr lang="en-US" sz="1600" dirty="0" smtClean="0"/>
              <a:t> </a:t>
            </a:r>
            <a:r>
              <a:rPr lang="en-US" sz="1600" dirty="0" err="1" smtClean="0"/>
              <a:t>gian</a:t>
            </a:r>
            <a:r>
              <a:rPr lang="en-US" sz="1600" dirty="0" smtClean="0"/>
              <a:t> </a:t>
            </a:r>
            <a:r>
              <a:rPr lang="en-US" sz="1600" dirty="0" err="1" smtClean="0"/>
              <a:t>hàng</a:t>
            </a:r>
            <a:r>
              <a:rPr lang="en-US" sz="1600" dirty="0" smtClean="0"/>
              <a:t> </a:t>
            </a:r>
            <a:r>
              <a:rPr lang="en-US" sz="1600" dirty="0" err="1" smtClean="0"/>
              <a:t>và</a:t>
            </a:r>
            <a:r>
              <a:rPr lang="en-US" sz="1600" dirty="0" smtClean="0"/>
              <a:t> </a:t>
            </a:r>
            <a:r>
              <a:rPr lang="en-US" sz="1600" dirty="0" err="1" smtClean="0"/>
              <a:t>quản</a:t>
            </a:r>
            <a:r>
              <a:rPr lang="en-US" sz="1600" dirty="0" smtClean="0"/>
              <a:t> </a:t>
            </a:r>
            <a:r>
              <a:rPr lang="en-US" sz="1600" dirty="0" err="1" smtClean="0"/>
              <a:t>lý</a:t>
            </a:r>
            <a:r>
              <a:rPr lang="en-US" sz="1600" dirty="0" smtClean="0"/>
              <a:t> </a:t>
            </a:r>
            <a:r>
              <a:rPr lang="en-US" sz="1600" dirty="0" err="1" smtClean="0"/>
              <a:t>hợp</a:t>
            </a:r>
            <a:r>
              <a:rPr lang="en-US" sz="1600" dirty="0" smtClean="0"/>
              <a:t> </a:t>
            </a:r>
            <a:r>
              <a:rPr lang="en-US" sz="1600" dirty="0" err="1" smtClean="0"/>
              <a:t>đồng</a:t>
            </a:r>
            <a:r>
              <a:rPr lang="en-US" sz="1600" dirty="0" smtClean="0"/>
              <a:t>.</a:t>
            </a:r>
            <a:endParaRPr lang="vi-VN" sz="1000" dirty="0" smtClean="0"/>
          </a:p>
          <a:p>
            <a:pPr lvl="1"/>
            <a:r>
              <a:rPr lang="en-US" sz="2000" b="1" dirty="0" err="1" smtClean="0"/>
              <a:t>Nguyễn</a:t>
            </a:r>
            <a:r>
              <a:rPr lang="en-US" sz="2000" b="1" dirty="0" smtClean="0"/>
              <a:t> Minh </a:t>
            </a:r>
            <a:r>
              <a:rPr lang="en-US" sz="2000" b="1" dirty="0" err="1" smtClean="0"/>
              <a:t>Quang</a:t>
            </a:r>
            <a:r>
              <a:rPr lang="en-US" sz="2000" b="1" dirty="0" smtClean="0"/>
              <a:t> </a:t>
            </a:r>
            <a:r>
              <a:rPr lang="en-US" sz="2000" dirty="0" smtClean="0"/>
              <a:t>:</a:t>
            </a:r>
          </a:p>
          <a:p>
            <a:pPr lvl="2"/>
            <a:r>
              <a:rPr lang="en-US" sz="1600" dirty="0" err="1" smtClean="0"/>
              <a:t>Tham</a:t>
            </a:r>
            <a:r>
              <a:rPr lang="en-US" sz="1600" dirty="0" smtClean="0"/>
              <a:t> </a:t>
            </a:r>
            <a:r>
              <a:rPr lang="en-US" sz="1600" dirty="0" err="1" smtClean="0"/>
              <a:t>gia</a:t>
            </a:r>
            <a:r>
              <a:rPr lang="en-US" sz="1600" dirty="0" smtClean="0"/>
              <a:t> </a:t>
            </a:r>
            <a:r>
              <a:rPr lang="en-US" sz="1600" dirty="0" err="1" smtClean="0"/>
              <a:t>vào</a:t>
            </a:r>
            <a:r>
              <a:rPr lang="en-US" sz="1600" dirty="0" smtClean="0"/>
              <a:t> </a:t>
            </a:r>
            <a:r>
              <a:rPr lang="en-US" sz="1600" dirty="0" err="1" smtClean="0"/>
              <a:t>việc</a:t>
            </a:r>
            <a:r>
              <a:rPr lang="en-US" sz="1600" dirty="0" smtClean="0"/>
              <a:t> </a:t>
            </a:r>
            <a:r>
              <a:rPr lang="en-US" sz="1600" dirty="0" err="1" smtClean="0"/>
              <a:t>phân</a:t>
            </a:r>
            <a:r>
              <a:rPr lang="en-US" sz="1600" dirty="0" smtClean="0"/>
              <a:t> </a:t>
            </a:r>
            <a:r>
              <a:rPr lang="en-US" sz="1600" dirty="0" err="1" smtClean="0"/>
              <a:t>tích</a:t>
            </a:r>
            <a:r>
              <a:rPr lang="en-US" sz="1600" dirty="0" smtClean="0"/>
              <a:t> </a:t>
            </a:r>
            <a:r>
              <a:rPr lang="en-US" sz="1600" dirty="0" err="1" smtClean="0"/>
              <a:t>hệ</a:t>
            </a:r>
            <a:r>
              <a:rPr lang="en-US" sz="1600" dirty="0" smtClean="0"/>
              <a:t> </a:t>
            </a:r>
            <a:r>
              <a:rPr lang="en-US" sz="1600" dirty="0" err="1" smtClean="0"/>
              <a:t>thống</a:t>
            </a:r>
            <a:r>
              <a:rPr lang="en-US" sz="1600" dirty="0" smtClean="0"/>
              <a:t>.</a:t>
            </a:r>
            <a:endParaRPr lang="vi-VN" sz="1600" dirty="0" smtClean="0"/>
          </a:p>
          <a:p>
            <a:pPr lvl="2"/>
            <a:r>
              <a:rPr lang="en-US" sz="1600" dirty="0" err="1" smtClean="0"/>
              <a:t>Modul</a:t>
            </a:r>
            <a:r>
              <a:rPr lang="en-US" sz="1600" dirty="0" smtClean="0"/>
              <a:t> </a:t>
            </a:r>
            <a:r>
              <a:rPr lang="en-US" sz="1600" dirty="0" err="1" smtClean="0"/>
              <a:t>quản</a:t>
            </a:r>
            <a:r>
              <a:rPr lang="en-US" sz="1600" dirty="0" smtClean="0"/>
              <a:t> </a:t>
            </a:r>
            <a:r>
              <a:rPr lang="en-US" sz="1600" dirty="0" err="1" smtClean="0"/>
              <a:t>lý</a:t>
            </a:r>
            <a:r>
              <a:rPr lang="en-US" sz="1600" dirty="0" smtClean="0"/>
              <a:t> </a:t>
            </a:r>
            <a:r>
              <a:rPr lang="en-US" sz="1600" dirty="0" err="1" smtClean="0"/>
              <a:t>người</a:t>
            </a:r>
            <a:r>
              <a:rPr lang="en-US" sz="1600" dirty="0" smtClean="0"/>
              <a:t> </a:t>
            </a:r>
            <a:r>
              <a:rPr lang="en-US" sz="1600" dirty="0" err="1" smtClean="0"/>
              <a:t>dùng</a:t>
            </a:r>
            <a:r>
              <a:rPr lang="en-US" sz="1600" dirty="0" smtClean="0"/>
              <a:t> </a:t>
            </a:r>
            <a:r>
              <a:rPr lang="en-US" sz="1600" dirty="0" err="1" smtClean="0"/>
              <a:t>và</a:t>
            </a:r>
            <a:r>
              <a:rPr lang="en-US" sz="1600" dirty="0" smtClean="0"/>
              <a:t> </a:t>
            </a:r>
            <a:r>
              <a:rPr lang="en-US" sz="1600" dirty="0" err="1" smtClean="0"/>
              <a:t>nhân</a:t>
            </a:r>
            <a:r>
              <a:rPr lang="en-US" sz="1600" dirty="0" smtClean="0"/>
              <a:t> </a:t>
            </a:r>
            <a:r>
              <a:rPr lang="en-US" sz="1600" dirty="0" err="1" smtClean="0"/>
              <a:t>viên</a:t>
            </a:r>
            <a:r>
              <a:rPr lang="en-US" sz="1600" dirty="0" smtClean="0"/>
              <a:t>.</a:t>
            </a:r>
          </a:p>
          <a:p>
            <a:pPr lvl="1"/>
            <a:r>
              <a:rPr lang="en-US" sz="2000" b="1" dirty="0" err="1" smtClean="0"/>
              <a:t>Nguyễn</a:t>
            </a:r>
            <a:r>
              <a:rPr lang="en-US" sz="2000" b="1" dirty="0" smtClean="0"/>
              <a:t> </a:t>
            </a:r>
            <a:r>
              <a:rPr lang="en-US" sz="2000" b="1" dirty="0" err="1" smtClean="0"/>
              <a:t>Văn</a:t>
            </a:r>
            <a:r>
              <a:rPr lang="en-US" sz="2000" b="1" dirty="0" smtClean="0"/>
              <a:t> </a:t>
            </a:r>
            <a:r>
              <a:rPr lang="en-US" sz="2000" b="1" dirty="0" err="1" smtClean="0"/>
              <a:t>Cường</a:t>
            </a:r>
            <a:r>
              <a:rPr lang="en-US" sz="2000" dirty="0" smtClean="0"/>
              <a:t>:</a:t>
            </a:r>
            <a:endParaRPr lang="vi-VN" sz="1400" dirty="0" smtClean="0"/>
          </a:p>
          <a:p>
            <a:pPr lvl="2"/>
            <a:r>
              <a:rPr lang="en-US" sz="1600" dirty="0" err="1" smtClean="0"/>
              <a:t>Tham</a:t>
            </a:r>
            <a:r>
              <a:rPr lang="en-US" sz="1600" dirty="0" smtClean="0"/>
              <a:t> </a:t>
            </a:r>
            <a:r>
              <a:rPr lang="en-US" sz="1600" dirty="0" err="1" smtClean="0"/>
              <a:t>gia</a:t>
            </a:r>
            <a:r>
              <a:rPr lang="en-US" sz="1600" dirty="0" smtClean="0"/>
              <a:t> </a:t>
            </a:r>
            <a:r>
              <a:rPr lang="en-US" sz="1600" dirty="0" err="1" smtClean="0"/>
              <a:t>vào</a:t>
            </a:r>
            <a:r>
              <a:rPr lang="en-US" sz="1600" dirty="0" smtClean="0"/>
              <a:t> </a:t>
            </a:r>
            <a:r>
              <a:rPr lang="en-US" sz="1600" dirty="0" err="1" smtClean="0"/>
              <a:t>việc</a:t>
            </a:r>
            <a:r>
              <a:rPr lang="en-US" sz="1600" dirty="0" smtClean="0"/>
              <a:t> </a:t>
            </a:r>
            <a:r>
              <a:rPr lang="en-US" sz="1600" dirty="0" err="1" smtClean="0"/>
              <a:t>phân</a:t>
            </a:r>
            <a:r>
              <a:rPr lang="en-US" sz="1600" dirty="0" smtClean="0"/>
              <a:t> </a:t>
            </a:r>
            <a:r>
              <a:rPr lang="en-US" sz="1600" dirty="0" err="1" smtClean="0"/>
              <a:t>tích</a:t>
            </a:r>
            <a:r>
              <a:rPr lang="en-US" sz="1600" dirty="0" smtClean="0"/>
              <a:t> </a:t>
            </a:r>
            <a:r>
              <a:rPr lang="en-US" sz="1600" dirty="0" err="1" smtClean="0"/>
              <a:t>hệ</a:t>
            </a:r>
            <a:r>
              <a:rPr lang="en-US" sz="1600" dirty="0" smtClean="0"/>
              <a:t> </a:t>
            </a:r>
            <a:r>
              <a:rPr lang="en-US" sz="1600" dirty="0" err="1" smtClean="0"/>
              <a:t>thống</a:t>
            </a:r>
            <a:r>
              <a:rPr lang="en-US" sz="1600" dirty="0" smtClean="0"/>
              <a:t>.</a:t>
            </a:r>
          </a:p>
          <a:p>
            <a:pPr lvl="2"/>
            <a:r>
              <a:rPr lang="en-US" sz="1600" dirty="0" smtClean="0"/>
              <a:t>Module </a:t>
            </a:r>
            <a:r>
              <a:rPr lang="en-US" sz="1600" dirty="0" err="1" smtClean="0"/>
              <a:t>quản</a:t>
            </a:r>
            <a:r>
              <a:rPr lang="en-US" sz="1600" dirty="0" smtClean="0"/>
              <a:t> </a:t>
            </a:r>
            <a:r>
              <a:rPr lang="en-US" sz="1600" dirty="0" err="1" smtClean="0"/>
              <a:t>lý</a:t>
            </a:r>
            <a:r>
              <a:rPr lang="en-US" sz="1600" dirty="0" smtClean="0"/>
              <a:t> </a:t>
            </a:r>
            <a:r>
              <a:rPr lang="en-US" sz="1600" dirty="0" err="1" smtClean="0"/>
              <a:t>người</a:t>
            </a:r>
            <a:r>
              <a:rPr lang="en-US" sz="1600" dirty="0" smtClean="0"/>
              <a:t> </a:t>
            </a:r>
            <a:r>
              <a:rPr lang="en-US" sz="1600" dirty="0" err="1" smtClean="0"/>
              <a:t>triển</a:t>
            </a:r>
            <a:r>
              <a:rPr lang="en-US" sz="1600" dirty="0" smtClean="0"/>
              <a:t> </a:t>
            </a:r>
            <a:r>
              <a:rPr lang="en-US" sz="1600" dirty="0" err="1" smtClean="0"/>
              <a:t>lãm</a:t>
            </a:r>
            <a:r>
              <a:rPr lang="en-US" sz="1600" dirty="0" smtClean="0"/>
              <a:t> </a:t>
            </a:r>
            <a:r>
              <a:rPr lang="en-US" sz="1600" dirty="0" err="1" smtClean="0"/>
              <a:t>và</a:t>
            </a:r>
            <a:r>
              <a:rPr lang="en-US" sz="1600" dirty="0" smtClean="0"/>
              <a:t> </a:t>
            </a:r>
            <a:r>
              <a:rPr lang="en-US" sz="1600" dirty="0" err="1" smtClean="0"/>
              <a:t>sản</a:t>
            </a:r>
            <a:r>
              <a:rPr lang="en-US" sz="1600" dirty="0" smtClean="0"/>
              <a:t> </a:t>
            </a:r>
            <a:r>
              <a:rPr lang="en-US" sz="1600" dirty="0" err="1" smtClean="0"/>
              <a:t>phẩm</a:t>
            </a:r>
            <a:r>
              <a:rPr lang="en-US" sz="1600" dirty="0" smtClean="0"/>
              <a:t>.</a:t>
            </a:r>
          </a:p>
          <a:p>
            <a:pPr lvl="1"/>
            <a:r>
              <a:rPr lang="en-US" sz="2000" b="1" dirty="0" err="1" smtClean="0"/>
              <a:t>Nguyễn</a:t>
            </a:r>
            <a:r>
              <a:rPr lang="en-US" sz="2000" b="1" dirty="0" smtClean="0"/>
              <a:t> </a:t>
            </a:r>
            <a:r>
              <a:rPr lang="en-US" sz="2000" b="1" dirty="0" err="1" smtClean="0"/>
              <a:t>Tuấn</a:t>
            </a:r>
            <a:r>
              <a:rPr lang="en-US" sz="2000" b="1" dirty="0" smtClean="0"/>
              <a:t> </a:t>
            </a:r>
            <a:r>
              <a:rPr lang="en-US" sz="2000" b="1" dirty="0" err="1" smtClean="0"/>
              <a:t>Vũ</a:t>
            </a:r>
            <a:r>
              <a:rPr lang="en-US" sz="2000" b="1" dirty="0" smtClean="0"/>
              <a:t>:</a:t>
            </a:r>
          </a:p>
          <a:p>
            <a:pPr lvl="2"/>
            <a:r>
              <a:rPr lang="en-US" sz="1600" dirty="0" err="1" smtClean="0"/>
              <a:t>Tham</a:t>
            </a:r>
            <a:r>
              <a:rPr lang="en-US" sz="1600" dirty="0" smtClean="0"/>
              <a:t> </a:t>
            </a:r>
            <a:r>
              <a:rPr lang="en-US" sz="1600" dirty="0" err="1" smtClean="0"/>
              <a:t>gia</a:t>
            </a:r>
            <a:r>
              <a:rPr lang="en-US" sz="1600" dirty="0" smtClean="0"/>
              <a:t> </a:t>
            </a:r>
            <a:r>
              <a:rPr lang="en-US" sz="1600" dirty="0" err="1" smtClean="0"/>
              <a:t>vào</a:t>
            </a:r>
            <a:r>
              <a:rPr lang="en-US" sz="1600" dirty="0" smtClean="0"/>
              <a:t> </a:t>
            </a:r>
            <a:r>
              <a:rPr lang="en-US" sz="1600" dirty="0" err="1" smtClean="0"/>
              <a:t>việc</a:t>
            </a:r>
            <a:r>
              <a:rPr lang="en-US" sz="1600" dirty="0" smtClean="0"/>
              <a:t> </a:t>
            </a:r>
            <a:r>
              <a:rPr lang="en-US" sz="1600" dirty="0" err="1" smtClean="0"/>
              <a:t>phân</a:t>
            </a:r>
            <a:r>
              <a:rPr lang="en-US" sz="1600" dirty="0" smtClean="0"/>
              <a:t> </a:t>
            </a:r>
            <a:r>
              <a:rPr lang="en-US" sz="1600" dirty="0" err="1" smtClean="0"/>
              <a:t>tích</a:t>
            </a:r>
            <a:r>
              <a:rPr lang="en-US" sz="1600" dirty="0" smtClean="0"/>
              <a:t> </a:t>
            </a:r>
            <a:r>
              <a:rPr lang="en-US" sz="1600" dirty="0" err="1" smtClean="0"/>
              <a:t>hệ</a:t>
            </a:r>
            <a:r>
              <a:rPr lang="en-US" sz="1600" dirty="0" smtClean="0"/>
              <a:t> </a:t>
            </a:r>
            <a:r>
              <a:rPr lang="en-US" sz="1600" dirty="0" err="1" smtClean="0"/>
              <a:t>thống</a:t>
            </a:r>
            <a:r>
              <a:rPr lang="en-US" sz="1600" dirty="0" smtClean="0"/>
              <a:t>.</a:t>
            </a:r>
          </a:p>
          <a:p>
            <a:pPr lvl="2"/>
            <a:r>
              <a:rPr lang="en-US" sz="1600" dirty="0" smtClean="0"/>
              <a:t>Module </a:t>
            </a:r>
            <a:r>
              <a:rPr lang="en-US" sz="1600" dirty="0" err="1" smtClean="0"/>
              <a:t>quản</a:t>
            </a:r>
            <a:r>
              <a:rPr lang="en-US" sz="1600" dirty="0" smtClean="0"/>
              <a:t> </a:t>
            </a:r>
            <a:r>
              <a:rPr lang="en-US" sz="1600" dirty="0" err="1" smtClean="0"/>
              <a:t>lý</a:t>
            </a:r>
            <a:r>
              <a:rPr lang="en-US" sz="1600" dirty="0" smtClean="0"/>
              <a:t> </a:t>
            </a:r>
            <a:r>
              <a:rPr lang="en-US" sz="1600" dirty="0" err="1" smtClean="0"/>
              <a:t>gian</a:t>
            </a:r>
            <a:r>
              <a:rPr lang="en-US" sz="1600" dirty="0" smtClean="0"/>
              <a:t> </a:t>
            </a:r>
            <a:r>
              <a:rPr lang="en-US" sz="1600" dirty="0" err="1" smtClean="0"/>
              <a:t>hàng</a:t>
            </a:r>
            <a:r>
              <a:rPr lang="en-US" sz="1600" dirty="0" smtClean="0"/>
              <a:t> </a:t>
            </a:r>
            <a:r>
              <a:rPr lang="en-US" sz="1600" dirty="0" err="1" smtClean="0"/>
              <a:t>và</a:t>
            </a:r>
            <a:r>
              <a:rPr lang="en-US" sz="1600" dirty="0" smtClean="0"/>
              <a:t> </a:t>
            </a:r>
            <a:r>
              <a:rPr lang="en-US" sz="1600" dirty="0" err="1" smtClean="0"/>
              <a:t>kiểu</a:t>
            </a:r>
            <a:r>
              <a:rPr lang="en-US" sz="1600" dirty="0" smtClean="0"/>
              <a:t> </a:t>
            </a:r>
            <a:r>
              <a:rPr lang="en-US" sz="1600" dirty="0" err="1" smtClean="0"/>
              <a:t>gian</a:t>
            </a:r>
            <a:r>
              <a:rPr lang="en-US" sz="1600" dirty="0" smtClean="0"/>
              <a:t> </a:t>
            </a:r>
            <a:r>
              <a:rPr lang="en-US" sz="1600" dirty="0" err="1" smtClean="0"/>
              <a:t>hàng</a:t>
            </a:r>
            <a:r>
              <a:rPr lang="en-US" sz="1600" dirty="0" smtClean="0"/>
              <a:t>.</a:t>
            </a:r>
          </a:p>
          <a:p>
            <a:pPr lvl="2"/>
            <a:r>
              <a:rPr lang="en-US" sz="1600" dirty="0" err="1" smtClean="0"/>
              <a:t>Tạo</a:t>
            </a:r>
            <a:r>
              <a:rPr lang="en-US" sz="1600" dirty="0" smtClean="0"/>
              <a:t> </a:t>
            </a:r>
            <a:r>
              <a:rPr lang="en-US" sz="1600" dirty="0" err="1" smtClean="0"/>
              <a:t>thống</a:t>
            </a:r>
            <a:r>
              <a:rPr lang="en-US" sz="1600" dirty="0" smtClean="0"/>
              <a:t> </a:t>
            </a:r>
            <a:r>
              <a:rPr lang="en-US" sz="1600" dirty="0" err="1" smtClean="0"/>
              <a:t>kê</a:t>
            </a:r>
            <a:r>
              <a:rPr lang="en-US" sz="1600" dirty="0" smtClean="0"/>
              <a:t> </a:t>
            </a:r>
            <a:r>
              <a:rPr lang="en-US" sz="1600" dirty="0" err="1" smtClean="0"/>
              <a:t>hệ</a:t>
            </a:r>
            <a:r>
              <a:rPr lang="en-US" sz="1600" dirty="0" smtClean="0"/>
              <a:t> </a:t>
            </a:r>
            <a:r>
              <a:rPr lang="en-US" sz="1600" dirty="0" err="1" smtClean="0"/>
              <a:t>thống</a:t>
            </a:r>
            <a:r>
              <a:rPr lang="en-US" sz="1600" dirty="0" smtClean="0"/>
              <a:t>.</a:t>
            </a:r>
          </a:p>
          <a:p>
            <a:pPr lvl="1"/>
            <a:r>
              <a:rPr lang="en-US" sz="2000" b="1" dirty="0" err="1" smtClean="0"/>
              <a:t>Nguyễn</a:t>
            </a:r>
            <a:r>
              <a:rPr lang="en-US" sz="2000" b="1" dirty="0" smtClean="0"/>
              <a:t> </a:t>
            </a:r>
            <a:r>
              <a:rPr lang="en-US" sz="2000" b="1" dirty="0" err="1" smtClean="0"/>
              <a:t>Ánh</a:t>
            </a:r>
            <a:r>
              <a:rPr lang="en-US" sz="2000" b="1" dirty="0" smtClean="0"/>
              <a:t> </a:t>
            </a:r>
            <a:r>
              <a:rPr lang="en-US" sz="2000" b="1" dirty="0" err="1" smtClean="0"/>
              <a:t>Dương</a:t>
            </a:r>
            <a:r>
              <a:rPr lang="en-US" sz="2000" b="1" dirty="0" smtClean="0"/>
              <a:t>:</a:t>
            </a:r>
          </a:p>
          <a:p>
            <a:pPr lvl="2"/>
            <a:r>
              <a:rPr lang="en-US" sz="1600" dirty="0" err="1" smtClean="0"/>
              <a:t>Tham</a:t>
            </a:r>
            <a:r>
              <a:rPr lang="en-US" sz="1600" dirty="0" smtClean="0"/>
              <a:t> </a:t>
            </a:r>
            <a:r>
              <a:rPr lang="en-US" sz="1600" dirty="0" err="1" smtClean="0"/>
              <a:t>gia</a:t>
            </a:r>
            <a:r>
              <a:rPr lang="en-US" sz="1600" dirty="0" smtClean="0"/>
              <a:t> </a:t>
            </a:r>
            <a:r>
              <a:rPr lang="en-US" sz="1600" dirty="0" err="1" smtClean="0"/>
              <a:t>vào</a:t>
            </a:r>
            <a:r>
              <a:rPr lang="en-US" sz="1600" dirty="0" smtClean="0"/>
              <a:t> </a:t>
            </a:r>
            <a:r>
              <a:rPr lang="en-US" sz="1600" dirty="0" err="1" smtClean="0"/>
              <a:t>việc</a:t>
            </a:r>
            <a:r>
              <a:rPr lang="en-US" sz="1600" dirty="0" smtClean="0"/>
              <a:t> </a:t>
            </a:r>
            <a:r>
              <a:rPr lang="en-US" sz="1600" dirty="0" err="1" smtClean="0"/>
              <a:t>phân</a:t>
            </a:r>
            <a:r>
              <a:rPr lang="en-US" sz="1600" dirty="0" smtClean="0"/>
              <a:t> </a:t>
            </a:r>
            <a:r>
              <a:rPr lang="en-US" sz="1600" dirty="0" err="1" smtClean="0"/>
              <a:t>tích</a:t>
            </a:r>
            <a:r>
              <a:rPr lang="en-US" sz="1600" dirty="0" smtClean="0"/>
              <a:t> </a:t>
            </a:r>
            <a:r>
              <a:rPr lang="en-US" sz="1600" dirty="0" err="1" smtClean="0"/>
              <a:t>hệ</a:t>
            </a:r>
            <a:r>
              <a:rPr lang="en-US" sz="1600" dirty="0" smtClean="0"/>
              <a:t> </a:t>
            </a:r>
            <a:r>
              <a:rPr lang="en-US" sz="1600" dirty="0" err="1" smtClean="0"/>
              <a:t>thống</a:t>
            </a:r>
            <a:r>
              <a:rPr lang="en-US" sz="1600" dirty="0" smtClean="0"/>
              <a:t>.</a:t>
            </a:r>
          </a:p>
          <a:p>
            <a:pPr lvl="2"/>
            <a:r>
              <a:rPr lang="en-US" sz="1600" dirty="0" smtClean="0"/>
              <a:t>Module </a:t>
            </a:r>
            <a:r>
              <a:rPr lang="en-US" sz="1600" dirty="0" err="1" smtClean="0"/>
              <a:t>quản</a:t>
            </a:r>
            <a:r>
              <a:rPr lang="en-US" sz="1600" dirty="0" smtClean="0"/>
              <a:t> </a:t>
            </a:r>
            <a:r>
              <a:rPr lang="en-US" sz="1600" dirty="0" err="1" smtClean="0"/>
              <a:t>lý</a:t>
            </a:r>
            <a:r>
              <a:rPr lang="en-US" sz="1600" dirty="0" smtClean="0"/>
              <a:t> </a:t>
            </a:r>
            <a:r>
              <a:rPr lang="en-US" sz="1600" dirty="0" err="1" smtClean="0"/>
              <a:t>hội</a:t>
            </a:r>
            <a:r>
              <a:rPr lang="en-US" sz="1600" dirty="0" smtClean="0"/>
              <a:t> </a:t>
            </a:r>
            <a:r>
              <a:rPr lang="en-US" sz="1600" dirty="0" err="1" smtClean="0"/>
              <a:t>chợ</a:t>
            </a:r>
            <a:r>
              <a:rPr lang="en-US" sz="1600" dirty="0" smtClean="0"/>
              <a:t> </a:t>
            </a:r>
            <a:r>
              <a:rPr lang="en-US" sz="1600" dirty="0" err="1" smtClean="0"/>
              <a:t>và</a:t>
            </a:r>
            <a:r>
              <a:rPr lang="en-US" sz="1600" dirty="0" smtClean="0"/>
              <a:t> </a:t>
            </a:r>
            <a:r>
              <a:rPr lang="en-US" sz="1600" dirty="0" err="1" smtClean="0"/>
              <a:t>nhà</a:t>
            </a:r>
            <a:r>
              <a:rPr lang="en-US" sz="1600" dirty="0" smtClean="0"/>
              <a:t> </a:t>
            </a:r>
            <a:r>
              <a:rPr lang="en-US" sz="1600" dirty="0" err="1" smtClean="0"/>
              <a:t>tài</a:t>
            </a:r>
            <a:r>
              <a:rPr lang="en-US" sz="1600" dirty="0" smtClean="0"/>
              <a:t> </a:t>
            </a:r>
            <a:r>
              <a:rPr lang="en-US" sz="1600" dirty="0" err="1" smtClean="0"/>
              <a:t>trợ</a:t>
            </a:r>
            <a:endParaRPr lang="en-US" sz="1600" dirty="0" smtClean="0"/>
          </a:p>
          <a:p>
            <a:pPr lvl="1"/>
            <a:endParaRPr lang="en-US" sz="2000" dirty="0" smtClean="0"/>
          </a:p>
          <a:p>
            <a:pPr lvl="2"/>
            <a:endParaRPr lang="en-US" sz="1600" dirty="0" smtClean="0"/>
          </a:p>
          <a:p>
            <a:pPr lvl="2"/>
            <a:endParaRPr lang="vi-VN" sz="1600" dirty="0" smtClean="0"/>
          </a:p>
        </p:txBody>
      </p:sp>
      <p:sp>
        <p:nvSpPr>
          <p:cNvPr id="13316" name="WordArt 6"/>
          <p:cNvSpPr>
            <a:spLocks noChangeArrowheads="1" noChangeShapeType="1" noTextEdit="1"/>
          </p:cNvSpPr>
          <p:nvPr/>
        </p:nvSpPr>
        <p:spPr bwMode="auto">
          <a:xfrm>
            <a:off x="4514850" y="685800"/>
            <a:ext cx="600075" cy="647700"/>
          </a:xfrm>
          <a:prstGeom prst="rect">
            <a:avLst/>
          </a:prstGeom>
        </p:spPr>
        <p:txBody>
          <a:bodyPr wrap="none" fromWordArt="1">
            <a:prstTxWarp prst="textPlain">
              <a:avLst>
                <a:gd name="adj" fmla="val 50000"/>
              </a:avLst>
            </a:prstTxWarp>
          </a:bodyPr>
          <a:lstStyle/>
          <a:p>
            <a:pPr algn="ctr"/>
            <a:r>
              <a:rPr lang="en-US" sz="3600" b="1" kern="10">
                <a:ln w="47625">
                  <a:solidFill>
                    <a:srgbClr val="FF9900"/>
                  </a:solidFill>
                  <a:round/>
                  <a:headEnd type="none" w="sm" len="sm"/>
                  <a:tailEnd type="none" w="sm" len="sm"/>
                </a:ln>
                <a:solidFill>
                  <a:srgbClr val="FFCC00"/>
                </a:solidFill>
                <a:latin typeface="Arial Rounded MT Bold"/>
              </a:rPr>
              <a:t>C</a:t>
            </a:r>
          </a:p>
        </p:txBody>
      </p:sp>
      <p:sp>
        <p:nvSpPr>
          <p:cNvPr id="13317" name="WordArt 5"/>
          <p:cNvSpPr>
            <a:spLocks noChangeArrowheads="1" noChangeShapeType="1" noTextEdit="1"/>
          </p:cNvSpPr>
          <p:nvPr/>
        </p:nvSpPr>
        <p:spPr bwMode="auto">
          <a:xfrm>
            <a:off x="5070475" y="1019175"/>
            <a:ext cx="838200" cy="325438"/>
          </a:xfrm>
          <a:prstGeom prst="rect">
            <a:avLst/>
          </a:prstGeom>
        </p:spPr>
        <p:txBody>
          <a:bodyPr wrap="none" fromWordArt="1">
            <a:prstTxWarp prst="textPlain">
              <a:avLst>
                <a:gd name="adj" fmla="val 50000"/>
              </a:avLst>
            </a:prstTxWarp>
          </a:bodyPr>
          <a:lstStyle/>
          <a:p>
            <a:pPr algn="ctr"/>
            <a:r>
              <a:rPr lang="en-US" sz="3600" b="1" kern="10">
                <a:ln w="19050">
                  <a:solidFill>
                    <a:srgbClr val="FF9900"/>
                  </a:solidFill>
                  <a:round/>
                  <a:headEnd type="none" w="sm" len="sm"/>
                  <a:tailEnd type="none" w="sm" len="sm"/>
                </a:ln>
                <a:solidFill>
                  <a:srgbClr val="FFCC00"/>
                </a:solidFill>
                <a:latin typeface="Arial Rounded MT Bold"/>
              </a:rPr>
              <a:t>ontrol</a:t>
            </a:r>
          </a:p>
        </p:txBody>
      </p:sp>
    </p:spTree>
  </p:cSld>
  <p:clrMapOvr>
    <a:masterClrMapping/>
  </p:clrMapOvr>
  <p:transition spd="med">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ctrTitle"/>
          </p:nvPr>
        </p:nvSpPr>
        <p:spPr/>
        <p:txBody>
          <a:bodyPr/>
          <a:lstStyle/>
          <a:p>
            <a:r>
              <a:rPr lang="en-US" smtClean="0"/>
              <a:t>Nhóm 1 – GC0501</a:t>
            </a:r>
          </a:p>
        </p:txBody>
      </p:sp>
      <p:sp>
        <p:nvSpPr>
          <p:cNvPr id="14339" name="Rectangle 8"/>
          <p:cNvSpPr>
            <a:spLocks noGrp="1" noChangeArrowheads="1"/>
          </p:cNvSpPr>
          <p:nvPr>
            <p:ph type="subTitle" idx="1"/>
          </p:nvPr>
        </p:nvSpPr>
        <p:spPr>
          <a:xfrm>
            <a:off x="285720" y="3143248"/>
            <a:ext cx="8001056" cy="3162300"/>
          </a:xfrm>
        </p:spPr>
        <p:txBody>
          <a:bodyPr/>
          <a:lstStyle/>
          <a:p>
            <a:pPr>
              <a:buFont typeface="Arial Rounded MT Bold" pitchFamily="34" charset="0"/>
              <a:buChar char="○"/>
            </a:pPr>
            <a:r>
              <a:rPr lang="en-US" sz="3600" smtClean="0">
                <a:latin typeface="Arial" pitchFamily="34" charset="0"/>
                <a:cs typeface="Arial" pitchFamily="34" charset="0"/>
              </a:rPr>
              <a:t>Xin chân thành cảm ơn </a:t>
            </a:r>
          </a:p>
          <a:p>
            <a:pPr>
              <a:buFont typeface="Arial Rounded MT Bold" pitchFamily="34" charset="0"/>
              <a:buChar char="○"/>
            </a:pPr>
            <a:r>
              <a:rPr lang="en-US" sz="3600" smtClean="0">
                <a:latin typeface="Arial" pitchFamily="34" charset="0"/>
                <a:cs typeface="Arial" pitchFamily="34" charset="0"/>
              </a:rPr>
              <a:t>thầy giáo và các bạn đã lắng nghe !</a:t>
            </a:r>
            <a:endParaRPr lang="en-US" sz="3600" dirty="0" smtClean="0">
              <a:latin typeface="Arial" pitchFamily="34" charset="0"/>
              <a:cs typeface="Arial" pitchFamily="34" charset="0"/>
            </a:endParaRPr>
          </a:p>
        </p:txBody>
      </p:sp>
    </p:spTree>
  </p:cSld>
  <p:clrMapOvr>
    <a:masterClrMapping/>
  </p:clrMapOvr>
  <p:transition spd="med">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ctrTitle"/>
          </p:nvPr>
        </p:nvSpPr>
        <p:spPr>
          <a:xfrm>
            <a:off x="571500" y="1066800"/>
            <a:ext cx="8001000" cy="1371600"/>
          </a:xfrm>
        </p:spPr>
        <p:txBody>
          <a:bodyPr/>
          <a:lstStyle/>
          <a:p>
            <a:pPr algn="ctr"/>
            <a:r>
              <a:rPr lang="en-US" sz="4800" b="1" smtClean="0"/>
              <a:t>Lời nói đầu</a:t>
            </a:r>
            <a:endParaRPr lang="en-US" sz="4800" b="1" dirty="0" smtClean="0"/>
          </a:p>
        </p:txBody>
      </p:sp>
      <p:sp>
        <p:nvSpPr>
          <p:cNvPr id="3075" name="Rectangle 4"/>
          <p:cNvSpPr>
            <a:spLocks noGrp="1" noChangeArrowheads="1"/>
          </p:cNvSpPr>
          <p:nvPr>
            <p:ph type="subTitle" idx="1"/>
          </p:nvPr>
        </p:nvSpPr>
        <p:spPr>
          <a:xfrm>
            <a:off x="285720" y="2500306"/>
            <a:ext cx="8572560" cy="4357694"/>
          </a:xfrm>
        </p:spPr>
        <p:txBody>
          <a:bodyPr/>
          <a:lstStyle/>
          <a:p>
            <a:pPr algn="just">
              <a:buFont typeface="Courier New" pitchFamily="49" charset="0"/>
              <a:buChar char="o"/>
            </a:pPr>
            <a:r>
              <a:rPr lang="en-US" sz="2300" dirty="0" smtClean="0"/>
              <a:t> </a:t>
            </a:r>
            <a:r>
              <a:rPr lang="vi-VN" sz="2400" dirty="0" smtClean="0"/>
              <a:t>Triển lãm thương mại lớn mở ra với mục đích quảng bá sản phẩm và công ty của họ. Các nhà tổ chức phải đối mặt với một số lượng lớn các thông tin sản phẩm, người dùng và hợp đồng.  Tuy nhiên để quản lý thông tin rất lớn của hệ thống dựa trên giấy thực sự là nhiệm vụ khó khăn. </a:t>
            </a:r>
          </a:p>
          <a:p>
            <a:pPr algn="just">
              <a:buFont typeface="Courier New" pitchFamily="49" charset="0"/>
              <a:buChar char="o"/>
            </a:pPr>
            <a:r>
              <a:rPr lang="vi-VN" sz="2400" dirty="0" smtClean="0"/>
              <a:t>Chính vì vậy nhóm chúng tôi xin gửi đến các bạn chương trình “Hệ thống quản lý hội chợ” sẽ giúp quản lý thông tin một cách hiệu quả và dễ dàng nhất.</a:t>
            </a:r>
          </a:p>
          <a:p>
            <a:pPr algn="just">
              <a:buFont typeface="Courier New" pitchFamily="49" charset="0"/>
              <a:buChar char="o"/>
            </a:pPr>
            <a:endParaRPr lang="vi-VN" sz="2300" dirty="0"/>
          </a:p>
        </p:txBody>
      </p:sp>
    </p:spTree>
  </p:cSld>
  <p:clrMapOvr>
    <a:masterClrMapping/>
  </p:clrMapOvr>
  <p:transition spd="med">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mtClean="0"/>
              <a:t>Define</a:t>
            </a:r>
          </a:p>
        </p:txBody>
      </p:sp>
      <p:sp>
        <p:nvSpPr>
          <p:cNvPr id="4099" name="Rectangle 3"/>
          <p:cNvSpPr>
            <a:spLocks noGrp="1" noChangeArrowheads="1"/>
          </p:cNvSpPr>
          <p:nvPr>
            <p:ph type="body" idx="1"/>
          </p:nvPr>
        </p:nvSpPr>
        <p:spPr>
          <a:xfrm>
            <a:off x="609600" y="1981200"/>
            <a:ext cx="7848600" cy="4724400"/>
          </a:xfrm>
        </p:spPr>
        <p:txBody>
          <a:bodyPr/>
          <a:lstStyle/>
          <a:p>
            <a:r>
              <a:rPr lang="en-US" sz="3600" b="1" dirty="0" err="1" smtClean="0"/>
              <a:t>Chức</a:t>
            </a:r>
            <a:r>
              <a:rPr lang="en-US" sz="3600" b="1" dirty="0" smtClean="0"/>
              <a:t> </a:t>
            </a:r>
            <a:r>
              <a:rPr lang="en-US" sz="3600" b="1" dirty="0" err="1" smtClean="0"/>
              <a:t>năng</a:t>
            </a:r>
            <a:r>
              <a:rPr lang="en-US" sz="3600" dirty="0" smtClean="0"/>
              <a:t>:</a:t>
            </a:r>
          </a:p>
          <a:p>
            <a:endParaRPr lang="en-US" sz="1050" dirty="0" smtClean="0"/>
          </a:p>
          <a:p>
            <a:pPr lvl="1"/>
            <a:r>
              <a:rPr lang="en-US" sz="2400" dirty="0" err="1" smtClean="0"/>
              <a:t>Cung</a:t>
            </a:r>
            <a:r>
              <a:rPr lang="en-US" sz="2400" dirty="0" smtClean="0"/>
              <a:t> </a:t>
            </a:r>
            <a:r>
              <a:rPr lang="en-US" sz="2400" dirty="0" err="1" smtClean="0"/>
              <a:t>cấp</a:t>
            </a:r>
            <a:r>
              <a:rPr lang="en-US" sz="2400" dirty="0" smtClean="0"/>
              <a:t> </a:t>
            </a:r>
            <a:r>
              <a:rPr lang="en-US" sz="2400" dirty="0" err="1" smtClean="0"/>
              <a:t>thông</a:t>
            </a:r>
            <a:r>
              <a:rPr lang="en-US" sz="2400" dirty="0" smtClean="0"/>
              <a:t> tin chi </a:t>
            </a:r>
            <a:r>
              <a:rPr lang="en-US" sz="2400" dirty="0" err="1" smtClean="0"/>
              <a:t>tiết</a:t>
            </a:r>
            <a:r>
              <a:rPr lang="en-US" sz="2400" dirty="0" smtClean="0"/>
              <a:t> </a:t>
            </a:r>
            <a:r>
              <a:rPr lang="en-US" sz="2400" dirty="0" err="1" smtClean="0"/>
              <a:t>về</a:t>
            </a:r>
            <a:r>
              <a:rPr lang="en-US" sz="2400" dirty="0" smtClean="0"/>
              <a:t>  </a:t>
            </a:r>
            <a:r>
              <a:rPr lang="en-US" sz="2400" dirty="0" err="1" smtClean="0"/>
              <a:t>triển</a:t>
            </a:r>
            <a:r>
              <a:rPr lang="en-US" sz="2400" dirty="0" smtClean="0"/>
              <a:t> </a:t>
            </a:r>
            <a:r>
              <a:rPr lang="en-US" sz="2400" dirty="0" err="1" smtClean="0"/>
              <a:t>lãm</a:t>
            </a:r>
            <a:endParaRPr lang="en-US" sz="2400" dirty="0" smtClean="0"/>
          </a:p>
          <a:p>
            <a:pPr lvl="1"/>
            <a:r>
              <a:rPr lang="en-US" sz="2400" dirty="0" err="1" smtClean="0"/>
              <a:t>Cung</a:t>
            </a:r>
            <a:r>
              <a:rPr lang="en-US" sz="2400" dirty="0" smtClean="0"/>
              <a:t> </a:t>
            </a:r>
            <a:r>
              <a:rPr lang="en-US" sz="2400" dirty="0" err="1" smtClean="0"/>
              <a:t>cấp</a:t>
            </a:r>
            <a:r>
              <a:rPr lang="en-US" sz="2400" dirty="0" smtClean="0"/>
              <a:t> </a:t>
            </a:r>
            <a:r>
              <a:rPr lang="en-US" sz="2400" dirty="0" err="1" smtClean="0"/>
              <a:t>thông</a:t>
            </a:r>
            <a:r>
              <a:rPr lang="en-US" sz="2400" dirty="0" smtClean="0"/>
              <a:t> tin </a:t>
            </a:r>
            <a:r>
              <a:rPr lang="en-US" sz="2400" dirty="0" err="1" smtClean="0"/>
              <a:t>liên</a:t>
            </a:r>
            <a:r>
              <a:rPr lang="en-US" sz="2400" dirty="0" smtClean="0"/>
              <a:t> </a:t>
            </a:r>
            <a:r>
              <a:rPr lang="en-US" sz="2400" dirty="0" err="1" smtClean="0"/>
              <a:t>quan</a:t>
            </a:r>
            <a:r>
              <a:rPr lang="en-US" sz="2400" dirty="0" smtClean="0"/>
              <a:t> </a:t>
            </a:r>
            <a:r>
              <a:rPr lang="en-US" sz="2400" dirty="0" err="1" smtClean="0"/>
              <a:t>đến</a:t>
            </a:r>
            <a:r>
              <a:rPr lang="en-US" sz="2400" dirty="0" smtClean="0"/>
              <a:t> </a:t>
            </a:r>
            <a:r>
              <a:rPr lang="en-US" sz="2400" dirty="0" err="1" smtClean="0"/>
              <a:t>kiểu</a:t>
            </a:r>
            <a:r>
              <a:rPr lang="en-US" sz="2400" dirty="0" smtClean="0"/>
              <a:t> </a:t>
            </a:r>
            <a:r>
              <a:rPr lang="en-US" sz="2400" dirty="0" err="1" smtClean="0"/>
              <a:t>gian</a:t>
            </a:r>
            <a:r>
              <a:rPr lang="en-US" sz="2400" dirty="0" smtClean="0"/>
              <a:t> </a:t>
            </a:r>
            <a:r>
              <a:rPr lang="en-US" sz="2400" dirty="0" err="1" smtClean="0"/>
              <a:t>hàng</a:t>
            </a:r>
            <a:r>
              <a:rPr lang="en-US" sz="2400" dirty="0" smtClean="0"/>
              <a:t>, </a:t>
            </a:r>
            <a:r>
              <a:rPr lang="en-US" sz="2400" dirty="0" err="1" smtClean="0"/>
              <a:t>gian</a:t>
            </a:r>
            <a:r>
              <a:rPr lang="en-US" sz="2400" dirty="0" smtClean="0"/>
              <a:t> </a:t>
            </a:r>
            <a:r>
              <a:rPr lang="en-US" sz="2400" dirty="0" err="1" smtClean="0"/>
              <a:t>hàng</a:t>
            </a:r>
            <a:r>
              <a:rPr lang="en-US" sz="2400" dirty="0" smtClean="0"/>
              <a:t>, …</a:t>
            </a:r>
          </a:p>
          <a:p>
            <a:pPr lvl="1"/>
            <a:r>
              <a:rPr lang="en-US" sz="2400" dirty="0" err="1" smtClean="0"/>
              <a:t>Cung</a:t>
            </a:r>
            <a:r>
              <a:rPr lang="en-US" sz="2400" dirty="0" smtClean="0"/>
              <a:t> </a:t>
            </a:r>
            <a:r>
              <a:rPr lang="en-US" sz="2400" dirty="0" err="1" smtClean="0"/>
              <a:t>cấp</a:t>
            </a:r>
            <a:r>
              <a:rPr lang="en-US" sz="2400" dirty="0" smtClean="0"/>
              <a:t> </a:t>
            </a:r>
            <a:r>
              <a:rPr lang="en-US" sz="2400" dirty="0" err="1" smtClean="0"/>
              <a:t>khả</a:t>
            </a:r>
            <a:r>
              <a:rPr lang="en-US" sz="2400" dirty="0" smtClean="0"/>
              <a:t> </a:t>
            </a:r>
            <a:r>
              <a:rPr lang="en-US" sz="2400" dirty="0" err="1" smtClean="0"/>
              <a:t>năng</a:t>
            </a:r>
            <a:r>
              <a:rPr lang="en-US" sz="2400" dirty="0" smtClean="0"/>
              <a:t> </a:t>
            </a:r>
            <a:r>
              <a:rPr lang="en-US" sz="2400" dirty="0" err="1" smtClean="0"/>
              <a:t>tìm</a:t>
            </a:r>
            <a:r>
              <a:rPr lang="en-US" sz="2400" dirty="0" smtClean="0"/>
              <a:t> </a:t>
            </a:r>
            <a:r>
              <a:rPr lang="en-US" sz="2400" dirty="0" err="1" smtClean="0"/>
              <a:t>kiếm</a:t>
            </a:r>
            <a:endParaRPr lang="en-US" sz="2400" dirty="0" smtClean="0"/>
          </a:p>
          <a:p>
            <a:pPr lvl="1"/>
            <a:r>
              <a:rPr lang="en-US" sz="2400" dirty="0" err="1" smtClean="0"/>
              <a:t>Cung</a:t>
            </a:r>
            <a:r>
              <a:rPr lang="en-US" sz="2400" dirty="0" smtClean="0"/>
              <a:t> </a:t>
            </a:r>
            <a:r>
              <a:rPr lang="en-US" sz="2400" dirty="0" err="1" smtClean="0"/>
              <a:t>cấp</a:t>
            </a:r>
            <a:r>
              <a:rPr lang="en-US" sz="2400" dirty="0" smtClean="0"/>
              <a:t> </a:t>
            </a:r>
            <a:r>
              <a:rPr lang="en-US" sz="2400" dirty="0" err="1" smtClean="0"/>
              <a:t>tài</a:t>
            </a:r>
            <a:r>
              <a:rPr lang="en-US" sz="2400" dirty="0" smtClean="0"/>
              <a:t> </a:t>
            </a:r>
            <a:r>
              <a:rPr lang="en-US" sz="2400" dirty="0" err="1" smtClean="0"/>
              <a:t>khoản</a:t>
            </a:r>
            <a:r>
              <a:rPr lang="en-US" sz="2400" dirty="0" smtClean="0"/>
              <a:t> </a:t>
            </a:r>
            <a:r>
              <a:rPr lang="en-US" sz="2400" dirty="0" err="1" smtClean="0"/>
              <a:t>cho</a:t>
            </a:r>
            <a:r>
              <a:rPr lang="en-US" sz="2400" dirty="0" smtClean="0"/>
              <a:t> </a:t>
            </a:r>
            <a:r>
              <a:rPr lang="en-US" sz="2400" dirty="0" err="1" smtClean="0"/>
              <a:t>người</a:t>
            </a:r>
            <a:r>
              <a:rPr lang="en-US" sz="2400" dirty="0" smtClean="0"/>
              <a:t> </a:t>
            </a:r>
            <a:r>
              <a:rPr lang="en-US" sz="2400" dirty="0" err="1" smtClean="0"/>
              <a:t>dùng</a:t>
            </a:r>
            <a:r>
              <a:rPr lang="en-US" sz="2400" dirty="0" smtClean="0"/>
              <a:t> (</a:t>
            </a:r>
            <a:r>
              <a:rPr lang="en-US" sz="2400" err="1" smtClean="0"/>
              <a:t>đăng</a:t>
            </a:r>
            <a:r>
              <a:rPr lang="en-US" sz="2400" smtClean="0"/>
              <a:t> </a:t>
            </a:r>
            <a:r>
              <a:rPr lang="en-US" sz="2400" smtClean="0"/>
              <a:t>nhập, </a:t>
            </a:r>
            <a:r>
              <a:rPr lang="en-US" sz="2400" dirty="0" err="1" smtClean="0"/>
              <a:t>quản</a:t>
            </a:r>
            <a:r>
              <a:rPr lang="en-US" sz="2400" dirty="0" smtClean="0"/>
              <a:t> </a:t>
            </a:r>
            <a:r>
              <a:rPr lang="en-US" sz="2400" dirty="0" err="1" smtClean="0"/>
              <a:t>lý</a:t>
            </a:r>
            <a:r>
              <a:rPr lang="en-US" sz="2400" dirty="0" smtClean="0"/>
              <a:t> </a:t>
            </a:r>
            <a:r>
              <a:rPr lang="en-US" sz="2400" dirty="0" err="1" smtClean="0"/>
              <a:t>hợp</a:t>
            </a:r>
            <a:r>
              <a:rPr lang="en-US" sz="2400" dirty="0" smtClean="0"/>
              <a:t> </a:t>
            </a:r>
            <a:r>
              <a:rPr lang="en-US" sz="2400" dirty="0" err="1" smtClean="0"/>
              <a:t>đồng</a:t>
            </a:r>
            <a:r>
              <a:rPr lang="en-US" sz="2400" dirty="0" smtClean="0"/>
              <a:t>, </a:t>
            </a:r>
            <a:r>
              <a:rPr lang="en-US" sz="2400" dirty="0" err="1" smtClean="0"/>
              <a:t>thuê</a:t>
            </a:r>
            <a:r>
              <a:rPr lang="en-US" sz="2400" dirty="0" smtClean="0"/>
              <a:t> </a:t>
            </a:r>
            <a:r>
              <a:rPr lang="en-US" sz="2400" dirty="0" err="1" smtClean="0"/>
              <a:t>gian</a:t>
            </a:r>
            <a:r>
              <a:rPr lang="en-US" sz="2400" dirty="0" smtClean="0"/>
              <a:t> </a:t>
            </a:r>
            <a:r>
              <a:rPr lang="en-US" sz="2400" dirty="0" err="1" smtClean="0"/>
              <a:t>hàng</a:t>
            </a:r>
            <a:r>
              <a:rPr lang="en-US" sz="2400" dirty="0" smtClean="0"/>
              <a:t>, …).</a:t>
            </a:r>
          </a:p>
          <a:p>
            <a:pPr lvl="1">
              <a:buNone/>
            </a:pPr>
            <a:endParaRPr lang="vi-VN" sz="2400" dirty="0" smtClean="0"/>
          </a:p>
          <a:p>
            <a:pPr lvl="1"/>
            <a:endParaRPr lang="vi-VN" sz="2400" dirty="0"/>
          </a:p>
        </p:txBody>
      </p:sp>
      <p:sp>
        <p:nvSpPr>
          <p:cNvPr id="4100" name="WordArt 10"/>
          <p:cNvSpPr>
            <a:spLocks noChangeArrowheads="1" noChangeShapeType="1" noTextEdit="1"/>
          </p:cNvSpPr>
          <p:nvPr/>
        </p:nvSpPr>
        <p:spPr bwMode="auto">
          <a:xfrm>
            <a:off x="152400" y="685800"/>
            <a:ext cx="585788" cy="647700"/>
          </a:xfrm>
          <a:prstGeom prst="rect">
            <a:avLst/>
          </a:prstGeom>
        </p:spPr>
        <p:txBody>
          <a:bodyPr wrap="none" fromWordArt="1">
            <a:prstTxWarp prst="textPlain">
              <a:avLst>
                <a:gd name="adj" fmla="val 50000"/>
              </a:avLst>
            </a:prstTxWarp>
          </a:bodyPr>
          <a:lstStyle/>
          <a:p>
            <a:pPr algn="ctr"/>
            <a:r>
              <a:rPr lang="en-US" sz="3600" b="1" kern="10">
                <a:ln w="47625">
                  <a:solidFill>
                    <a:srgbClr val="FF9900"/>
                  </a:solidFill>
                  <a:round/>
                  <a:headEnd type="none" w="sm" len="sm"/>
                  <a:tailEnd type="none" w="sm" len="sm"/>
                </a:ln>
                <a:solidFill>
                  <a:srgbClr val="FFCC00"/>
                </a:solidFill>
                <a:latin typeface="Arial Rounded MT Bold"/>
              </a:rPr>
              <a:t>D</a:t>
            </a:r>
          </a:p>
        </p:txBody>
      </p:sp>
      <p:sp>
        <p:nvSpPr>
          <p:cNvPr id="4101" name="WordArt 11"/>
          <p:cNvSpPr>
            <a:spLocks noChangeArrowheads="1" noChangeShapeType="1" noTextEdit="1"/>
          </p:cNvSpPr>
          <p:nvPr/>
        </p:nvSpPr>
        <p:spPr bwMode="auto">
          <a:xfrm>
            <a:off x="609600" y="1023938"/>
            <a:ext cx="776288" cy="325437"/>
          </a:xfrm>
          <a:prstGeom prst="rect">
            <a:avLst/>
          </a:prstGeom>
        </p:spPr>
        <p:txBody>
          <a:bodyPr wrap="none" fromWordArt="1">
            <a:prstTxWarp prst="textPlain">
              <a:avLst>
                <a:gd name="adj" fmla="val 50000"/>
              </a:avLst>
            </a:prstTxWarp>
          </a:bodyPr>
          <a:lstStyle/>
          <a:p>
            <a:pPr algn="ctr"/>
            <a:r>
              <a:rPr lang="en-US" sz="3600" b="1" kern="10" smtClean="0">
                <a:ln w="19050">
                  <a:solidFill>
                    <a:srgbClr val="FF9900"/>
                  </a:solidFill>
                  <a:round/>
                  <a:headEnd type="none" w="sm" len="sm"/>
                  <a:tailEnd type="none" w="sm" len="sm"/>
                </a:ln>
                <a:solidFill>
                  <a:srgbClr val="FFCC00"/>
                </a:solidFill>
                <a:latin typeface="Arial Rounded MT Bold"/>
              </a:rPr>
              <a:t>efine</a:t>
            </a:r>
            <a:endParaRPr lang="en-US" sz="3600" b="1" kern="10">
              <a:ln w="19050">
                <a:solidFill>
                  <a:srgbClr val="FF9900"/>
                </a:solidFill>
                <a:round/>
                <a:headEnd type="none" w="sm" len="sm"/>
                <a:tailEnd type="none" w="sm" len="sm"/>
              </a:ln>
              <a:solidFill>
                <a:srgbClr val="FFCC00"/>
              </a:solidFill>
              <a:latin typeface="Arial Rounded MT Bold"/>
            </a:endParaRPr>
          </a:p>
        </p:txBody>
      </p:sp>
    </p:spTree>
  </p:cSld>
  <p:clrMapOvr>
    <a:masterClrMapping/>
  </p:clrMapOvr>
  <p:transition spd="med">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mtClean="0"/>
              <a:t>Define</a:t>
            </a:r>
          </a:p>
        </p:txBody>
      </p:sp>
      <p:sp>
        <p:nvSpPr>
          <p:cNvPr id="4099" name="Rectangle 3"/>
          <p:cNvSpPr>
            <a:spLocks noGrp="1" noChangeArrowheads="1"/>
          </p:cNvSpPr>
          <p:nvPr>
            <p:ph type="body" idx="1"/>
          </p:nvPr>
        </p:nvSpPr>
        <p:spPr>
          <a:xfrm>
            <a:off x="609600" y="1981200"/>
            <a:ext cx="7848600" cy="4724400"/>
          </a:xfrm>
        </p:spPr>
        <p:txBody>
          <a:bodyPr/>
          <a:lstStyle/>
          <a:p>
            <a:r>
              <a:rPr lang="en-US" sz="2400" b="1" dirty="0" smtClean="0"/>
              <a:t>1. </a:t>
            </a:r>
            <a:r>
              <a:rPr lang="en-US" sz="2400" b="1" dirty="0" err="1" smtClean="0"/>
              <a:t>Chức</a:t>
            </a:r>
            <a:r>
              <a:rPr lang="en-US" sz="2400" b="1" dirty="0" smtClean="0"/>
              <a:t> </a:t>
            </a:r>
            <a:r>
              <a:rPr lang="en-US" sz="2400" b="1" dirty="0" err="1" smtClean="0"/>
              <a:t>năng</a:t>
            </a:r>
            <a:r>
              <a:rPr lang="en-US" sz="2400" b="1" dirty="0" smtClean="0"/>
              <a:t> </a:t>
            </a:r>
            <a:r>
              <a:rPr lang="en-US" sz="2400" b="1" dirty="0" err="1" smtClean="0"/>
              <a:t>cung</a:t>
            </a:r>
            <a:r>
              <a:rPr lang="en-US" sz="2400" b="1" dirty="0" smtClean="0"/>
              <a:t> </a:t>
            </a:r>
            <a:r>
              <a:rPr lang="en-US" sz="2400" b="1" dirty="0" err="1" smtClean="0"/>
              <a:t>cấp</a:t>
            </a:r>
            <a:r>
              <a:rPr lang="en-US" sz="2400" b="1" dirty="0" smtClean="0"/>
              <a:t> </a:t>
            </a:r>
            <a:r>
              <a:rPr lang="en-US" sz="2400" b="1" dirty="0" err="1" smtClean="0"/>
              <a:t>thông</a:t>
            </a:r>
            <a:r>
              <a:rPr lang="en-US" sz="2400" b="1" dirty="0" smtClean="0"/>
              <a:t> tin chi </a:t>
            </a:r>
            <a:r>
              <a:rPr lang="en-US" sz="2400" b="1" dirty="0" err="1" smtClean="0"/>
              <a:t>tiết</a:t>
            </a:r>
            <a:r>
              <a:rPr lang="en-US" sz="2400" b="1" dirty="0" smtClean="0"/>
              <a:t> </a:t>
            </a:r>
            <a:r>
              <a:rPr lang="en-US" sz="2400" b="1" dirty="0" err="1" smtClean="0"/>
              <a:t>về</a:t>
            </a:r>
            <a:r>
              <a:rPr lang="en-US" sz="2400" b="1" dirty="0" smtClean="0"/>
              <a:t> </a:t>
            </a:r>
            <a:r>
              <a:rPr lang="en-US" sz="2400" b="1" dirty="0" err="1" smtClean="0"/>
              <a:t>triển</a:t>
            </a:r>
            <a:r>
              <a:rPr lang="en-US" sz="2400" b="1" dirty="0" smtClean="0"/>
              <a:t> </a:t>
            </a:r>
            <a:r>
              <a:rPr lang="en-US" sz="2400" b="1" dirty="0" err="1" smtClean="0"/>
              <a:t>lãm</a:t>
            </a:r>
            <a:endParaRPr lang="en-US" sz="2400" dirty="0" smtClean="0"/>
          </a:p>
          <a:p>
            <a:pPr lvl="1"/>
            <a:r>
              <a:rPr lang="fr-FR" sz="2000" dirty="0" err="1" smtClean="0"/>
              <a:t>Người</a:t>
            </a:r>
            <a:r>
              <a:rPr lang="fr-FR" sz="2000" dirty="0" smtClean="0"/>
              <a:t> </a:t>
            </a:r>
            <a:r>
              <a:rPr lang="fr-FR" sz="2000" dirty="0" err="1" smtClean="0"/>
              <a:t>triển</a:t>
            </a:r>
            <a:r>
              <a:rPr lang="fr-FR" sz="2000" dirty="0" smtClean="0"/>
              <a:t> </a:t>
            </a:r>
            <a:r>
              <a:rPr lang="fr-FR" sz="2000" dirty="0" err="1" smtClean="0"/>
              <a:t>lãm</a:t>
            </a:r>
            <a:endParaRPr lang="fr-FR" sz="2000" dirty="0" smtClean="0"/>
          </a:p>
          <a:p>
            <a:pPr lvl="1"/>
            <a:r>
              <a:rPr lang="fr-FR" sz="2000" dirty="0" err="1" smtClean="0"/>
              <a:t>Nhân</a:t>
            </a:r>
            <a:r>
              <a:rPr lang="fr-FR" sz="2000" dirty="0" smtClean="0"/>
              <a:t> </a:t>
            </a:r>
            <a:r>
              <a:rPr lang="fr-FR" sz="2000" dirty="0" err="1" smtClean="0"/>
              <a:t>viên</a:t>
            </a:r>
            <a:endParaRPr lang="fr-FR" sz="2000" dirty="0" smtClean="0"/>
          </a:p>
          <a:p>
            <a:pPr lvl="1"/>
            <a:r>
              <a:rPr lang="fr-FR" sz="2000" dirty="0" err="1" smtClean="0"/>
              <a:t>Nhà</a:t>
            </a:r>
            <a:r>
              <a:rPr lang="fr-FR" sz="2000" dirty="0" smtClean="0"/>
              <a:t> </a:t>
            </a:r>
            <a:r>
              <a:rPr lang="fr-FR" sz="2000" dirty="0" err="1" smtClean="0"/>
              <a:t>tài</a:t>
            </a:r>
            <a:r>
              <a:rPr lang="fr-FR" sz="2000" dirty="0" smtClean="0"/>
              <a:t> </a:t>
            </a:r>
            <a:r>
              <a:rPr lang="fr-FR" sz="2000" dirty="0" err="1" smtClean="0"/>
              <a:t>trợ</a:t>
            </a:r>
            <a:endParaRPr lang="fr-FR" sz="2000" dirty="0" smtClean="0"/>
          </a:p>
          <a:p>
            <a:pPr lvl="1">
              <a:buNone/>
            </a:pPr>
            <a:endParaRPr lang="vi-VN" sz="2000" dirty="0" smtClean="0"/>
          </a:p>
          <a:p>
            <a:r>
              <a:rPr lang="fr-FR" sz="2400" b="1" dirty="0" smtClean="0"/>
              <a:t>2. </a:t>
            </a:r>
            <a:r>
              <a:rPr lang="fr-FR" sz="2400" b="1" dirty="0" err="1" smtClean="0"/>
              <a:t>Chức</a:t>
            </a:r>
            <a:r>
              <a:rPr lang="fr-FR" sz="2400" b="1" dirty="0" smtClean="0"/>
              <a:t> </a:t>
            </a:r>
            <a:r>
              <a:rPr lang="fr-FR" sz="2400" b="1" dirty="0" err="1" smtClean="0"/>
              <a:t>năng</a:t>
            </a:r>
            <a:r>
              <a:rPr lang="fr-FR" sz="2400" b="1" dirty="0" smtClean="0"/>
              <a:t> </a:t>
            </a:r>
            <a:r>
              <a:rPr lang="fr-FR" sz="2400" b="1" dirty="0" err="1" smtClean="0"/>
              <a:t>cung</a:t>
            </a:r>
            <a:r>
              <a:rPr lang="fr-FR" sz="2400" b="1" dirty="0" smtClean="0"/>
              <a:t> </a:t>
            </a:r>
            <a:r>
              <a:rPr lang="fr-FR" sz="2400" b="1" dirty="0" err="1" smtClean="0"/>
              <a:t>cấp</a:t>
            </a:r>
            <a:r>
              <a:rPr lang="fr-FR" sz="2400" b="1" dirty="0" smtClean="0"/>
              <a:t> </a:t>
            </a:r>
            <a:r>
              <a:rPr lang="fr-FR" sz="2400" b="1" dirty="0" err="1" smtClean="0"/>
              <a:t>thông</a:t>
            </a:r>
            <a:r>
              <a:rPr lang="fr-FR" sz="2400" b="1" dirty="0" smtClean="0"/>
              <a:t> tin </a:t>
            </a:r>
            <a:r>
              <a:rPr lang="fr-FR" sz="2400" b="1" dirty="0" err="1" smtClean="0"/>
              <a:t>về</a:t>
            </a:r>
            <a:r>
              <a:rPr lang="fr-FR" sz="2400" b="1" dirty="0" smtClean="0"/>
              <a:t> </a:t>
            </a:r>
            <a:r>
              <a:rPr lang="fr-FR" sz="2400" b="1" dirty="0" err="1" smtClean="0"/>
              <a:t>quản</a:t>
            </a:r>
            <a:r>
              <a:rPr lang="fr-FR" sz="2400" b="1" dirty="0" smtClean="0"/>
              <a:t> </a:t>
            </a:r>
            <a:r>
              <a:rPr lang="fr-FR" sz="2400" b="1" dirty="0" err="1" smtClean="0"/>
              <a:t>lý</a:t>
            </a:r>
            <a:r>
              <a:rPr lang="fr-FR" sz="2400" b="1" dirty="0" smtClean="0"/>
              <a:t> </a:t>
            </a:r>
            <a:r>
              <a:rPr lang="fr-FR" sz="2400" b="1" dirty="0" err="1" smtClean="0"/>
              <a:t>gian</a:t>
            </a:r>
            <a:r>
              <a:rPr lang="fr-FR" sz="2400" b="1" dirty="0" smtClean="0"/>
              <a:t> </a:t>
            </a:r>
            <a:r>
              <a:rPr lang="fr-FR" sz="2400" b="1" dirty="0" err="1" smtClean="0"/>
              <a:t>hàng</a:t>
            </a:r>
            <a:endParaRPr lang="fr-FR" sz="2400" b="1" dirty="0" smtClean="0"/>
          </a:p>
          <a:p>
            <a:pPr lvl="1"/>
            <a:r>
              <a:rPr lang="fr-FR" sz="2000" dirty="0" smtClean="0"/>
              <a:t>Gian </a:t>
            </a:r>
            <a:r>
              <a:rPr lang="fr-FR" sz="2000" dirty="0" err="1" smtClean="0"/>
              <a:t>hàng</a:t>
            </a:r>
            <a:endParaRPr lang="fr-FR" sz="2000" dirty="0" smtClean="0"/>
          </a:p>
          <a:p>
            <a:pPr lvl="1"/>
            <a:r>
              <a:rPr lang="fr-FR" sz="2000" dirty="0" err="1" smtClean="0"/>
              <a:t>Kích</a:t>
            </a:r>
            <a:r>
              <a:rPr lang="fr-FR" sz="2000" dirty="0" smtClean="0"/>
              <a:t> </a:t>
            </a:r>
            <a:r>
              <a:rPr lang="fr-FR" sz="2000" dirty="0" err="1" smtClean="0"/>
              <a:t>thước</a:t>
            </a:r>
            <a:r>
              <a:rPr lang="fr-FR" sz="2000" dirty="0" smtClean="0"/>
              <a:t> </a:t>
            </a:r>
            <a:r>
              <a:rPr lang="fr-FR" sz="2000" dirty="0" err="1" smtClean="0"/>
              <a:t>gian</a:t>
            </a:r>
            <a:r>
              <a:rPr lang="fr-FR" sz="2000" dirty="0" smtClean="0"/>
              <a:t> </a:t>
            </a:r>
            <a:r>
              <a:rPr lang="fr-FR" sz="2000" dirty="0" err="1" smtClean="0"/>
              <a:t>hàng</a:t>
            </a:r>
            <a:endParaRPr lang="fr-FR" sz="2000" dirty="0" smtClean="0"/>
          </a:p>
          <a:p>
            <a:pPr lvl="1"/>
            <a:r>
              <a:rPr lang="fr-FR" sz="2000" dirty="0" smtClean="0"/>
              <a:t>Gian </a:t>
            </a:r>
            <a:r>
              <a:rPr lang="fr-FR" sz="2000" dirty="0" err="1" smtClean="0"/>
              <a:t>hàng</a:t>
            </a:r>
            <a:r>
              <a:rPr lang="fr-FR" sz="2000" dirty="0" smtClean="0"/>
              <a:t> </a:t>
            </a:r>
            <a:r>
              <a:rPr lang="fr-FR" sz="2000" dirty="0" err="1" smtClean="0"/>
              <a:t>ưu</a:t>
            </a:r>
            <a:r>
              <a:rPr lang="fr-FR" sz="2000" dirty="0" smtClean="0"/>
              <a:t> </a:t>
            </a:r>
            <a:r>
              <a:rPr lang="fr-FR" sz="2000" dirty="0" err="1" smtClean="0"/>
              <a:t>tiên</a:t>
            </a:r>
            <a:endParaRPr lang="vi-VN" sz="2000" dirty="0" smtClean="0"/>
          </a:p>
          <a:p>
            <a:pPr lvl="1"/>
            <a:endParaRPr lang="vi-VN" sz="2000" dirty="0" smtClean="0"/>
          </a:p>
          <a:p>
            <a:pPr>
              <a:buNone/>
            </a:pPr>
            <a:endParaRPr lang="vi-VN" sz="2400" dirty="0" smtClean="0"/>
          </a:p>
        </p:txBody>
      </p:sp>
      <p:sp>
        <p:nvSpPr>
          <p:cNvPr id="4100" name="WordArt 10"/>
          <p:cNvSpPr>
            <a:spLocks noChangeArrowheads="1" noChangeShapeType="1" noTextEdit="1"/>
          </p:cNvSpPr>
          <p:nvPr/>
        </p:nvSpPr>
        <p:spPr bwMode="auto">
          <a:xfrm>
            <a:off x="152400" y="685800"/>
            <a:ext cx="585788" cy="647700"/>
          </a:xfrm>
          <a:prstGeom prst="rect">
            <a:avLst/>
          </a:prstGeom>
        </p:spPr>
        <p:txBody>
          <a:bodyPr wrap="none" fromWordArt="1">
            <a:prstTxWarp prst="textPlain">
              <a:avLst>
                <a:gd name="adj" fmla="val 50000"/>
              </a:avLst>
            </a:prstTxWarp>
          </a:bodyPr>
          <a:lstStyle/>
          <a:p>
            <a:pPr algn="ctr"/>
            <a:r>
              <a:rPr lang="en-US" sz="3600" b="1" kern="10">
                <a:ln w="47625">
                  <a:solidFill>
                    <a:srgbClr val="FF9900"/>
                  </a:solidFill>
                  <a:round/>
                  <a:headEnd type="none" w="sm" len="sm"/>
                  <a:tailEnd type="none" w="sm" len="sm"/>
                </a:ln>
                <a:solidFill>
                  <a:srgbClr val="FFCC00"/>
                </a:solidFill>
                <a:latin typeface="Arial Rounded MT Bold"/>
              </a:rPr>
              <a:t>D</a:t>
            </a:r>
          </a:p>
        </p:txBody>
      </p:sp>
      <p:sp>
        <p:nvSpPr>
          <p:cNvPr id="4101" name="WordArt 11"/>
          <p:cNvSpPr>
            <a:spLocks noChangeArrowheads="1" noChangeShapeType="1" noTextEdit="1"/>
          </p:cNvSpPr>
          <p:nvPr/>
        </p:nvSpPr>
        <p:spPr bwMode="auto">
          <a:xfrm>
            <a:off x="609600" y="1023938"/>
            <a:ext cx="776288" cy="325437"/>
          </a:xfrm>
          <a:prstGeom prst="rect">
            <a:avLst/>
          </a:prstGeom>
        </p:spPr>
        <p:txBody>
          <a:bodyPr wrap="none" fromWordArt="1">
            <a:prstTxWarp prst="textPlain">
              <a:avLst>
                <a:gd name="adj" fmla="val 50000"/>
              </a:avLst>
            </a:prstTxWarp>
          </a:bodyPr>
          <a:lstStyle/>
          <a:p>
            <a:pPr algn="ctr"/>
            <a:r>
              <a:rPr lang="en-US" sz="3600" b="1" kern="10" smtClean="0">
                <a:ln w="19050">
                  <a:solidFill>
                    <a:srgbClr val="FF9900"/>
                  </a:solidFill>
                  <a:round/>
                  <a:headEnd type="none" w="sm" len="sm"/>
                  <a:tailEnd type="none" w="sm" len="sm"/>
                </a:ln>
                <a:solidFill>
                  <a:srgbClr val="FFCC00"/>
                </a:solidFill>
                <a:latin typeface="Arial Rounded MT Bold"/>
              </a:rPr>
              <a:t>efine</a:t>
            </a:r>
            <a:endParaRPr lang="en-US" sz="3600" b="1" kern="10">
              <a:ln w="19050">
                <a:solidFill>
                  <a:srgbClr val="FF9900"/>
                </a:solidFill>
                <a:round/>
                <a:headEnd type="none" w="sm" len="sm"/>
                <a:tailEnd type="none" w="sm" len="sm"/>
              </a:ln>
              <a:solidFill>
                <a:srgbClr val="FFCC00"/>
              </a:solidFill>
              <a:latin typeface="Arial Rounded MT Bold"/>
            </a:endParaRPr>
          </a:p>
        </p:txBody>
      </p:sp>
    </p:spTree>
  </p:cSld>
  <p:clrMapOvr>
    <a:masterClrMapping/>
  </p:clrMapOvr>
  <p:transition spd="med">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mtClean="0"/>
              <a:t>Define</a:t>
            </a:r>
          </a:p>
        </p:txBody>
      </p:sp>
      <p:sp>
        <p:nvSpPr>
          <p:cNvPr id="4099" name="Rectangle 3"/>
          <p:cNvSpPr>
            <a:spLocks noGrp="1" noChangeArrowheads="1"/>
          </p:cNvSpPr>
          <p:nvPr>
            <p:ph type="body" idx="1"/>
          </p:nvPr>
        </p:nvSpPr>
        <p:spPr>
          <a:xfrm>
            <a:off x="609600" y="1857364"/>
            <a:ext cx="7848600" cy="4724400"/>
          </a:xfrm>
        </p:spPr>
        <p:txBody>
          <a:bodyPr/>
          <a:lstStyle/>
          <a:p>
            <a:endParaRPr lang="fr-FR" sz="2200" b="1" dirty="0" smtClean="0"/>
          </a:p>
          <a:p>
            <a:endParaRPr lang="fr-FR" sz="2200" b="1" dirty="0" smtClean="0"/>
          </a:p>
          <a:p>
            <a:r>
              <a:rPr lang="fr-FR" sz="2200" b="1" dirty="0" smtClean="0"/>
              <a:t>3.</a:t>
            </a:r>
            <a:r>
              <a:rPr lang="fr-FR" sz="2200" dirty="0" smtClean="0"/>
              <a:t> </a:t>
            </a:r>
            <a:r>
              <a:rPr lang="fr-FR" sz="2200" b="1" dirty="0" smtClean="0"/>
              <a:t>Cung </a:t>
            </a:r>
            <a:r>
              <a:rPr lang="fr-FR" sz="2200" b="1" dirty="0" err="1" smtClean="0"/>
              <a:t>cấp</a:t>
            </a:r>
            <a:r>
              <a:rPr lang="fr-FR" sz="2200" b="1" dirty="0" smtClean="0"/>
              <a:t> </a:t>
            </a:r>
            <a:r>
              <a:rPr lang="fr-FR" sz="2200" b="1" dirty="0" err="1" smtClean="0"/>
              <a:t>khả</a:t>
            </a:r>
            <a:r>
              <a:rPr lang="fr-FR" sz="2200" b="1" dirty="0" smtClean="0"/>
              <a:t> </a:t>
            </a:r>
            <a:r>
              <a:rPr lang="fr-FR" sz="2200" b="1" dirty="0" err="1" smtClean="0"/>
              <a:t>năng</a:t>
            </a:r>
            <a:r>
              <a:rPr lang="fr-FR" sz="2200" b="1" dirty="0" smtClean="0"/>
              <a:t> </a:t>
            </a:r>
            <a:r>
              <a:rPr lang="fr-FR" sz="2200" b="1" dirty="0" err="1" smtClean="0"/>
              <a:t>tìm</a:t>
            </a:r>
            <a:r>
              <a:rPr lang="fr-FR" sz="2200" b="1" dirty="0" smtClean="0"/>
              <a:t> </a:t>
            </a:r>
            <a:r>
              <a:rPr lang="fr-FR" sz="2200" b="1" dirty="0" err="1" smtClean="0"/>
              <a:t>kiếm</a:t>
            </a:r>
            <a:endParaRPr lang="vi-VN" sz="2200" dirty="0" smtClean="0"/>
          </a:p>
          <a:p>
            <a:pPr lvl="1"/>
            <a:r>
              <a:rPr lang="fr-FR" sz="2200" dirty="0" err="1" smtClean="0"/>
              <a:t>Tìm</a:t>
            </a:r>
            <a:r>
              <a:rPr lang="fr-FR" sz="2200" dirty="0" smtClean="0"/>
              <a:t> </a:t>
            </a:r>
            <a:r>
              <a:rPr lang="fr-FR" sz="2200" dirty="0" err="1" smtClean="0"/>
              <a:t>kiếm</a:t>
            </a:r>
            <a:r>
              <a:rPr lang="fr-FR" sz="2200" dirty="0" smtClean="0"/>
              <a:t> </a:t>
            </a:r>
            <a:r>
              <a:rPr lang="fr-FR" sz="2200" dirty="0" err="1" smtClean="0"/>
              <a:t>theo</a:t>
            </a:r>
            <a:r>
              <a:rPr lang="fr-FR" sz="2200" dirty="0" smtClean="0"/>
              <a:t> </a:t>
            </a:r>
            <a:r>
              <a:rPr lang="fr-FR" sz="2200" dirty="0" err="1" smtClean="0"/>
              <a:t>từng</a:t>
            </a:r>
            <a:r>
              <a:rPr lang="fr-FR" sz="2200" dirty="0" smtClean="0"/>
              <a:t> </a:t>
            </a:r>
            <a:r>
              <a:rPr lang="fr-FR" sz="2200" dirty="0" err="1" smtClean="0"/>
              <a:t>thuộc</a:t>
            </a:r>
            <a:r>
              <a:rPr lang="fr-FR" sz="2200" dirty="0" smtClean="0"/>
              <a:t> </a:t>
            </a:r>
            <a:r>
              <a:rPr lang="fr-FR" sz="2200" dirty="0" err="1" smtClean="0"/>
              <a:t>tính</a:t>
            </a:r>
            <a:r>
              <a:rPr lang="fr-FR" sz="2200" dirty="0" smtClean="0"/>
              <a:t>.</a:t>
            </a:r>
            <a:endParaRPr lang="vi-VN" sz="2200" dirty="0" smtClean="0"/>
          </a:p>
          <a:p>
            <a:endParaRPr lang="fr-FR" sz="2200" b="1" dirty="0" smtClean="0"/>
          </a:p>
          <a:p>
            <a:r>
              <a:rPr lang="fr-FR" sz="2200" b="1" dirty="0" smtClean="0"/>
              <a:t>4. Cung </a:t>
            </a:r>
            <a:r>
              <a:rPr lang="fr-FR" sz="2200" b="1" dirty="0" err="1" smtClean="0"/>
              <a:t>cấp</a:t>
            </a:r>
            <a:r>
              <a:rPr lang="fr-FR" sz="2200" b="1" dirty="0" smtClean="0"/>
              <a:t> </a:t>
            </a:r>
            <a:r>
              <a:rPr lang="fr-FR" sz="2200" b="1" dirty="0" err="1" smtClean="0"/>
              <a:t>tài</a:t>
            </a:r>
            <a:r>
              <a:rPr lang="fr-FR" sz="2200" b="1" dirty="0" smtClean="0"/>
              <a:t> </a:t>
            </a:r>
            <a:r>
              <a:rPr lang="fr-FR" sz="2200" b="1" dirty="0" err="1" smtClean="0"/>
              <a:t>khoản</a:t>
            </a:r>
            <a:r>
              <a:rPr lang="fr-FR" sz="2200" b="1" dirty="0" smtClean="0"/>
              <a:t> </a:t>
            </a:r>
            <a:r>
              <a:rPr lang="fr-FR" sz="2200" b="1" dirty="0" err="1" smtClean="0"/>
              <a:t>cho</a:t>
            </a:r>
            <a:r>
              <a:rPr lang="fr-FR" sz="2200" b="1" dirty="0" smtClean="0"/>
              <a:t> </a:t>
            </a:r>
            <a:r>
              <a:rPr lang="fr-FR" sz="2200" b="1" dirty="0" err="1" smtClean="0"/>
              <a:t>người</a:t>
            </a:r>
            <a:r>
              <a:rPr lang="fr-FR" sz="2200" b="1" dirty="0" smtClean="0"/>
              <a:t> </a:t>
            </a:r>
            <a:r>
              <a:rPr lang="fr-FR" sz="2200" b="1" dirty="0" err="1" smtClean="0"/>
              <a:t>dùng</a:t>
            </a:r>
            <a:endParaRPr lang="vi-VN" sz="2200" dirty="0" smtClean="0"/>
          </a:p>
          <a:p>
            <a:pPr lvl="1"/>
            <a:r>
              <a:rPr lang="fr-FR" sz="2200" dirty="0" err="1" smtClean="0"/>
              <a:t>Người</a:t>
            </a:r>
            <a:r>
              <a:rPr lang="fr-FR" sz="2200" dirty="0" smtClean="0"/>
              <a:t> </a:t>
            </a:r>
            <a:r>
              <a:rPr lang="fr-FR" sz="2200" dirty="0" err="1" smtClean="0"/>
              <a:t>dùng</a:t>
            </a:r>
            <a:r>
              <a:rPr lang="fr-FR" sz="2200" dirty="0" smtClean="0"/>
              <a:t> </a:t>
            </a:r>
            <a:r>
              <a:rPr lang="fr-FR" sz="2200" dirty="0" err="1" smtClean="0"/>
              <a:t>được</a:t>
            </a:r>
            <a:r>
              <a:rPr lang="fr-FR" sz="2200" dirty="0" smtClean="0"/>
              <a:t> </a:t>
            </a:r>
            <a:r>
              <a:rPr lang="fr-FR" sz="2200" dirty="0" err="1" smtClean="0"/>
              <a:t>phép</a:t>
            </a:r>
            <a:r>
              <a:rPr lang="fr-FR" sz="2200" dirty="0" smtClean="0"/>
              <a:t> </a:t>
            </a:r>
            <a:r>
              <a:rPr lang="fr-FR" sz="2200" dirty="0" err="1" smtClean="0"/>
              <a:t>đăng</a:t>
            </a:r>
            <a:r>
              <a:rPr lang="fr-FR" sz="2200" dirty="0" smtClean="0"/>
              <a:t> </a:t>
            </a:r>
            <a:r>
              <a:rPr lang="fr-FR" sz="2200" dirty="0" err="1" smtClean="0"/>
              <a:t>nhập</a:t>
            </a:r>
            <a:r>
              <a:rPr lang="fr-FR" sz="2200" dirty="0" smtClean="0"/>
              <a:t> </a:t>
            </a:r>
            <a:r>
              <a:rPr lang="fr-FR" sz="2200" dirty="0" err="1" smtClean="0"/>
              <a:t>theo</a:t>
            </a:r>
            <a:r>
              <a:rPr lang="fr-FR" sz="2200" dirty="0" smtClean="0"/>
              <a:t> </a:t>
            </a:r>
            <a:r>
              <a:rPr lang="fr-FR" sz="2200" dirty="0" err="1" smtClean="0"/>
              <a:t>tài</a:t>
            </a:r>
            <a:r>
              <a:rPr lang="fr-FR" sz="2200" dirty="0" smtClean="0"/>
              <a:t> </a:t>
            </a:r>
            <a:r>
              <a:rPr lang="fr-FR" sz="2200" dirty="0" err="1" smtClean="0"/>
              <a:t>khoản</a:t>
            </a:r>
            <a:r>
              <a:rPr lang="fr-FR" sz="2200" dirty="0" smtClean="0"/>
              <a:t> </a:t>
            </a:r>
            <a:r>
              <a:rPr lang="fr-FR" sz="2200" dirty="0" err="1" smtClean="0"/>
              <a:t>đã</a:t>
            </a:r>
            <a:r>
              <a:rPr lang="fr-FR" sz="2200" dirty="0" smtClean="0"/>
              <a:t> </a:t>
            </a:r>
            <a:r>
              <a:rPr lang="fr-FR" sz="2200" dirty="0" err="1" smtClean="0"/>
              <a:t>đăng</a:t>
            </a:r>
            <a:r>
              <a:rPr lang="fr-FR" sz="2200" dirty="0" smtClean="0"/>
              <a:t> </a:t>
            </a:r>
            <a:r>
              <a:rPr lang="fr-FR" sz="2200" dirty="0" err="1" smtClean="0"/>
              <a:t>kí</a:t>
            </a:r>
            <a:r>
              <a:rPr lang="fr-FR" sz="2200" dirty="0" smtClean="0"/>
              <a:t>.</a:t>
            </a:r>
            <a:endParaRPr lang="vi-VN" sz="2200" dirty="0" smtClean="0"/>
          </a:p>
          <a:p>
            <a:pPr lvl="1"/>
            <a:r>
              <a:rPr lang="fr-FR" sz="2200" dirty="0" err="1" smtClean="0"/>
              <a:t>Đăng</a:t>
            </a:r>
            <a:r>
              <a:rPr lang="fr-FR" sz="2200" dirty="0" smtClean="0"/>
              <a:t> </a:t>
            </a:r>
            <a:r>
              <a:rPr lang="fr-FR" sz="2200" dirty="0" err="1" smtClean="0"/>
              <a:t>nhập</a:t>
            </a:r>
            <a:r>
              <a:rPr lang="fr-FR" sz="2200" dirty="0" smtClean="0"/>
              <a:t> </a:t>
            </a:r>
            <a:r>
              <a:rPr lang="fr-FR" sz="2200" dirty="0" err="1" smtClean="0"/>
              <a:t>theo</a:t>
            </a:r>
            <a:r>
              <a:rPr lang="fr-FR" sz="2200" dirty="0" smtClean="0"/>
              <a:t> </a:t>
            </a:r>
            <a:r>
              <a:rPr lang="fr-FR" sz="2200" dirty="0" err="1" smtClean="0"/>
              <a:t>từng</a:t>
            </a:r>
            <a:r>
              <a:rPr lang="fr-FR" sz="2200" dirty="0" smtClean="0"/>
              <a:t> </a:t>
            </a:r>
            <a:r>
              <a:rPr lang="fr-FR" sz="2200" dirty="0" err="1" smtClean="0"/>
              <a:t>tài</a:t>
            </a:r>
            <a:r>
              <a:rPr lang="fr-FR" sz="2200" dirty="0" smtClean="0"/>
              <a:t> </a:t>
            </a:r>
            <a:r>
              <a:rPr lang="fr-FR" sz="2200" dirty="0" err="1" smtClean="0"/>
              <a:t>khoản</a:t>
            </a:r>
            <a:r>
              <a:rPr lang="fr-FR" sz="2200" dirty="0" smtClean="0"/>
              <a:t> </a:t>
            </a:r>
            <a:r>
              <a:rPr lang="fr-FR" sz="2200" dirty="0" err="1" smtClean="0"/>
              <a:t>thì</a:t>
            </a:r>
            <a:r>
              <a:rPr lang="fr-FR" sz="2200" dirty="0" smtClean="0"/>
              <a:t> </a:t>
            </a:r>
            <a:r>
              <a:rPr lang="fr-FR" sz="2200" dirty="0" err="1" smtClean="0"/>
              <a:t>có</a:t>
            </a:r>
            <a:r>
              <a:rPr lang="fr-FR" sz="2200" dirty="0" smtClean="0"/>
              <a:t> </a:t>
            </a:r>
            <a:r>
              <a:rPr lang="fr-FR" sz="2200" dirty="0" err="1" smtClean="0"/>
              <a:t>từng</a:t>
            </a:r>
            <a:r>
              <a:rPr lang="fr-FR" sz="2200" dirty="0" smtClean="0"/>
              <a:t> </a:t>
            </a:r>
            <a:r>
              <a:rPr lang="fr-FR" sz="2200" dirty="0" err="1" smtClean="0"/>
              <a:t>quyền</a:t>
            </a:r>
            <a:r>
              <a:rPr lang="fr-FR" sz="2200" dirty="0" smtClean="0"/>
              <a:t> </a:t>
            </a:r>
            <a:r>
              <a:rPr lang="fr-FR" sz="2200" dirty="0" err="1" smtClean="0"/>
              <a:t>quản</a:t>
            </a:r>
            <a:r>
              <a:rPr lang="fr-FR" sz="2200" dirty="0" smtClean="0"/>
              <a:t> </a:t>
            </a:r>
            <a:r>
              <a:rPr lang="fr-FR" sz="2200" dirty="0" err="1" smtClean="0"/>
              <a:t>lý</a:t>
            </a:r>
            <a:r>
              <a:rPr lang="fr-FR" sz="2200" dirty="0" smtClean="0"/>
              <a:t> </a:t>
            </a:r>
            <a:r>
              <a:rPr lang="fr-FR" sz="2200" dirty="0" err="1" smtClean="0"/>
              <a:t>riêng</a:t>
            </a:r>
            <a:r>
              <a:rPr lang="fr-FR" sz="2200" dirty="0" smtClean="0"/>
              <a:t>.</a:t>
            </a:r>
            <a:endParaRPr lang="vi-VN" sz="2200" dirty="0" smtClean="0"/>
          </a:p>
          <a:p>
            <a:endParaRPr lang="vi-VN" sz="2200" dirty="0" smtClean="0"/>
          </a:p>
        </p:txBody>
      </p:sp>
      <p:sp>
        <p:nvSpPr>
          <p:cNvPr id="4100" name="WordArt 10"/>
          <p:cNvSpPr>
            <a:spLocks noChangeArrowheads="1" noChangeShapeType="1" noTextEdit="1"/>
          </p:cNvSpPr>
          <p:nvPr/>
        </p:nvSpPr>
        <p:spPr bwMode="auto">
          <a:xfrm>
            <a:off x="152400" y="685800"/>
            <a:ext cx="585788" cy="647700"/>
          </a:xfrm>
          <a:prstGeom prst="rect">
            <a:avLst/>
          </a:prstGeom>
        </p:spPr>
        <p:txBody>
          <a:bodyPr wrap="none" fromWordArt="1">
            <a:prstTxWarp prst="textPlain">
              <a:avLst>
                <a:gd name="adj" fmla="val 50000"/>
              </a:avLst>
            </a:prstTxWarp>
          </a:bodyPr>
          <a:lstStyle/>
          <a:p>
            <a:pPr algn="ctr"/>
            <a:r>
              <a:rPr lang="en-US" sz="3600" b="1" kern="10">
                <a:ln w="47625">
                  <a:solidFill>
                    <a:srgbClr val="FF9900"/>
                  </a:solidFill>
                  <a:round/>
                  <a:headEnd type="none" w="sm" len="sm"/>
                  <a:tailEnd type="none" w="sm" len="sm"/>
                </a:ln>
                <a:solidFill>
                  <a:srgbClr val="FFCC00"/>
                </a:solidFill>
                <a:latin typeface="Arial Rounded MT Bold"/>
              </a:rPr>
              <a:t>D</a:t>
            </a:r>
          </a:p>
        </p:txBody>
      </p:sp>
      <p:sp>
        <p:nvSpPr>
          <p:cNvPr id="4101" name="WordArt 11"/>
          <p:cNvSpPr>
            <a:spLocks noChangeArrowheads="1" noChangeShapeType="1" noTextEdit="1"/>
          </p:cNvSpPr>
          <p:nvPr/>
        </p:nvSpPr>
        <p:spPr bwMode="auto">
          <a:xfrm>
            <a:off x="609600" y="1023938"/>
            <a:ext cx="776288" cy="325437"/>
          </a:xfrm>
          <a:prstGeom prst="rect">
            <a:avLst/>
          </a:prstGeom>
        </p:spPr>
        <p:txBody>
          <a:bodyPr wrap="none" fromWordArt="1">
            <a:prstTxWarp prst="textPlain">
              <a:avLst>
                <a:gd name="adj" fmla="val 50000"/>
              </a:avLst>
            </a:prstTxWarp>
          </a:bodyPr>
          <a:lstStyle/>
          <a:p>
            <a:pPr algn="ctr"/>
            <a:r>
              <a:rPr lang="en-US" sz="3600" b="1" kern="10" smtClean="0">
                <a:ln w="19050">
                  <a:solidFill>
                    <a:srgbClr val="FF9900"/>
                  </a:solidFill>
                  <a:round/>
                  <a:headEnd type="none" w="sm" len="sm"/>
                  <a:tailEnd type="none" w="sm" len="sm"/>
                </a:ln>
                <a:solidFill>
                  <a:srgbClr val="FFCC00"/>
                </a:solidFill>
                <a:latin typeface="Arial Rounded MT Bold"/>
              </a:rPr>
              <a:t>efine</a:t>
            </a:r>
            <a:endParaRPr lang="en-US" sz="3600" b="1" kern="10">
              <a:ln w="19050">
                <a:solidFill>
                  <a:srgbClr val="FF9900"/>
                </a:solidFill>
                <a:round/>
                <a:headEnd type="none" w="sm" len="sm"/>
                <a:tailEnd type="none" w="sm" len="sm"/>
              </a:ln>
              <a:solidFill>
                <a:srgbClr val="FFCC00"/>
              </a:solidFill>
              <a:latin typeface="Arial Rounded MT Bold"/>
            </a:endParaRPr>
          </a:p>
        </p:txBody>
      </p:sp>
    </p:spTree>
  </p:cSld>
  <p:clrMapOvr>
    <a:masterClrMapping/>
  </p:clrMapOvr>
  <p:transition spd="med">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p:spPr>
        <p:txBody>
          <a:bodyPr/>
          <a:lstStyle/>
          <a:p>
            <a:r>
              <a:rPr lang="en-US" b="1" dirty="0" err="1" smtClean="0"/>
              <a:t>Ngôn</a:t>
            </a:r>
            <a:r>
              <a:rPr lang="en-US" b="1" dirty="0" smtClean="0"/>
              <a:t> </a:t>
            </a:r>
            <a:r>
              <a:rPr lang="en-US" b="1" dirty="0" err="1" smtClean="0"/>
              <a:t>ngữ</a:t>
            </a:r>
            <a:r>
              <a:rPr lang="en-US" b="1" dirty="0" smtClean="0"/>
              <a:t> </a:t>
            </a:r>
            <a:r>
              <a:rPr lang="en-US" b="1" dirty="0" err="1" smtClean="0"/>
              <a:t>sử</a:t>
            </a:r>
            <a:r>
              <a:rPr lang="en-US" b="1" dirty="0" smtClean="0"/>
              <a:t> </a:t>
            </a:r>
            <a:r>
              <a:rPr lang="en-US" b="1" dirty="0" err="1" smtClean="0"/>
              <a:t>dụng</a:t>
            </a:r>
            <a:r>
              <a:rPr lang="en-US" dirty="0" smtClean="0"/>
              <a:t>:</a:t>
            </a:r>
          </a:p>
          <a:p>
            <a:pPr lvl="1"/>
            <a:r>
              <a:rPr lang="en-US" dirty="0" smtClean="0"/>
              <a:t>JavaScript</a:t>
            </a:r>
          </a:p>
          <a:p>
            <a:pPr lvl="1"/>
            <a:r>
              <a:rPr lang="en-US" dirty="0" smtClean="0"/>
              <a:t>SQL Server</a:t>
            </a:r>
          </a:p>
          <a:p>
            <a:r>
              <a:rPr lang="en-US" b="1" dirty="0" err="1" smtClean="0"/>
              <a:t>Công</a:t>
            </a:r>
            <a:r>
              <a:rPr lang="en-US" b="1" dirty="0" smtClean="0"/>
              <a:t> </a:t>
            </a:r>
            <a:r>
              <a:rPr lang="en-US" b="1" dirty="0" err="1" smtClean="0"/>
              <a:t>cụ</a:t>
            </a:r>
            <a:r>
              <a:rPr lang="en-US" b="1" dirty="0" smtClean="0"/>
              <a:t> </a:t>
            </a:r>
            <a:r>
              <a:rPr lang="en-US" b="1" dirty="0" err="1" smtClean="0"/>
              <a:t>lập</a:t>
            </a:r>
            <a:r>
              <a:rPr lang="en-US" b="1" dirty="0" smtClean="0"/>
              <a:t> </a:t>
            </a:r>
            <a:r>
              <a:rPr lang="en-US" b="1" dirty="0" err="1" smtClean="0"/>
              <a:t>trình</a:t>
            </a:r>
            <a:r>
              <a:rPr lang="en-US" b="1" dirty="0" smtClean="0"/>
              <a:t>:</a:t>
            </a:r>
          </a:p>
          <a:p>
            <a:pPr lvl="1"/>
            <a:r>
              <a:rPr lang="en-US" dirty="0" err="1" smtClean="0"/>
              <a:t>NetBeans</a:t>
            </a:r>
            <a:r>
              <a:rPr lang="en-US" smtClean="0"/>
              <a:t> IDE 6.8</a:t>
            </a:r>
            <a:endParaRPr lang="en-US" dirty="0" smtClean="0"/>
          </a:p>
          <a:p>
            <a:pPr lvl="1"/>
            <a:r>
              <a:rPr lang="en-US" dirty="0" smtClean="0"/>
              <a:t>SQL Server Management Studio</a:t>
            </a:r>
          </a:p>
          <a:p>
            <a:pPr>
              <a:buNone/>
            </a:pPr>
            <a:endParaRPr lang="en-US" sz="2400" dirty="0" smtClean="0"/>
          </a:p>
        </p:txBody>
      </p:sp>
      <p:sp>
        <p:nvSpPr>
          <p:cNvPr id="6147" name="Rectangle 3"/>
          <p:cNvSpPr>
            <a:spLocks noGrp="1" noChangeArrowheads="1"/>
          </p:cNvSpPr>
          <p:nvPr>
            <p:ph type="title"/>
          </p:nvPr>
        </p:nvSpPr>
        <p:spPr>
          <a:noFill/>
        </p:spPr>
        <p:txBody>
          <a:bodyPr/>
          <a:lstStyle/>
          <a:p>
            <a:r>
              <a:rPr lang="en-US" smtClean="0"/>
              <a:t>Measure</a:t>
            </a:r>
          </a:p>
        </p:txBody>
      </p:sp>
      <p:sp>
        <p:nvSpPr>
          <p:cNvPr id="6148" name="WordArt 10"/>
          <p:cNvSpPr>
            <a:spLocks noChangeArrowheads="1" noChangeShapeType="1" noTextEdit="1"/>
          </p:cNvSpPr>
          <p:nvPr/>
        </p:nvSpPr>
        <p:spPr bwMode="auto">
          <a:xfrm>
            <a:off x="1314432" y="685800"/>
            <a:ext cx="685800" cy="647700"/>
          </a:xfrm>
          <a:prstGeom prst="rect">
            <a:avLst/>
          </a:prstGeom>
        </p:spPr>
        <p:txBody>
          <a:bodyPr wrap="none" fromWordArt="1">
            <a:prstTxWarp prst="textPlain">
              <a:avLst>
                <a:gd name="adj" fmla="val 50000"/>
              </a:avLst>
            </a:prstTxWarp>
          </a:bodyPr>
          <a:lstStyle/>
          <a:p>
            <a:pPr algn="ctr"/>
            <a:r>
              <a:rPr lang="en-US" sz="3600" b="1" kern="10">
                <a:ln w="47625">
                  <a:solidFill>
                    <a:srgbClr val="FF9900"/>
                  </a:solidFill>
                  <a:round/>
                  <a:headEnd type="none" w="sm" len="sm"/>
                  <a:tailEnd type="none" w="sm" len="sm"/>
                </a:ln>
                <a:solidFill>
                  <a:srgbClr val="FFCC00"/>
                </a:solidFill>
                <a:latin typeface="Arial Rounded MT Bold"/>
              </a:rPr>
              <a:t>M</a:t>
            </a:r>
          </a:p>
        </p:txBody>
      </p:sp>
      <p:sp>
        <p:nvSpPr>
          <p:cNvPr id="6149" name="WordArt 11"/>
          <p:cNvSpPr>
            <a:spLocks noChangeArrowheads="1" noChangeShapeType="1" noTextEdit="1"/>
          </p:cNvSpPr>
          <p:nvPr/>
        </p:nvSpPr>
        <p:spPr bwMode="auto">
          <a:xfrm>
            <a:off x="1928813" y="1104900"/>
            <a:ext cx="860425" cy="239713"/>
          </a:xfrm>
          <a:prstGeom prst="rect">
            <a:avLst/>
          </a:prstGeom>
        </p:spPr>
        <p:txBody>
          <a:bodyPr wrap="none" fromWordArt="1">
            <a:prstTxWarp prst="textPlain">
              <a:avLst>
                <a:gd name="adj" fmla="val 50000"/>
              </a:avLst>
            </a:prstTxWarp>
          </a:bodyPr>
          <a:lstStyle/>
          <a:p>
            <a:pPr algn="ctr"/>
            <a:r>
              <a:rPr lang="en-US" sz="3600" b="1" kern="10">
                <a:ln w="19050">
                  <a:solidFill>
                    <a:srgbClr val="FF9900"/>
                  </a:solidFill>
                  <a:round/>
                  <a:headEnd type="none" w="sm" len="sm"/>
                  <a:tailEnd type="none" w="sm" len="sm"/>
                </a:ln>
                <a:solidFill>
                  <a:srgbClr val="FFCC00"/>
                </a:solidFill>
                <a:latin typeface="Arial Rounded MT Bold"/>
              </a:rPr>
              <a:t>easure</a:t>
            </a:r>
          </a:p>
        </p:txBody>
      </p:sp>
    </p:spTree>
  </p:cSld>
  <p:clrMapOvr>
    <a:masterClrMapping/>
  </p:clrMapOvr>
  <p:transition spd="med">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title"/>
          </p:nvPr>
        </p:nvSpPr>
        <p:spPr>
          <a:noFill/>
        </p:spPr>
        <p:txBody>
          <a:bodyPr/>
          <a:lstStyle/>
          <a:p>
            <a:r>
              <a:rPr lang="en-US" smtClean="0"/>
              <a:t>Analyze</a:t>
            </a:r>
          </a:p>
        </p:txBody>
      </p:sp>
      <p:sp>
        <p:nvSpPr>
          <p:cNvPr id="9219" name="Rectangle 4"/>
          <p:cNvSpPr>
            <a:spLocks noGrp="1" noChangeArrowheads="1"/>
          </p:cNvSpPr>
          <p:nvPr>
            <p:ph type="body" idx="1"/>
          </p:nvPr>
        </p:nvSpPr>
        <p:spPr>
          <a:xfrm>
            <a:off x="-14287" y="1762472"/>
            <a:ext cx="7848600" cy="4114800"/>
          </a:xfrm>
          <a:noFill/>
        </p:spPr>
        <p:txBody>
          <a:bodyPr/>
          <a:lstStyle/>
          <a:p>
            <a:r>
              <a:rPr lang="en-US" sz="2800" dirty="0" err="1" smtClean="0"/>
              <a:t>Mô</a:t>
            </a:r>
            <a:r>
              <a:rPr lang="en-US" sz="2800" dirty="0" smtClean="0"/>
              <a:t> </a:t>
            </a:r>
            <a:r>
              <a:rPr lang="en-US" sz="2800" dirty="0" err="1" smtClean="0"/>
              <a:t>hình</a:t>
            </a:r>
            <a:r>
              <a:rPr lang="en-US" sz="2800" dirty="0" smtClean="0"/>
              <a:t> </a:t>
            </a:r>
            <a:r>
              <a:rPr lang="en-US" sz="2800" dirty="0" err="1" smtClean="0"/>
              <a:t>cơ</a:t>
            </a:r>
            <a:r>
              <a:rPr lang="en-US" sz="2800" dirty="0" smtClean="0"/>
              <a:t> </a:t>
            </a:r>
            <a:r>
              <a:rPr lang="en-US" sz="2800" dirty="0" err="1" smtClean="0"/>
              <a:t>sở</a:t>
            </a:r>
            <a:r>
              <a:rPr lang="en-US" sz="2800" dirty="0" smtClean="0"/>
              <a:t> </a:t>
            </a:r>
            <a:r>
              <a:rPr lang="en-US" sz="2800" dirty="0" err="1" smtClean="0"/>
              <a:t>dữ</a:t>
            </a:r>
            <a:r>
              <a:rPr lang="en-US" sz="2800" dirty="0" smtClean="0"/>
              <a:t> </a:t>
            </a:r>
            <a:r>
              <a:rPr lang="en-US" sz="2800" dirty="0" err="1" smtClean="0"/>
              <a:t>liệu</a:t>
            </a:r>
            <a:r>
              <a:rPr lang="en-US" sz="2800" dirty="0" smtClean="0"/>
              <a:t> – DBD</a:t>
            </a:r>
          </a:p>
          <a:p>
            <a:endParaRPr lang="en-US" dirty="0" smtClean="0"/>
          </a:p>
          <a:p>
            <a:endParaRPr lang="en-US" dirty="0" smtClean="0"/>
          </a:p>
        </p:txBody>
      </p:sp>
      <p:sp>
        <p:nvSpPr>
          <p:cNvPr id="9220" name="WordArt 5"/>
          <p:cNvSpPr>
            <a:spLocks noChangeArrowheads="1" noChangeShapeType="1" noTextEdit="1"/>
          </p:cNvSpPr>
          <p:nvPr/>
        </p:nvSpPr>
        <p:spPr bwMode="auto">
          <a:xfrm>
            <a:off x="2543175" y="685800"/>
            <a:ext cx="620713" cy="647700"/>
          </a:xfrm>
          <a:prstGeom prst="rect">
            <a:avLst/>
          </a:prstGeom>
        </p:spPr>
        <p:txBody>
          <a:bodyPr wrap="none" fromWordArt="1">
            <a:prstTxWarp prst="textPlain">
              <a:avLst>
                <a:gd name="adj" fmla="val 50000"/>
              </a:avLst>
            </a:prstTxWarp>
          </a:bodyPr>
          <a:lstStyle/>
          <a:p>
            <a:pPr algn="ctr"/>
            <a:r>
              <a:rPr lang="en-US" sz="3600" b="1" kern="10">
                <a:ln w="47625">
                  <a:solidFill>
                    <a:srgbClr val="FF9900"/>
                  </a:solidFill>
                  <a:round/>
                  <a:headEnd type="none" w="sm" len="sm"/>
                  <a:tailEnd type="none" w="sm" len="sm"/>
                </a:ln>
                <a:solidFill>
                  <a:srgbClr val="FFCC00"/>
                </a:solidFill>
                <a:latin typeface="Arial Rounded MT Bold"/>
              </a:rPr>
              <a:t>A</a:t>
            </a:r>
          </a:p>
        </p:txBody>
      </p:sp>
      <p:sp>
        <p:nvSpPr>
          <p:cNvPr id="9221" name="WordArt 6"/>
          <p:cNvSpPr>
            <a:spLocks noChangeArrowheads="1" noChangeShapeType="1" noTextEdit="1"/>
          </p:cNvSpPr>
          <p:nvPr/>
        </p:nvSpPr>
        <p:spPr bwMode="auto">
          <a:xfrm>
            <a:off x="3071813" y="1065213"/>
            <a:ext cx="838200" cy="377825"/>
          </a:xfrm>
          <a:prstGeom prst="rect">
            <a:avLst/>
          </a:prstGeom>
        </p:spPr>
        <p:txBody>
          <a:bodyPr wrap="none" fromWordArt="1">
            <a:prstTxWarp prst="textPlain">
              <a:avLst>
                <a:gd name="adj" fmla="val 50000"/>
              </a:avLst>
            </a:prstTxWarp>
          </a:bodyPr>
          <a:lstStyle/>
          <a:p>
            <a:pPr algn="ctr"/>
            <a:r>
              <a:rPr lang="en-US" sz="3600" b="1" kern="10">
                <a:ln w="19050">
                  <a:solidFill>
                    <a:srgbClr val="FF9900"/>
                  </a:solidFill>
                  <a:round/>
                  <a:headEnd type="none" w="sm" len="sm"/>
                  <a:tailEnd type="none" w="sm" len="sm"/>
                </a:ln>
                <a:solidFill>
                  <a:srgbClr val="FFCC00"/>
                </a:solidFill>
                <a:latin typeface="Arial Rounded MT Bold"/>
              </a:rPr>
              <a:t>nalyze</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2204864"/>
            <a:ext cx="6896100"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r>
              <a:rPr lang="en-US" smtClean="0"/>
              <a:t>Analyze</a:t>
            </a:r>
          </a:p>
        </p:txBody>
      </p:sp>
      <p:sp>
        <p:nvSpPr>
          <p:cNvPr id="11267" name="Rectangle 3"/>
          <p:cNvSpPr>
            <a:spLocks noGrp="1" noChangeArrowheads="1"/>
          </p:cNvSpPr>
          <p:nvPr>
            <p:ph type="body" idx="1"/>
          </p:nvPr>
        </p:nvSpPr>
        <p:spPr>
          <a:xfrm>
            <a:off x="142844" y="1928802"/>
            <a:ext cx="8315356" cy="4167198"/>
          </a:xfrm>
          <a:noFill/>
        </p:spPr>
        <p:txBody>
          <a:bodyPr/>
          <a:lstStyle/>
          <a:p>
            <a:endParaRPr lang="en-US" sz="3600" b="1" dirty="0" smtClean="0"/>
          </a:p>
          <a:p>
            <a:r>
              <a:rPr lang="en-US" sz="3600" b="1" dirty="0" err="1" smtClean="0"/>
              <a:t>Ưu</a:t>
            </a:r>
            <a:r>
              <a:rPr lang="en-US" sz="3600" b="1" dirty="0" smtClean="0"/>
              <a:t> </a:t>
            </a:r>
            <a:r>
              <a:rPr lang="en-US" sz="3600" b="1" dirty="0" err="1" smtClean="0"/>
              <a:t>điểm</a:t>
            </a:r>
            <a:r>
              <a:rPr lang="en-US" sz="3600" b="1" dirty="0" smtClean="0"/>
              <a:t> </a:t>
            </a:r>
            <a:r>
              <a:rPr lang="en-US" sz="3600" b="1" dirty="0" err="1" smtClean="0"/>
              <a:t>của</a:t>
            </a:r>
            <a:r>
              <a:rPr lang="en-US" sz="3600" b="1" dirty="0" smtClean="0"/>
              <a:t> </a:t>
            </a:r>
            <a:r>
              <a:rPr lang="en-US" sz="3600" b="1" dirty="0" err="1" smtClean="0"/>
              <a:t>đồ</a:t>
            </a:r>
            <a:r>
              <a:rPr lang="en-US" sz="3600" b="1" dirty="0" smtClean="0"/>
              <a:t> </a:t>
            </a:r>
            <a:r>
              <a:rPr lang="en-US" sz="3600" b="1" dirty="0" err="1" smtClean="0"/>
              <a:t>án</a:t>
            </a:r>
            <a:endParaRPr lang="en-US" sz="3600" b="1" dirty="0" smtClean="0"/>
          </a:p>
          <a:p>
            <a:pPr lvl="1"/>
            <a:r>
              <a:rPr lang="en-US" dirty="0" err="1" smtClean="0"/>
              <a:t>Giao</a:t>
            </a:r>
            <a:r>
              <a:rPr lang="en-US" dirty="0" smtClean="0"/>
              <a:t> </a:t>
            </a:r>
            <a:r>
              <a:rPr lang="en-US" dirty="0" err="1" smtClean="0"/>
              <a:t>diện</a:t>
            </a:r>
            <a:r>
              <a:rPr lang="en-US" dirty="0" smtClean="0"/>
              <a:t> </a:t>
            </a:r>
            <a:r>
              <a:rPr lang="en-US" dirty="0" err="1" smtClean="0"/>
              <a:t>hoàn</a:t>
            </a:r>
            <a:r>
              <a:rPr lang="en-US" dirty="0" smtClean="0"/>
              <a:t> </a:t>
            </a:r>
            <a:r>
              <a:rPr lang="en-US" dirty="0" err="1" smtClean="0"/>
              <a:t>toàn</a:t>
            </a:r>
            <a:r>
              <a:rPr lang="en-US" dirty="0" smtClean="0"/>
              <a:t> </a:t>
            </a:r>
            <a:r>
              <a:rPr lang="en-US" dirty="0" err="1" smtClean="0"/>
              <a:t>tự</a:t>
            </a:r>
            <a:r>
              <a:rPr lang="en-US" dirty="0" smtClean="0"/>
              <a:t> </a:t>
            </a:r>
            <a:r>
              <a:rPr lang="en-US" err="1" smtClean="0"/>
              <a:t>thiết</a:t>
            </a:r>
            <a:r>
              <a:rPr lang="en-US" smtClean="0"/>
              <a:t> </a:t>
            </a:r>
            <a:r>
              <a:rPr lang="en-US" smtClean="0"/>
              <a:t>kế.</a:t>
            </a:r>
          </a:p>
          <a:p>
            <a:pPr lvl="1"/>
            <a:r>
              <a:rPr lang="en-US" smtClean="0"/>
              <a:t>Phần mềm thông minh và dễ dàng sử dụng</a:t>
            </a:r>
            <a:endParaRPr lang="en-US" dirty="0" smtClean="0"/>
          </a:p>
          <a:p>
            <a:pPr lvl="1"/>
            <a:r>
              <a:rPr lang="en-US" dirty="0" err="1" smtClean="0"/>
              <a:t>Sử</a:t>
            </a:r>
            <a:r>
              <a:rPr lang="en-US" dirty="0" smtClean="0"/>
              <a:t> </a:t>
            </a:r>
            <a:r>
              <a:rPr lang="en-US" dirty="0" err="1" smtClean="0"/>
              <a:t>dụng</a:t>
            </a:r>
            <a:r>
              <a:rPr lang="en-US" dirty="0" smtClean="0"/>
              <a:t> subversion, </a:t>
            </a:r>
            <a:r>
              <a:rPr lang="en-US" dirty="0" err="1" smtClean="0"/>
              <a:t>dễ</a:t>
            </a:r>
            <a:r>
              <a:rPr lang="en-US" dirty="0" smtClean="0"/>
              <a:t> </a:t>
            </a:r>
            <a:r>
              <a:rPr lang="en-US" dirty="0" err="1" smtClean="0"/>
              <a:t>dàng</a:t>
            </a:r>
            <a:r>
              <a:rPr lang="en-US" dirty="0" smtClean="0"/>
              <a:t> </a:t>
            </a:r>
            <a:r>
              <a:rPr lang="en-US" dirty="0" err="1" smtClean="0"/>
              <a:t>trong</a:t>
            </a:r>
            <a:r>
              <a:rPr lang="en-US" dirty="0" smtClean="0"/>
              <a:t> </a:t>
            </a:r>
            <a:r>
              <a:rPr lang="en-US" dirty="0" err="1" smtClean="0"/>
              <a:t>việc</a:t>
            </a:r>
            <a:r>
              <a:rPr lang="en-US" dirty="0" smtClean="0"/>
              <a:t> </a:t>
            </a:r>
            <a:r>
              <a:rPr lang="en-US" dirty="0" err="1" smtClean="0"/>
              <a:t>chia</a:t>
            </a:r>
            <a:r>
              <a:rPr lang="en-US" dirty="0" smtClean="0"/>
              <a:t> </a:t>
            </a:r>
            <a:r>
              <a:rPr lang="en-US" dirty="0" err="1" smtClean="0"/>
              <a:t>sẻ</a:t>
            </a:r>
            <a:r>
              <a:rPr lang="en-US" dirty="0" smtClean="0"/>
              <a:t> </a:t>
            </a:r>
            <a:r>
              <a:rPr lang="en-US" dirty="0" err="1" smtClean="0"/>
              <a:t>tài</a:t>
            </a:r>
            <a:r>
              <a:rPr lang="en-US" dirty="0" smtClean="0"/>
              <a:t> </a:t>
            </a:r>
            <a:r>
              <a:rPr lang="en-US" dirty="0" err="1" smtClean="0"/>
              <a:t>nguyên</a:t>
            </a:r>
            <a:r>
              <a:rPr lang="en-US" dirty="0" smtClean="0"/>
              <a:t> </a:t>
            </a:r>
            <a:r>
              <a:rPr lang="en-US" dirty="0" err="1" smtClean="0"/>
              <a:t>và</a:t>
            </a:r>
            <a:r>
              <a:rPr lang="en-US" dirty="0" smtClean="0"/>
              <a:t> </a:t>
            </a:r>
            <a:r>
              <a:rPr lang="en-US" dirty="0" err="1" smtClean="0"/>
              <a:t>làm</a:t>
            </a:r>
            <a:r>
              <a:rPr lang="en-US" dirty="0" smtClean="0"/>
              <a:t> </a:t>
            </a:r>
            <a:r>
              <a:rPr lang="en-US" dirty="0" err="1" smtClean="0"/>
              <a:t>việc</a:t>
            </a:r>
            <a:r>
              <a:rPr lang="en-US" dirty="0" smtClean="0"/>
              <a:t> </a:t>
            </a:r>
            <a:r>
              <a:rPr lang="en-US" err="1" smtClean="0"/>
              <a:t>nhóm</a:t>
            </a:r>
            <a:r>
              <a:rPr lang="en-US" smtClean="0"/>
              <a:t>.</a:t>
            </a:r>
          </a:p>
          <a:p>
            <a:pPr lvl="1"/>
            <a:endParaRPr lang="en-US" dirty="0" smtClean="0"/>
          </a:p>
        </p:txBody>
      </p:sp>
      <p:sp>
        <p:nvSpPr>
          <p:cNvPr id="11270" name="WordArt 8"/>
          <p:cNvSpPr>
            <a:spLocks noChangeArrowheads="1" noChangeShapeType="1" noTextEdit="1"/>
          </p:cNvSpPr>
          <p:nvPr/>
        </p:nvSpPr>
        <p:spPr bwMode="auto">
          <a:xfrm>
            <a:off x="3733800" y="685800"/>
            <a:ext cx="163513" cy="647700"/>
          </a:xfrm>
          <a:prstGeom prst="rect">
            <a:avLst/>
          </a:prstGeom>
        </p:spPr>
        <p:txBody>
          <a:bodyPr wrap="none" fromWordArt="1">
            <a:prstTxWarp prst="textPlain">
              <a:avLst>
                <a:gd name="adj" fmla="val 50000"/>
              </a:avLst>
            </a:prstTxWarp>
          </a:bodyPr>
          <a:lstStyle/>
          <a:p>
            <a:pPr algn="ctr"/>
            <a:r>
              <a:rPr lang="en-US" sz="3600" b="1" kern="10">
                <a:ln w="47625">
                  <a:solidFill>
                    <a:srgbClr val="FF9900"/>
                  </a:solidFill>
                  <a:round/>
                  <a:headEnd type="none" w="sm" len="sm"/>
                  <a:tailEnd type="none" w="sm" len="sm"/>
                </a:ln>
                <a:solidFill>
                  <a:srgbClr val="FFCC00"/>
                </a:solidFill>
                <a:latin typeface="Arial Rounded MT Bold"/>
              </a:rPr>
              <a:t>I</a:t>
            </a:r>
          </a:p>
        </p:txBody>
      </p:sp>
      <p:sp>
        <p:nvSpPr>
          <p:cNvPr id="11271" name="WordArt 9"/>
          <p:cNvSpPr>
            <a:spLocks noChangeArrowheads="1" noChangeShapeType="1" noTextEdit="1"/>
          </p:cNvSpPr>
          <p:nvPr/>
        </p:nvSpPr>
        <p:spPr bwMode="auto">
          <a:xfrm>
            <a:off x="3886200" y="1066800"/>
            <a:ext cx="838200" cy="377825"/>
          </a:xfrm>
          <a:prstGeom prst="rect">
            <a:avLst/>
          </a:prstGeom>
        </p:spPr>
        <p:txBody>
          <a:bodyPr wrap="none" fromWordArt="1">
            <a:prstTxWarp prst="textPlain">
              <a:avLst>
                <a:gd name="adj" fmla="val 50000"/>
              </a:avLst>
            </a:prstTxWarp>
          </a:bodyPr>
          <a:lstStyle/>
          <a:p>
            <a:pPr algn="ctr"/>
            <a:r>
              <a:rPr lang="en-US" sz="3600" b="1" kern="10">
                <a:ln w="19050">
                  <a:solidFill>
                    <a:srgbClr val="FF9900"/>
                  </a:solidFill>
                  <a:round/>
                  <a:headEnd type="none" w="sm" len="sm"/>
                  <a:tailEnd type="none" w="sm" len="sm"/>
                </a:ln>
                <a:solidFill>
                  <a:srgbClr val="FFCC00"/>
                </a:solidFill>
                <a:latin typeface="Arial Rounded MT Bold"/>
              </a:rPr>
              <a:t>mprove</a:t>
            </a:r>
          </a:p>
        </p:txBody>
      </p:sp>
    </p:spTree>
  </p:cSld>
  <p:clrMapOvr>
    <a:masterClrMapping/>
  </p:clrMapOvr>
  <p:transition spd="med">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r>
              <a:rPr lang="en-US" smtClean="0"/>
              <a:t>Analyze</a:t>
            </a:r>
          </a:p>
        </p:txBody>
      </p:sp>
      <p:sp>
        <p:nvSpPr>
          <p:cNvPr id="11267" name="Rectangle 3"/>
          <p:cNvSpPr>
            <a:spLocks noGrp="1" noChangeArrowheads="1"/>
          </p:cNvSpPr>
          <p:nvPr>
            <p:ph type="body" idx="1"/>
          </p:nvPr>
        </p:nvSpPr>
        <p:spPr>
          <a:xfrm>
            <a:off x="142844" y="1928802"/>
            <a:ext cx="8315356" cy="4167198"/>
          </a:xfrm>
          <a:noFill/>
        </p:spPr>
        <p:txBody>
          <a:bodyPr/>
          <a:lstStyle/>
          <a:p>
            <a:endParaRPr lang="en-US" sz="3600" b="1" dirty="0" smtClean="0"/>
          </a:p>
          <a:p>
            <a:r>
              <a:rPr lang="en-US" sz="3600" b="1" smtClean="0"/>
              <a:t>Những điều thu được từ </a:t>
            </a:r>
            <a:r>
              <a:rPr lang="en-US" sz="3600" b="1" smtClean="0"/>
              <a:t>đồ </a:t>
            </a:r>
            <a:r>
              <a:rPr lang="en-US" sz="3600" b="1" dirty="0" err="1" smtClean="0"/>
              <a:t>án</a:t>
            </a:r>
            <a:endParaRPr lang="en-US" sz="3600" b="1" dirty="0" smtClean="0"/>
          </a:p>
          <a:p>
            <a:pPr lvl="1"/>
            <a:r>
              <a:rPr lang="en-US" smtClean="0"/>
              <a:t>Hiểu rõ hơn về ngôn ngữ Java.</a:t>
            </a:r>
            <a:endParaRPr lang="en-US" dirty="0" smtClean="0"/>
          </a:p>
          <a:p>
            <a:pPr lvl="1"/>
            <a:r>
              <a:rPr lang="en-US" smtClean="0"/>
              <a:t>Tăng khả năng làm việc </a:t>
            </a:r>
            <a:r>
              <a:rPr lang="en-US" err="1" smtClean="0"/>
              <a:t>nhóm</a:t>
            </a:r>
            <a:r>
              <a:rPr lang="en-US" smtClean="0"/>
              <a:t>.</a:t>
            </a:r>
          </a:p>
          <a:p>
            <a:pPr lvl="1"/>
            <a:r>
              <a:rPr lang="en-US" smtClean="0"/>
              <a:t>Có ý thức hơn trong công việc.</a:t>
            </a:r>
          </a:p>
          <a:p>
            <a:pPr lvl="1"/>
            <a:r>
              <a:rPr lang="en-US" smtClean="0"/>
              <a:t>Phát huy được tính sáng tạo.</a:t>
            </a:r>
            <a:endParaRPr lang="en-US" dirty="0" smtClean="0"/>
          </a:p>
        </p:txBody>
      </p:sp>
      <p:sp>
        <p:nvSpPr>
          <p:cNvPr id="11270" name="WordArt 8"/>
          <p:cNvSpPr>
            <a:spLocks noChangeArrowheads="1" noChangeShapeType="1" noTextEdit="1"/>
          </p:cNvSpPr>
          <p:nvPr/>
        </p:nvSpPr>
        <p:spPr bwMode="auto">
          <a:xfrm>
            <a:off x="3733800" y="685800"/>
            <a:ext cx="163513" cy="647700"/>
          </a:xfrm>
          <a:prstGeom prst="rect">
            <a:avLst/>
          </a:prstGeom>
        </p:spPr>
        <p:txBody>
          <a:bodyPr wrap="none" fromWordArt="1">
            <a:prstTxWarp prst="textPlain">
              <a:avLst>
                <a:gd name="adj" fmla="val 50000"/>
              </a:avLst>
            </a:prstTxWarp>
          </a:bodyPr>
          <a:lstStyle/>
          <a:p>
            <a:pPr algn="ctr"/>
            <a:r>
              <a:rPr lang="en-US" sz="3600" b="1" kern="10">
                <a:ln w="47625">
                  <a:solidFill>
                    <a:srgbClr val="FF9900"/>
                  </a:solidFill>
                  <a:round/>
                  <a:headEnd type="none" w="sm" len="sm"/>
                  <a:tailEnd type="none" w="sm" len="sm"/>
                </a:ln>
                <a:solidFill>
                  <a:srgbClr val="FFCC00"/>
                </a:solidFill>
                <a:latin typeface="Arial Rounded MT Bold"/>
              </a:rPr>
              <a:t>I</a:t>
            </a:r>
          </a:p>
        </p:txBody>
      </p:sp>
      <p:sp>
        <p:nvSpPr>
          <p:cNvPr id="11271" name="WordArt 9"/>
          <p:cNvSpPr>
            <a:spLocks noChangeArrowheads="1" noChangeShapeType="1" noTextEdit="1"/>
          </p:cNvSpPr>
          <p:nvPr/>
        </p:nvSpPr>
        <p:spPr bwMode="auto">
          <a:xfrm>
            <a:off x="3886200" y="1066800"/>
            <a:ext cx="838200" cy="377825"/>
          </a:xfrm>
          <a:prstGeom prst="rect">
            <a:avLst/>
          </a:prstGeom>
        </p:spPr>
        <p:txBody>
          <a:bodyPr wrap="none" fromWordArt="1">
            <a:prstTxWarp prst="textPlain">
              <a:avLst>
                <a:gd name="adj" fmla="val 50000"/>
              </a:avLst>
            </a:prstTxWarp>
          </a:bodyPr>
          <a:lstStyle/>
          <a:p>
            <a:pPr algn="ctr"/>
            <a:r>
              <a:rPr lang="en-US" sz="3600" b="1" kern="10">
                <a:ln w="19050">
                  <a:solidFill>
                    <a:srgbClr val="FF9900"/>
                  </a:solidFill>
                  <a:round/>
                  <a:headEnd type="none" w="sm" len="sm"/>
                  <a:tailEnd type="none" w="sm" len="sm"/>
                </a:ln>
                <a:solidFill>
                  <a:srgbClr val="FFCC00"/>
                </a:solidFill>
                <a:latin typeface="Arial Rounded MT Bold"/>
              </a:rPr>
              <a:t>mprove</a:t>
            </a:r>
          </a:p>
        </p:txBody>
      </p:sp>
    </p:spTree>
    <p:extLst>
      <p:ext uri="{BB962C8B-B14F-4D97-AF65-F5344CB8AC3E}">
        <p14:creationId xmlns:p14="http://schemas.microsoft.com/office/powerpoint/2010/main" val="1257257645"/>
      </p:ext>
    </p:extLst>
  </p:cSld>
  <p:clrMapOvr>
    <a:masterClrMapping/>
  </p:clrMapOvr>
  <p:transition spd="med">
    <p:zoom/>
  </p:transition>
  <p:timing>
    <p:tnLst>
      <p:par>
        <p:cTn id="1" dur="indefinite" restart="never" nodeType="tmRoot"/>
      </p:par>
    </p:tnLst>
  </p:timing>
</p:sld>
</file>

<file path=ppt/theme/theme1.xml><?xml version="1.0" encoding="utf-8"?>
<a:theme xmlns:a="http://schemas.openxmlformats.org/drawingml/2006/main" name="TP030006707">
  <a:themeElements>
    <a:clrScheme name="">
      <a:dk1>
        <a:srgbClr val="000020"/>
      </a:dk1>
      <a:lt1>
        <a:srgbClr val="FFFFFF"/>
      </a:lt1>
      <a:dk2>
        <a:srgbClr val="0000FF"/>
      </a:dk2>
      <a:lt2>
        <a:srgbClr val="FFFFFF"/>
      </a:lt2>
      <a:accent1>
        <a:srgbClr val="A0A0A0"/>
      </a:accent1>
      <a:accent2>
        <a:srgbClr val="FF8000"/>
      </a:accent2>
      <a:accent3>
        <a:srgbClr val="AAAAFF"/>
      </a:accent3>
      <a:accent4>
        <a:srgbClr val="DADADA"/>
      </a:accent4>
      <a:accent5>
        <a:srgbClr val="CDCDCD"/>
      </a:accent5>
      <a:accent6>
        <a:srgbClr val="E77300"/>
      </a:accent6>
      <a:hlink>
        <a:srgbClr val="C000C0"/>
      </a:hlink>
      <a:folHlink>
        <a:srgbClr val="8080FF"/>
      </a:folHlink>
    </a:clrScheme>
    <a:fontScheme name="JDSU Presentation">
      <a:majorFont>
        <a:latin typeface="Arial Rounded MT Bold"/>
        <a:ea typeface=""/>
        <a:cs typeface=""/>
      </a:majorFont>
      <a:minorFont>
        <a:latin typeface="Arial Rounded MT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JDSU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JDSU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JDSU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JDSU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JDSU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JDSU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JDSU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3" ma:contentTypeDescription="Create a new document." ma:contentTypeScope="" ma:versionID="37d3ec2b48d53e45b233ad8f52fe1b11"/>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file>

<file path=customXml/itemProps1.xml><?xml version="1.0" encoding="utf-8"?>
<ds:datastoreItem xmlns:ds="http://schemas.openxmlformats.org/officeDocument/2006/customXml" ds:itemID="{9B83D008-5B52-47A5-9B60-96C00D25C295}">
  <ds:schemaRefs>
    <ds:schemaRef ds:uri="http://schemas.microsoft.com/office/2006/metadata/contentType"/>
    <ds:schemaRef ds:uri="http://schemas.microsoft.com/office/2006/metadata/properties/metaAttributes"/>
  </ds:schemaRefs>
</ds:datastoreItem>
</file>

<file path=customXml/itemProps2.xml><?xml version="1.0" encoding="utf-8"?>
<ds:datastoreItem xmlns:ds="http://schemas.openxmlformats.org/officeDocument/2006/customXml" ds:itemID="{40F710A7-558A-4798-B5D0-F6507605387D}">
  <ds:schemaRefs>
    <ds:schemaRef ds:uri="http://schemas.microsoft.com/sharepoint/v3/contenttype/forms"/>
  </ds:schemaRefs>
</ds:datastoreItem>
</file>

<file path=customXml/itemProps3.xml><?xml version="1.0" encoding="utf-8"?>
<ds:datastoreItem xmlns:ds="http://schemas.openxmlformats.org/officeDocument/2006/customXml" ds:itemID="{57355324-171B-446B-8429-F1DC768490F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TP030006707</Template>
  <TotalTime>277</TotalTime>
  <Words>537</Words>
  <Application>Microsoft Office PowerPoint</Application>
  <PresentationFormat>On-screen Show (4:3)</PresentationFormat>
  <Paragraphs>97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TP030006707</vt:lpstr>
      <vt:lpstr>ĐH FPT - GREENWICH</vt:lpstr>
      <vt:lpstr>Lời nói đầu</vt:lpstr>
      <vt:lpstr>Define</vt:lpstr>
      <vt:lpstr>Define</vt:lpstr>
      <vt:lpstr>Define</vt:lpstr>
      <vt:lpstr>Measure</vt:lpstr>
      <vt:lpstr>Analyze</vt:lpstr>
      <vt:lpstr>Analyze</vt:lpstr>
      <vt:lpstr>Analyze</vt:lpstr>
      <vt:lpstr>Control</vt:lpstr>
      <vt:lpstr>Nhóm 1 – GC0501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ĐH FPT - GREENWICH</dc:title>
  <dc:creator>Hse7en</dc:creator>
  <cp:lastModifiedBy>Hse7en</cp:lastModifiedBy>
  <cp:revision>33</cp:revision>
  <dcterms:created xsi:type="dcterms:W3CDTF">2010-05-13T06:05:38Z</dcterms:created>
  <dcterms:modified xsi:type="dcterms:W3CDTF">2010-12-10T01:47:53Z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TC300067079990</vt:lpwstr>
  </property>
</Properties>
</file>