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16"/>
  </p:notesMasterIdLst>
  <p:handoutMasterIdLst>
    <p:handoutMasterId r:id="rId17"/>
  </p:handoutMasterIdLst>
  <p:sldIdLst>
    <p:sldId id="261" r:id="rId5"/>
    <p:sldId id="288" r:id="rId6"/>
    <p:sldId id="280" r:id="rId7"/>
    <p:sldId id="290" r:id="rId8"/>
    <p:sldId id="291" r:id="rId9"/>
    <p:sldId id="281" r:id="rId10"/>
    <p:sldId id="289" r:id="rId11"/>
    <p:sldId id="292" r:id="rId12"/>
    <p:sldId id="287" r:id="rId13"/>
    <p:sldId id="275" r:id="rId14"/>
    <p:sldId id="279"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D800"/>
    <a:srgbClr val="CCCC00"/>
    <a:srgbClr val="000066"/>
    <a:srgbClr val="FFCC00"/>
    <a:srgbClr val="FF993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898" autoAdjust="0"/>
  </p:normalViewPr>
  <p:slideViewPr>
    <p:cSldViewPr showGuides="1">
      <p:cViewPr varScale="1">
        <p:scale>
          <a:sx n="68" d="100"/>
          <a:sy n="68" d="100"/>
        </p:scale>
        <p:origin x="-1446" y="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4" d="100"/>
          <a:sy n="84" d="100"/>
        </p:scale>
        <p:origin x="-132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10" Type="http://schemas.openxmlformats.org/officeDocument/2006/relationships/slide" Target="slides/slide11.xml"/><Relationship Id="rId4" Type="http://schemas.openxmlformats.org/officeDocument/2006/relationships/slide" Target="slides/slide4.xml"/><Relationship Id="rId9"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3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3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3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644E6DD-DFCE-445E-9DF9-F86FC06A27C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E5053A1-EAEF-432C-B5FD-163A49A731F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ordArt 14"/>
          <p:cNvSpPr>
            <a:spLocks noChangeArrowheads="1" noChangeShapeType="1" noTextEdit="1"/>
          </p:cNvSpPr>
          <p:nvPr userDrawn="1"/>
        </p:nvSpPr>
        <p:spPr bwMode="auto">
          <a:xfrm rot="20850910">
            <a:off x="-60325" y="231775"/>
            <a:ext cx="9058275" cy="5878513"/>
          </a:xfrm>
          <a:prstGeom prst="rect">
            <a:avLst/>
          </a:prstGeom>
        </p:spPr>
        <p:txBody>
          <a:bodyPr wrap="none" fromWordArt="1">
            <a:prstTxWarp prst="textPlain">
              <a:avLst>
                <a:gd name="adj" fmla="val 50000"/>
              </a:avLst>
            </a:prstTxWarp>
          </a:bodyPr>
          <a:lstStyle/>
          <a:p>
            <a:pPr algn="ctr"/>
            <a:r>
              <a:rPr lang="en-US" sz="3600" b="1" kern="10">
                <a:ln w="9525">
                  <a:noFill/>
                  <a:round/>
                  <a:headEnd type="none" w="sm" len="sm"/>
                  <a:tailEnd type="none" w="sm" len="sm"/>
                </a:ln>
                <a:solidFill>
                  <a:srgbClr val="CCECFF">
                    <a:alpha val="90979"/>
                  </a:srgbClr>
                </a:solidFill>
                <a:latin typeface="Symbol"/>
              </a:rPr>
              <a:t>6s</a:t>
            </a:r>
          </a:p>
        </p:txBody>
      </p:sp>
      <p:sp>
        <p:nvSpPr>
          <p:cNvPr id="5" name="Oval 11"/>
          <p:cNvSpPr>
            <a:spLocks noChangeArrowheads="1"/>
          </p:cNvSpPr>
          <p:nvPr userDrawn="1"/>
        </p:nvSpPr>
        <p:spPr bwMode="auto">
          <a:xfrm>
            <a:off x="-1524000" y="-1600200"/>
            <a:ext cx="5638800" cy="5410200"/>
          </a:xfrm>
          <a:prstGeom prst="ellipse">
            <a:avLst/>
          </a:prstGeom>
          <a:solidFill>
            <a:srgbClr val="CCCC00">
              <a:alpha val="44000"/>
            </a:srgbClr>
          </a:solidFill>
          <a:ln w="12700">
            <a:noFill/>
            <a:round/>
            <a:headEnd type="none" w="sm" len="sm"/>
            <a:tailEnd type="none" w="sm" len="sm"/>
          </a:ln>
          <a:effectLst/>
        </p:spPr>
        <p:txBody>
          <a:bodyPr wrap="none" anchor="ctr"/>
          <a:lstStyle/>
          <a:p>
            <a:pPr>
              <a:defRPr/>
            </a:pPr>
            <a:endParaRPr lang="en-US"/>
          </a:p>
        </p:txBody>
      </p:sp>
      <p:sp>
        <p:nvSpPr>
          <p:cNvPr id="6" name="Rectangle 7"/>
          <p:cNvSpPr>
            <a:spLocks noChangeArrowheads="1"/>
          </p:cNvSpPr>
          <p:nvPr/>
        </p:nvSpPr>
        <p:spPr bwMode="auto">
          <a:xfrm>
            <a:off x="8672513" y="6486525"/>
            <a:ext cx="412750" cy="304800"/>
          </a:xfrm>
          <a:prstGeom prst="rect">
            <a:avLst/>
          </a:prstGeom>
          <a:noFill/>
          <a:ln w="9525">
            <a:noFill/>
            <a:miter lim="800000"/>
            <a:headEnd/>
            <a:tailEnd/>
          </a:ln>
          <a:effectLst/>
        </p:spPr>
        <p:txBody>
          <a:bodyPr wrap="none" lIns="92075" tIns="46038" rIns="92075" bIns="46038" anchor="ctr">
            <a:spAutoFit/>
          </a:bodyPr>
          <a:lstStyle/>
          <a:p>
            <a:pPr algn="r">
              <a:defRPr/>
            </a:pPr>
            <a:fld id="{B7878618-3CC7-440E-A2BD-37528D9AB81A}" type="slidenum">
              <a:rPr lang="en-US" sz="1400">
                <a:solidFill>
                  <a:schemeClr val="bg2"/>
                </a:solidFill>
                <a:latin typeface="Arial Rounded MT Bold" pitchFamily="34" charset="0"/>
              </a:rPr>
              <a:pPr algn="r">
                <a:defRPr/>
              </a:pPr>
              <a:t>‹#›</a:t>
            </a:fld>
            <a:endParaRPr lang="en-US" sz="1400">
              <a:solidFill>
                <a:schemeClr val="bg2"/>
              </a:solidFill>
              <a:latin typeface="Arial Rounded MT Bold" pitchFamily="34" charset="0"/>
            </a:endParaRPr>
          </a:p>
        </p:txBody>
      </p:sp>
      <p:sp>
        <p:nvSpPr>
          <p:cNvPr id="7" name="Rectangle 8"/>
          <p:cNvSpPr>
            <a:spLocks noChangeArrowheads="1"/>
          </p:cNvSpPr>
          <p:nvPr userDrawn="1"/>
        </p:nvSpPr>
        <p:spPr bwMode="auto">
          <a:xfrm>
            <a:off x="0" y="2171700"/>
            <a:ext cx="9144000" cy="152400"/>
          </a:xfrm>
          <a:prstGeom prst="rect">
            <a:avLst/>
          </a:prstGeom>
          <a:gradFill rotWithShape="1">
            <a:gsLst>
              <a:gs pos="0">
                <a:srgbClr val="000080"/>
              </a:gs>
              <a:gs pos="100000">
                <a:srgbClr val="000080">
                  <a:gamma/>
                  <a:invGamma/>
                  <a:alpha val="0"/>
                </a:srgbClr>
              </a:gs>
            </a:gsLst>
            <a:lin ang="0" scaled="1"/>
          </a:gradFill>
          <a:ln w="12700">
            <a:noFill/>
            <a:miter lim="800000"/>
            <a:headEnd type="none" w="sm" len="sm"/>
            <a:tailEnd type="none" w="sm" len="sm"/>
          </a:ln>
          <a:effectLst/>
        </p:spPr>
        <p:txBody>
          <a:bodyPr wrap="none" anchor="ctr"/>
          <a:lstStyle/>
          <a:p>
            <a:pPr>
              <a:defRPr/>
            </a:pPr>
            <a:endParaRPr lang="en-US"/>
          </a:p>
        </p:txBody>
      </p:sp>
      <p:sp>
        <p:nvSpPr>
          <p:cNvPr id="8" name="Rectangle 9"/>
          <p:cNvSpPr>
            <a:spLocks noChangeArrowheads="1"/>
          </p:cNvSpPr>
          <p:nvPr userDrawn="1"/>
        </p:nvSpPr>
        <p:spPr bwMode="auto">
          <a:xfrm>
            <a:off x="0" y="2400300"/>
            <a:ext cx="6324600" cy="76200"/>
          </a:xfrm>
          <a:prstGeom prst="rect">
            <a:avLst/>
          </a:prstGeom>
          <a:gradFill rotWithShape="1">
            <a:gsLst>
              <a:gs pos="0">
                <a:srgbClr val="FF9933"/>
              </a:gs>
              <a:gs pos="100000">
                <a:srgbClr val="FFCC00">
                  <a:alpha val="0"/>
                </a:srgbClr>
              </a:gs>
            </a:gsLst>
            <a:lin ang="0" scaled="1"/>
          </a:gradFill>
          <a:ln w="12700">
            <a:noFill/>
            <a:miter lim="800000"/>
            <a:headEnd type="none" w="sm" len="sm"/>
            <a:tailEnd type="none" w="sm" len="sm"/>
          </a:ln>
          <a:effectLst/>
        </p:spPr>
        <p:txBody>
          <a:bodyPr wrap="none" anchor="ctr"/>
          <a:lstStyle/>
          <a:p>
            <a:pPr>
              <a:defRPr/>
            </a:pPr>
            <a:endParaRPr lang="en-US"/>
          </a:p>
        </p:txBody>
      </p:sp>
      <p:sp>
        <p:nvSpPr>
          <p:cNvPr id="9" name="Oval 12"/>
          <p:cNvSpPr>
            <a:spLocks noChangeArrowheads="1"/>
          </p:cNvSpPr>
          <p:nvPr userDrawn="1"/>
        </p:nvSpPr>
        <p:spPr bwMode="auto">
          <a:xfrm>
            <a:off x="7010400" y="4343400"/>
            <a:ext cx="3124200" cy="3124200"/>
          </a:xfrm>
          <a:prstGeom prst="ellipse">
            <a:avLst/>
          </a:prstGeom>
          <a:solidFill>
            <a:srgbClr val="CCCC00">
              <a:alpha val="44000"/>
            </a:srgbClr>
          </a:solidFill>
          <a:ln w="12700">
            <a:noFill/>
            <a:round/>
            <a:headEnd type="none" w="sm" len="sm"/>
            <a:tailEnd type="none" w="sm" len="sm"/>
          </a:ln>
          <a:effectLst/>
        </p:spPr>
        <p:txBody>
          <a:bodyPr wrap="none" anchor="ctr"/>
          <a:lstStyle/>
          <a:p>
            <a:pPr>
              <a:defRPr/>
            </a:pPr>
            <a:endParaRPr lang="en-US"/>
          </a:p>
        </p:txBody>
      </p:sp>
      <p:sp>
        <p:nvSpPr>
          <p:cNvPr id="10" name="Oval 13"/>
          <p:cNvSpPr>
            <a:spLocks noChangeArrowheads="1"/>
          </p:cNvSpPr>
          <p:nvPr userDrawn="1"/>
        </p:nvSpPr>
        <p:spPr bwMode="auto">
          <a:xfrm>
            <a:off x="5638800" y="5600700"/>
            <a:ext cx="2362200" cy="2514600"/>
          </a:xfrm>
          <a:prstGeom prst="ellipse">
            <a:avLst/>
          </a:prstGeom>
          <a:solidFill>
            <a:srgbClr val="FF9900">
              <a:alpha val="64000"/>
            </a:srgbClr>
          </a:solidFill>
          <a:ln w="12700">
            <a:noFill/>
            <a:round/>
            <a:headEnd type="none" w="sm" len="sm"/>
            <a:tailEnd type="none" w="sm" len="sm"/>
          </a:ln>
          <a:effectLst/>
        </p:spPr>
        <p:txBody>
          <a:bodyPr wrap="none" anchor="ctr"/>
          <a:lstStyle/>
          <a:p>
            <a:pPr>
              <a:defRPr/>
            </a:pPr>
            <a:endParaRPr lang="en-US"/>
          </a:p>
        </p:txBody>
      </p:sp>
      <p:sp>
        <p:nvSpPr>
          <p:cNvPr id="53253" name="Rectangle 5"/>
          <p:cNvSpPr>
            <a:spLocks noGrp="1" noChangeArrowheads="1"/>
          </p:cNvSpPr>
          <p:nvPr>
            <p:ph type="ctrTitle"/>
          </p:nvPr>
        </p:nvSpPr>
        <p:spPr>
          <a:xfrm>
            <a:off x="685800" y="914400"/>
            <a:ext cx="7772400" cy="1470025"/>
          </a:xfrm>
        </p:spPr>
        <p:txBody>
          <a:bodyPr/>
          <a:lstStyle>
            <a:lvl1pPr>
              <a:defRPr/>
            </a:lvl1pPr>
          </a:lstStyle>
          <a:p>
            <a:r>
              <a:rPr lang="vi-VN" smtClean="0"/>
              <a:t>Click to edit Master title style</a:t>
            </a:r>
            <a:endParaRPr lang="vi-VN"/>
          </a:p>
        </p:txBody>
      </p:sp>
      <p:sp>
        <p:nvSpPr>
          <p:cNvPr id="53254" name="Rectangle 6"/>
          <p:cNvSpPr>
            <a:spLocks noGrp="1" noChangeArrowheads="1"/>
          </p:cNvSpPr>
          <p:nvPr>
            <p:ph type="subTitle" idx="1"/>
          </p:nvPr>
        </p:nvSpPr>
        <p:spPr>
          <a:xfrm>
            <a:off x="1371600" y="2552700"/>
            <a:ext cx="6400800" cy="1752600"/>
          </a:xfrm>
        </p:spPr>
        <p:txBody>
          <a:bodyPr/>
          <a:lstStyle>
            <a:lvl1pPr marL="0" indent="0" algn="ctr">
              <a:buFont typeface="Arial Rounded MT Bold" pitchFamily="34" charset="0"/>
              <a:buNone/>
              <a:defRPr/>
            </a:lvl1pPr>
          </a:lstStyle>
          <a:p>
            <a:r>
              <a:rPr lang="vi-VN" smtClean="0"/>
              <a:t>Click to edit Master subtitle style</a:t>
            </a:r>
            <a:endParaRPr lang="vi-VN"/>
          </a:p>
        </p:txBody>
      </p:sp>
      <p:sp>
        <p:nvSpPr>
          <p:cNvPr id="12" name="Rectangle 2"/>
          <p:cNvSpPr>
            <a:spLocks noGrp="1" noChangeArrowheads="1"/>
          </p:cNvSpPr>
          <p:nvPr>
            <p:ph type="dt" sz="half" idx="10"/>
          </p:nvPr>
        </p:nvSpPr>
        <p:spPr>
          <a:xfrm>
            <a:off x="457200" y="6245225"/>
            <a:ext cx="2133600" cy="476250"/>
          </a:xfrm>
        </p:spPr>
        <p:txBody>
          <a:bodyPr/>
          <a:lstStyle>
            <a:lvl1pPr>
              <a:defRPr smtClean="0"/>
            </a:lvl1pPr>
          </a:lstStyle>
          <a:p>
            <a:pPr>
              <a:defRPr/>
            </a:pPr>
            <a:endParaRPr lang="vi-VN"/>
          </a:p>
        </p:txBody>
      </p:sp>
      <p:sp>
        <p:nvSpPr>
          <p:cNvPr id="13" name="Rectangle 3"/>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vi-VN"/>
          </a:p>
        </p:txBody>
      </p:sp>
      <p:sp>
        <p:nvSpPr>
          <p:cNvPr id="14" name="Rectangle 4"/>
          <p:cNvSpPr>
            <a:spLocks noGrp="1" noChangeArrowheads="1"/>
          </p:cNvSpPr>
          <p:nvPr>
            <p:ph type="sldNum" sz="quarter" idx="12"/>
          </p:nvPr>
        </p:nvSpPr>
        <p:spPr>
          <a:xfrm>
            <a:off x="6553200" y="6245225"/>
            <a:ext cx="2133600" cy="476250"/>
          </a:xfrm>
        </p:spPr>
        <p:txBody>
          <a:bodyPr/>
          <a:lstStyle>
            <a:lvl1pPr>
              <a:defRPr smtClean="0"/>
            </a:lvl1pPr>
          </a:lstStyle>
          <a:p>
            <a:pPr>
              <a:defRPr/>
            </a:pPr>
            <a:fld id="{785E3963-FD48-4BBB-AA5B-843B6AD2C544}" type="slidenum">
              <a:rPr lang="vi-VN" smtClean="0"/>
              <a:pPr>
                <a:defRPr/>
              </a:pPr>
              <a:t>‹#›</a:t>
            </a:fld>
            <a:endParaRPr lang="vi-VN"/>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4" name="Rectangle 2"/>
          <p:cNvSpPr>
            <a:spLocks noGrp="1" noChangeArrowheads="1"/>
          </p:cNvSpPr>
          <p:nvPr>
            <p:ph type="dt" sz="half" idx="10"/>
          </p:nvPr>
        </p:nvSpPr>
        <p:spPr>
          <a:ln/>
        </p:spPr>
        <p:txBody>
          <a:bodyPr/>
          <a:lstStyle>
            <a:lvl1pPr>
              <a:defRPr/>
            </a:lvl1pPr>
          </a:lstStyle>
          <a:p>
            <a:pPr>
              <a:defRPr/>
            </a:pPr>
            <a:endParaRPr lang="vi-VN"/>
          </a:p>
        </p:txBody>
      </p:sp>
      <p:sp>
        <p:nvSpPr>
          <p:cNvPr id="5" name="Rectangle 3"/>
          <p:cNvSpPr>
            <a:spLocks noGrp="1" noChangeArrowheads="1"/>
          </p:cNvSpPr>
          <p:nvPr>
            <p:ph type="ftr" sz="quarter" idx="11"/>
          </p:nvPr>
        </p:nvSpPr>
        <p:spPr>
          <a:ln/>
        </p:spPr>
        <p:txBody>
          <a:bodyPr/>
          <a:lstStyle>
            <a:lvl1pPr>
              <a:defRPr/>
            </a:lvl1pPr>
          </a:lstStyle>
          <a:p>
            <a:pPr>
              <a:defRPr/>
            </a:pPr>
            <a:endParaRPr lang="vi-VN"/>
          </a:p>
        </p:txBody>
      </p:sp>
      <p:sp>
        <p:nvSpPr>
          <p:cNvPr id="6" name="Rectangle 4"/>
          <p:cNvSpPr>
            <a:spLocks noGrp="1" noChangeArrowheads="1"/>
          </p:cNvSpPr>
          <p:nvPr>
            <p:ph type="sldNum" sz="quarter" idx="12"/>
          </p:nvPr>
        </p:nvSpPr>
        <p:spPr>
          <a:ln/>
        </p:spPr>
        <p:txBody>
          <a:bodyPr/>
          <a:lstStyle>
            <a:lvl1pPr>
              <a:defRPr/>
            </a:lvl1pPr>
          </a:lstStyle>
          <a:p>
            <a:pPr>
              <a:defRPr/>
            </a:pPr>
            <a:fld id="{D89FB793-23EE-4D3B-81EF-B4EB2CF110B5}" type="slidenum">
              <a:rPr lang="vi-VN" smtClean="0"/>
              <a:pPr>
                <a:defRPr/>
              </a:pPr>
              <a:t>‹#›</a:t>
            </a:fld>
            <a:endParaRPr lang="vi-VN"/>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762000"/>
            <a:ext cx="2114550" cy="6858000"/>
          </a:xfrm>
        </p:spPr>
        <p:txBody>
          <a:bodyPr vert="eaVert"/>
          <a:lstStyle/>
          <a:p>
            <a:r>
              <a:rPr lang="vi-VN" smtClean="0"/>
              <a:t>Click to edit Master title style</a:t>
            </a:r>
            <a:endParaRPr lang="vi-VN"/>
          </a:p>
        </p:txBody>
      </p:sp>
      <p:sp>
        <p:nvSpPr>
          <p:cNvPr id="3" name="Vertical Text Placeholder 2"/>
          <p:cNvSpPr>
            <a:spLocks noGrp="1"/>
          </p:cNvSpPr>
          <p:nvPr>
            <p:ph type="body" orient="vert" idx="1"/>
          </p:nvPr>
        </p:nvSpPr>
        <p:spPr>
          <a:xfrm>
            <a:off x="0" y="-762000"/>
            <a:ext cx="6191250" cy="6858000"/>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4" name="Rectangle 2"/>
          <p:cNvSpPr>
            <a:spLocks noGrp="1" noChangeArrowheads="1"/>
          </p:cNvSpPr>
          <p:nvPr>
            <p:ph type="dt" sz="half" idx="10"/>
          </p:nvPr>
        </p:nvSpPr>
        <p:spPr>
          <a:ln/>
        </p:spPr>
        <p:txBody>
          <a:bodyPr/>
          <a:lstStyle>
            <a:lvl1pPr>
              <a:defRPr/>
            </a:lvl1pPr>
          </a:lstStyle>
          <a:p>
            <a:pPr>
              <a:defRPr/>
            </a:pPr>
            <a:endParaRPr lang="vi-VN"/>
          </a:p>
        </p:txBody>
      </p:sp>
      <p:sp>
        <p:nvSpPr>
          <p:cNvPr id="5" name="Rectangle 3"/>
          <p:cNvSpPr>
            <a:spLocks noGrp="1" noChangeArrowheads="1"/>
          </p:cNvSpPr>
          <p:nvPr>
            <p:ph type="ftr" sz="quarter" idx="11"/>
          </p:nvPr>
        </p:nvSpPr>
        <p:spPr>
          <a:ln/>
        </p:spPr>
        <p:txBody>
          <a:bodyPr/>
          <a:lstStyle>
            <a:lvl1pPr>
              <a:defRPr/>
            </a:lvl1pPr>
          </a:lstStyle>
          <a:p>
            <a:pPr>
              <a:defRPr/>
            </a:pPr>
            <a:endParaRPr lang="vi-VN"/>
          </a:p>
        </p:txBody>
      </p:sp>
      <p:sp>
        <p:nvSpPr>
          <p:cNvPr id="6" name="Rectangle 4"/>
          <p:cNvSpPr>
            <a:spLocks noGrp="1" noChangeArrowheads="1"/>
          </p:cNvSpPr>
          <p:nvPr>
            <p:ph type="sldNum" sz="quarter" idx="12"/>
          </p:nvPr>
        </p:nvSpPr>
        <p:spPr>
          <a:ln/>
        </p:spPr>
        <p:txBody>
          <a:bodyPr/>
          <a:lstStyle>
            <a:lvl1pPr>
              <a:defRPr/>
            </a:lvl1pPr>
          </a:lstStyle>
          <a:p>
            <a:pPr>
              <a:defRPr/>
            </a:pPr>
            <a:fld id="{E54D9C41-F2A6-4A5D-ADBF-A77F87BA1C65}" type="slidenum">
              <a:rPr lang="vi-VN" smtClean="0"/>
              <a:pPr>
                <a:defRPr/>
              </a:pPr>
              <a:t>‹#›</a:t>
            </a:fld>
            <a:endParaRPr lang="vi-VN"/>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vi-VN"/>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4" name="Rectangle 2"/>
          <p:cNvSpPr>
            <a:spLocks noGrp="1" noChangeArrowheads="1"/>
          </p:cNvSpPr>
          <p:nvPr>
            <p:ph type="dt" sz="half" idx="10"/>
          </p:nvPr>
        </p:nvSpPr>
        <p:spPr>
          <a:ln/>
        </p:spPr>
        <p:txBody>
          <a:bodyPr/>
          <a:lstStyle>
            <a:lvl1pPr>
              <a:defRPr/>
            </a:lvl1pPr>
          </a:lstStyle>
          <a:p>
            <a:pPr>
              <a:defRPr/>
            </a:pPr>
            <a:endParaRPr lang="vi-VN"/>
          </a:p>
        </p:txBody>
      </p:sp>
      <p:sp>
        <p:nvSpPr>
          <p:cNvPr id="5" name="Rectangle 3"/>
          <p:cNvSpPr>
            <a:spLocks noGrp="1" noChangeArrowheads="1"/>
          </p:cNvSpPr>
          <p:nvPr>
            <p:ph type="ftr" sz="quarter" idx="11"/>
          </p:nvPr>
        </p:nvSpPr>
        <p:spPr>
          <a:ln/>
        </p:spPr>
        <p:txBody>
          <a:bodyPr/>
          <a:lstStyle>
            <a:lvl1pPr>
              <a:defRPr/>
            </a:lvl1pPr>
          </a:lstStyle>
          <a:p>
            <a:pPr>
              <a:defRPr/>
            </a:pPr>
            <a:endParaRPr lang="vi-VN"/>
          </a:p>
        </p:txBody>
      </p:sp>
      <p:sp>
        <p:nvSpPr>
          <p:cNvPr id="6" name="Rectangle 4"/>
          <p:cNvSpPr>
            <a:spLocks noGrp="1" noChangeArrowheads="1"/>
          </p:cNvSpPr>
          <p:nvPr>
            <p:ph type="sldNum" sz="quarter" idx="12"/>
          </p:nvPr>
        </p:nvSpPr>
        <p:spPr>
          <a:ln/>
        </p:spPr>
        <p:txBody>
          <a:bodyPr/>
          <a:lstStyle>
            <a:lvl1pPr>
              <a:defRPr/>
            </a:lvl1pPr>
          </a:lstStyle>
          <a:p>
            <a:pPr>
              <a:defRPr/>
            </a:pPr>
            <a:fld id="{624E9AA2-EEC4-445E-AE6F-09CFB5E695E1}" type="slidenum">
              <a:rPr lang="vi-VN" smtClean="0"/>
              <a:pPr>
                <a:defRPr/>
              </a:pPr>
              <a:t>‹#›</a:t>
            </a:fld>
            <a:endParaRPr lang="vi-VN"/>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vi-VN"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vi-VN"/>
          </a:p>
        </p:txBody>
      </p:sp>
      <p:sp>
        <p:nvSpPr>
          <p:cNvPr id="5" name="Rectangle 3"/>
          <p:cNvSpPr>
            <a:spLocks noGrp="1" noChangeArrowheads="1"/>
          </p:cNvSpPr>
          <p:nvPr>
            <p:ph type="ftr" sz="quarter" idx="11"/>
          </p:nvPr>
        </p:nvSpPr>
        <p:spPr>
          <a:ln/>
        </p:spPr>
        <p:txBody>
          <a:bodyPr/>
          <a:lstStyle>
            <a:lvl1pPr>
              <a:defRPr/>
            </a:lvl1pPr>
          </a:lstStyle>
          <a:p>
            <a:pPr>
              <a:defRPr/>
            </a:pPr>
            <a:endParaRPr lang="vi-VN"/>
          </a:p>
        </p:txBody>
      </p:sp>
      <p:sp>
        <p:nvSpPr>
          <p:cNvPr id="6" name="Rectangle 4"/>
          <p:cNvSpPr>
            <a:spLocks noGrp="1" noChangeArrowheads="1"/>
          </p:cNvSpPr>
          <p:nvPr>
            <p:ph type="sldNum" sz="quarter" idx="12"/>
          </p:nvPr>
        </p:nvSpPr>
        <p:spPr>
          <a:ln/>
        </p:spPr>
        <p:txBody>
          <a:bodyPr/>
          <a:lstStyle>
            <a:lvl1pPr>
              <a:defRPr/>
            </a:lvl1pPr>
          </a:lstStyle>
          <a:p>
            <a:pPr>
              <a:defRPr/>
            </a:pPr>
            <a:fld id="{BC40E3EF-A755-4E6C-8E8E-4ECDCF9F1FB1}" type="slidenum">
              <a:rPr lang="vi-VN" smtClean="0"/>
              <a:pPr>
                <a:defRPr/>
              </a:pPr>
              <a:t>‹#›</a:t>
            </a:fld>
            <a:endParaRPr lang="vi-VN"/>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vi-VN"/>
          </a:p>
        </p:txBody>
      </p:sp>
      <p:sp>
        <p:nvSpPr>
          <p:cNvPr id="3" name="Content Placeholder 2"/>
          <p:cNvSpPr>
            <a:spLocks noGrp="1"/>
          </p:cNvSpPr>
          <p:nvPr>
            <p:ph sz="half" idx="1"/>
          </p:nvPr>
        </p:nvSpPr>
        <p:spPr>
          <a:xfrm>
            <a:off x="6096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4" name="Content Placeholder 3"/>
          <p:cNvSpPr>
            <a:spLocks noGrp="1"/>
          </p:cNvSpPr>
          <p:nvPr>
            <p:ph sz="half" idx="2"/>
          </p:nvPr>
        </p:nvSpPr>
        <p:spPr>
          <a:xfrm>
            <a:off x="46101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5" name="Rectangle 2"/>
          <p:cNvSpPr>
            <a:spLocks noGrp="1" noChangeArrowheads="1"/>
          </p:cNvSpPr>
          <p:nvPr>
            <p:ph type="dt" sz="half" idx="10"/>
          </p:nvPr>
        </p:nvSpPr>
        <p:spPr>
          <a:ln/>
        </p:spPr>
        <p:txBody>
          <a:bodyPr/>
          <a:lstStyle>
            <a:lvl1pPr>
              <a:defRPr/>
            </a:lvl1pPr>
          </a:lstStyle>
          <a:p>
            <a:pPr>
              <a:defRPr/>
            </a:pPr>
            <a:endParaRPr lang="vi-VN"/>
          </a:p>
        </p:txBody>
      </p:sp>
      <p:sp>
        <p:nvSpPr>
          <p:cNvPr id="6" name="Rectangle 3"/>
          <p:cNvSpPr>
            <a:spLocks noGrp="1" noChangeArrowheads="1"/>
          </p:cNvSpPr>
          <p:nvPr>
            <p:ph type="ftr" sz="quarter" idx="11"/>
          </p:nvPr>
        </p:nvSpPr>
        <p:spPr>
          <a:ln/>
        </p:spPr>
        <p:txBody>
          <a:bodyPr/>
          <a:lstStyle>
            <a:lvl1pPr>
              <a:defRPr/>
            </a:lvl1pPr>
          </a:lstStyle>
          <a:p>
            <a:pPr>
              <a:defRPr/>
            </a:pPr>
            <a:endParaRPr lang="vi-VN"/>
          </a:p>
        </p:txBody>
      </p:sp>
      <p:sp>
        <p:nvSpPr>
          <p:cNvPr id="7" name="Rectangle 4"/>
          <p:cNvSpPr>
            <a:spLocks noGrp="1" noChangeArrowheads="1"/>
          </p:cNvSpPr>
          <p:nvPr>
            <p:ph type="sldNum" sz="quarter" idx="12"/>
          </p:nvPr>
        </p:nvSpPr>
        <p:spPr>
          <a:ln/>
        </p:spPr>
        <p:txBody>
          <a:bodyPr/>
          <a:lstStyle>
            <a:lvl1pPr>
              <a:defRPr/>
            </a:lvl1pPr>
          </a:lstStyle>
          <a:p>
            <a:pPr>
              <a:defRPr/>
            </a:pPr>
            <a:fld id="{3386290B-437C-48AB-8343-1EE2D030E75D}" type="slidenum">
              <a:rPr lang="vi-VN" smtClean="0"/>
              <a:pPr>
                <a:defRPr/>
              </a:pPr>
              <a:t>‹#›</a:t>
            </a:fld>
            <a:endParaRPr lang="vi-VN"/>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vi-VN"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7" name="Rectangle 2"/>
          <p:cNvSpPr>
            <a:spLocks noGrp="1" noChangeArrowheads="1"/>
          </p:cNvSpPr>
          <p:nvPr>
            <p:ph type="dt" sz="half" idx="10"/>
          </p:nvPr>
        </p:nvSpPr>
        <p:spPr>
          <a:ln/>
        </p:spPr>
        <p:txBody>
          <a:bodyPr/>
          <a:lstStyle>
            <a:lvl1pPr>
              <a:defRPr/>
            </a:lvl1pPr>
          </a:lstStyle>
          <a:p>
            <a:pPr>
              <a:defRPr/>
            </a:pPr>
            <a:endParaRPr lang="vi-VN"/>
          </a:p>
        </p:txBody>
      </p:sp>
      <p:sp>
        <p:nvSpPr>
          <p:cNvPr id="8" name="Rectangle 3"/>
          <p:cNvSpPr>
            <a:spLocks noGrp="1" noChangeArrowheads="1"/>
          </p:cNvSpPr>
          <p:nvPr>
            <p:ph type="ftr" sz="quarter" idx="11"/>
          </p:nvPr>
        </p:nvSpPr>
        <p:spPr>
          <a:ln/>
        </p:spPr>
        <p:txBody>
          <a:bodyPr/>
          <a:lstStyle>
            <a:lvl1pPr>
              <a:defRPr/>
            </a:lvl1pPr>
          </a:lstStyle>
          <a:p>
            <a:pPr>
              <a:defRPr/>
            </a:pPr>
            <a:endParaRPr lang="vi-VN"/>
          </a:p>
        </p:txBody>
      </p:sp>
      <p:sp>
        <p:nvSpPr>
          <p:cNvPr id="9" name="Rectangle 4"/>
          <p:cNvSpPr>
            <a:spLocks noGrp="1" noChangeArrowheads="1"/>
          </p:cNvSpPr>
          <p:nvPr>
            <p:ph type="sldNum" sz="quarter" idx="12"/>
          </p:nvPr>
        </p:nvSpPr>
        <p:spPr>
          <a:ln/>
        </p:spPr>
        <p:txBody>
          <a:bodyPr/>
          <a:lstStyle>
            <a:lvl1pPr>
              <a:defRPr/>
            </a:lvl1pPr>
          </a:lstStyle>
          <a:p>
            <a:pPr>
              <a:defRPr/>
            </a:pPr>
            <a:fld id="{AD13732D-A6CB-4B17-989A-374BFD0741A8}" type="slidenum">
              <a:rPr lang="vi-VN" smtClean="0"/>
              <a:pPr>
                <a:defRPr/>
              </a:pPr>
              <a:t>‹#›</a:t>
            </a:fld>
            <a:endParaRPr lang="vi-VN"/>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vi-VN"/>
          </a:p>
        </p:txBody>
      </p:sp>
      <p:sp>
        <p:nvSpPr>
          <p:cNvPr id="3" name="Rectangle 2"/>
          <p:cNvSpPr>
            <a:spLocks noGrp="1" noChangeArrowheads="1"/>
          </p:cNvSpPr>
          <p:nvPr>
            <p:ph type="dt" sz="half" idx="10"/>
          </p:nvPr>
        </p:nvSpPr>
        <p:spPr>
          <a:ln/>
        </p:spPr>
        <p:txBody>
          <a:bodyPr/>
          <a:lstStyle>
            <a:lvl1pPr>
              <a:defRPr/>
            </a:lvl1pPr>
          </a:lstStyle>
          <a:p>
            <a:pPr>
              <a:defRPr/>
            </a:pPr>
            <a:endParaRPr lang="vi-VN"/>
          </a:p>
        </p:txBody>
      </p:sp>
      <p:sp>
        <p:nvSpPr>
          <p:cNvPr id="4" name="Rectangle 3"/>
          <p:cNvSpPr>
            <a:spLocks noGrp="1" noChangeArrowheads="1"/>
          </p:cNvSpPr>
          <p:nvPr>
            <p:ph type="ftr" sz="quarter" idx="11"/>
          </p:nvPr>
        </p:nvSpPr>
        <p:spPr>
          <a:ln/>
        </p:spPr>
        <p:txBody>
          <a:bodyPr/>
          <a:lstStyle>
            <a:lvl1pPr>
              <a:defRPr/>
            </a:lvl1pPr>
          </a:lstStyle>
          <a:p>
            <a:pPr>
              <a:defRPr/>
            </a:pPr>
            <a:endParaRPr lang="vi-VN"/>
          </a:p>
        </p:txBody>
      </p:sp>
      <p:sp>
        <p:nvSpPr>
          <p:cNvPr id="5" name="Rectangle 4"/>
          <p:cNvSpPr>
            <a:spLocks noGrp="1" noChangeArrowheads="1"/>
          </p:cNvSpPr>
          <p:nvPr>
            <p:ph type="sldNum" sz="quarter" idx="12"/>
          </p:nvPr>
        </p:nvSpPr>
        <p:spPr>
          <a:ln/>
        </p:spPr>
        <p:txBody>
          <a:bodyPr/>
          <a:lstStyle>
            <a:lvl1pPr>
              <a:defRPr/>
            </a:lvl1pPr>
          </a:lstStyle>
          <a:p>
            <a:pPr>
              <a:defRPr/>
            </a:pPr>
            <a:fld id="{85A0A8A3-76E7-4F92-9BDC-9E2A16323195}" type="slidenum">
              <a:rPr lang="vi-VN" smtClean="0"/>
              <a:pPr>
                <a:defRPr/>
              </a:pPr>
              <a:t>‹#›</a:t>
            </a:fld>
            <a:endParaRPr lang="vi-VN"/>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vi-VN"/>
          </a:p>
        </p:txBody>
      </p:sp>
      <p:sp>
        <p:nvSpPr>
          <p:cNvPr id="3" name="Rectangle 3"/>
          <p:cNvSpPr>
            <a:spLocks noGrp="1" noChangeArrowheads="1"/>
          </p:cNvSpPr>
          <p:nvPr>
            <p:ph type="ftr" sz="quarter" idx="11"/>
          </p:nvPr>
        </p:nvSpPr>
        <p:spPr>
          <a:ln/>
        </p:spPr>
        <p:txBody>
          <a:bodyPr/>
          <a:lstStyle>
            <a:lvl1pPr>
              <a:defRPr/>
            </a:lvl1pPr>
          </a:lstStyle>
          <a:p>
            <a:pPr>
              <a:defRPr/>
            </a:pPr>
            <a:endParaRPr lang="vi-VN"/>
          </a:p>
        </p:txBody>
      </p:sp>
      <p:sp>
        <p:nvSpPr>
          <p:cNvPr id="4" name="Rectangle 4"/>
          <p:cNvSpPr>
            <a:spLocks noGrp="1" noChangeArrowheads="1"/>
          </p:cNvSpPr>
          <p:nvPr>
            <p:ph type="sldNum" sz="quarter" idx="12"/>
          </p:nvPr>
        </p:nvSpPr>
        <p:spPr>
          <a:ln/>
        </p:spPr>
        <p:txBody>
          <a:bodyPr/>
          <a:lstStyle>
            <a:lvl1pPr>
              <a:defRPr/>
            </a:lvl1pPr>
          </a:lstStyle>
          <a:p>
            <a:pPr>
              <a:defRPr/>
            </a:pPr>
            <a:fld id="{91C0D8F8-9EC3-4CF1-AD29-1852B6B405B9}" type="slidenum">
              <a:rPr lang="vi-VN" smtClean="0"/>
              <a:pPr>
                <a:defRPr/>
              </a:pPr>
              <a:t>‹#›</a:t>
            </a:fld>
            <a:endParaRPr lang="vi-VN"/>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vi-VN"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vi-VN"/>
          </a:p>
        </p:txBody>
      </p:sp>
      <p:sp>
        <p:nvSpPr>
          <p:cNvPr id="6" name="Rectangle 3"/>
          <p:cNvSpPr>
            <a:spLocks noGrp="1" noChangeArrowheads="1"/>
          </p:cNvSpPr>
          <p:nvPr>
            <p:ph type="ftr" sz="quarter" idx="11"/>
          </p:nvPr>
        </p:nvSpPr>
        <p:spPr>
          <a:ln/>
        </p:spPr>
        <p:txBody>
          <a:bodyPr/>
          <a:lstStyle>
            <a:lvl1pPr>
              <a:defRPr/>
            </a:lvl1pPr>
          </a:lstStyle>
          <a:p>
            <a:pPr>
              <a:defRPr/>
            </a:pPr>
            <a:endParaRPr lang="vi-VN"/>
          </a:p>
        </p:txBody>
      </p:sp>
      <p:sp>
        <p:nvSpPr>
          <p:cNvPr id="7" name="Rectangle 4"/>
          <p:cNvSpPr>
            <a:spLocks noGrp="1" noChangeArrowheads="1"/>
          </p:cNvSpPr>
          <p:nvPr>
            <p:ph type="sldNum" sz="quarter" idx="12"/>
          </p:nvPr>
        </p:nvSpPr>
        <p:spPr>
          <a:ln/>
        </p:spPr>
        <p:txBody>
          <a:bodyPr/>
          <a:lstStyle>
            <a:lvl1pPr>
              <a:defRPr/>
            </a:lvl1pPr>
          </a:lstStyle>
          <a:p>
            <a:pPr>
              <a:defRPr/>
            </a:pPr>
            <a:fld id="{50B994BC-F8FB-4695-8C70-98B058CD1604}" type="slidenum">
              <a:rPr lang="vi-VN" smtClean="0"/>
              <a:pPr>
                <a:defRPr/>
              </a:pPr>
              <a:t>‹#›</a:t>
            </a:fld>
            <a:endParaRPr lang="vi-VN"/>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vi-VN"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vi-VN"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vi-VN"/>
          </a:p>
        </p:txBody>
      </p:sp>
      <p:sp>
        <p:nvSpPr>
          <p:cNvPr id="6" name="Rectangle 3"/>
          <p:cNvSpPr>
            <a:spLocks noGrp="1" noChangeArrowheads="1"/>
          </p:cNvSpPr>
          <p:nvPr>
            <p:ph type="ftr" sz="quarter" idx="11"/>
          </p:nvPr>
        </p:nvSpPr>
        <p:spPr>
          <a:ln/>
        </p:spPr>
        <p:txBody>
          <a:bodyPr/>
          <a:lstStyle>
            <a:lvl1pPr>
              <a:defRPr/>
            </a:lvl1pPr>
          </a:lstStyle>
          <a:p>
            <a:pPr>
              <a:defRPr/>
            </a:pPr>
            <a:endParaRPr lang="vi-VN"/>
          </a:p>
        </p:txBody>
      </p:sp>
      <p:sp>
        <p:nvSpPr>
          <p:cNvPr id="7" name="Rectangle 4"/>
          <p:cNvSpPr>
            <a:spLocks noGrp="1" noChangeArrowheads="1"/>
          </p:cNvSpPr>
          <p:nvPr>
            <p:ph type="sldNum" sz="quarter" idx="12"/>
          </p:nvPr>
        </p:nvSpPr>
        <p:spPr>
          <a:ln/>
        </p:spPr>
        <p:txBody>
          <a:bodyPr/>
          <a:lstStyle>
            <a:lvl1pPr>
              <a:defRPr/>
            </a:lvl1pPr>
          </a:lstStyle>
          <a:p>
            <a:pPr>
              <a:defRPr/>
            </a:pPr>
            <a:fld id="{80B06A77-DCAF-4FD4-9747-BC368694ECA0}" type="slidenum">
              <a:rPr lang="vi-VN" smtClean="0"/>
              <a:pPr>
                <a:defRPr/>
              </a:pPr>
              <a:t>‹#›</a:t>
            </a:fld>
            <a:endParaRPr lang="vi-VN"/>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ECFF"/>
            </a:gs>
            <a:gs pos="50000">
              <a:srgbClr val="F3FAFF"/>
            </a:gs>
            <a:gs pos="100000">
              <a:srgbClr val="CCECFF"/>
            </a:gs>
          </a:gsLst>
          <a:lin ang="18900000" scaled="1"/>
        </a:gradFill>
        <a:effectLst/>
      </p:bgPr>
    </p:bg>
    <p:spTree>
      <p:nvGrpSpPr>
        <p:cNvPr id="1" name=""/>
        <p:cNvGrpSpPr/>
        <p:nvPr/>
      </p:nvGrpSpPr>
      <p:grpSpPr>
        <a:xfrm>
          <a:off x="0" y="0"/>
          <a:ext cx="0" cy="0"/>
          <a:chOff x="0" y="0"/>
          <a:chExt cx="0" cy="0"/>
        </a:xfrm>
      </p:grpSpPr>
      <p:sp>
        <p:nvSpPr>
          <p:cNvPr id="1026" name="WordArt 36"/>
          <p:cNvSpPr>
            <a:spLocks noChangeArrowheads="1" noChangeShapeType="1" noTextEdit="1"/>
          </p:cNvSpPr>
          <p:nvPr/>
        </p:nvSpPr>
        <p:spPr bwMode="auto">
          <a:xfrm rot="-749090">
            <a:off x="-60325" y="231775"/>
            <a:ext cx="9058275" cy="5878513"/>
          </a:xfrm>
          <a:prstGeom prst="rect">
            <a:avLst/>
          </a:prstGeom>
        </p:spPr>
        <p:txBody>
          <a:bodyPr wrap="none" fromWordArt="1">
            <a:prstTxWarp prst="textPlain">
              <a:avLst>
                <a:gd name="adj" fmla="val 50000"/>
              </a:avLst>
            </a:prstTxWarp>
          </a:bodyPr>
          <a:lstStyle/>
          <a:p>
            <a:pPr algn="ctr"/>
            <a:r>
              <a:rPr lang="en-US" sz="3600" b="1" kern="10">
                <a:ln w="9525">
                  <a:noFill/>
                  <a:round/>
                  <a:headEnd type="none" w="sm" len="sm"/>
                  <a:tailEnd type="none" w="sm" len="sm"/>
                </a:ln>
                <a:solidFill>
                  <a:srgbClr val="CCECFF">
                    <a:alpha val="47058"/>
                  </a:srgbClr>
                </a:solidFill>
                <a:latin typeface="Symbol"/>
              </a:rPr>
              <a:t>6s</a:t>
            </a:r>
          </a:p>
        </p:txBody>
      </p:sp>
      <p:sp>
        <p:nvSpPr>
          <p:cNvPr id="13345" name="Oval 33"/>
          <p:cNvSpPr>
            <a:spLocks noChangeArrowheads="1"/>
          </p:cNvSpPr>
          <p:nvPr/>
        </p:nvSpPr>
        <p:spPr bwMode="auto">
          <a:xfrm>
            <a:off x="-914400" y="-1295400"/>
            <a:ext cx="2667000" cy="2438400"/>
          </a:xfrm>
          <a:prstGeom prst="ellipse">
            <a:avLst/>
          </a:prstGeom>
          <a:solidFill>
            <a:srgbClr val="CCCC00">
              <a:alpha val="31000"/>
            </a:srgbClr>
          </a:solidFill>
          <a:ln w="12700">
            <a:noFill/>
            <a:round/>
            <a:headEnd type="none" w="sm" len="sm"/>
            <a:tailEnd type="none" w="sm" len="sm"/>
          </a:ln>
          <a:effectLst/>
        </p:spPr>
        <p:txBody>
          <a:bodyPr wrap="none" anchor="ctr"/>
          <a:lstStyle/>
          <a:p>
            <a:pPr>
              <a:defRPr/>
            </a:pPr>
            <a:endParaRPr lang="en-US"/>
          </a:p>
        </p:txBody>
      </p:sp>
      <p:sp>
        <p:nvSpPr>
          <p:cNvPr id="13346" name="Oval 34"/>
          <p:cNvSpPr>
            <a:spLocks noChangeArrowheads="1"/>
          </p:cNvSpPr>
          <p:nvPr/>
        </p:nvSpPr>
        <p:spPr bwMode="auto">
          <a:xfrm>
            <a:off x="8077200" y="5638800"/>
            <a:ext cx="1752600" cy="1752600"/>
          </a:xfrm>
          <a:prstGeom prst="ellipse">
            <a:avLst/>
          </a:prstGeom>
          <a:solidFill>
            <a:srgbClr val="CCCC00">
              <a:alpha val="44000"/>
            </a:srgbClr>
          </a:solidFill>
          <a:ln w="12700">
            <a:noFill/>
            <a:round/>
            <a:headEnd type="none" w="sm" len="sm"/>
            <a:tailEnd type="none" w="sm" len="sm"/>
          </a:ln>
          <a:effectLst/>
        </p:spPr>
        <p:txBody>
          <a:bodyPr wrap="none" anchor="ctr"/>
          <a:lstStyle/>
          <a:p>
            <a:pPr>
              <a:defRPr/>
            </a:pPr>
            <a:endParaRPr lang="en-US"/>
          </a:p>
        </p:txBody>
      </p:sp>
      <p:sp>
        <p:nvSpPr>
          <p:cNvPr id="13347" name="Oval 35"/>
          <p:cNvSpPr>
            <a:spLocks noChangeArrowheads="1"/>
          </p:cNvSpPr>
          <p:nvPr/>
        </p:nvSpPr>
        <p:spPr bwMode="auto">
          <a:xfrm>
            <a:off x="7467600" y="6343650"/>
            <a:ext cx="1066800" cy="1028700"/>
          </a:xfrm>
          <a:prstGeom prst="ellipse">
            <a:avLst/>
          </a:prstGeom>
          <a:solidFill>
            <a:srgbClr val="FF9900">
              <a:alpha val="64000"/>
            </a:srgbClr>
          </a:solidFill>
          <a:ln w="12700">
            <a:noFill/>
            <a:round/>
            <a:headEnd type="none" w="sm" len="sm"/>
            <a:tailEnd type="none" w="sm" len="sm"/>
          </a:ln>
          <a:effectLst/>
        </p:spPr>
        <p:txBody>
          <a:bodyPr wrap="none" anchor="ctr"/>
          <a:lstStyle/>
          <a:p>
            <a:pPr>
              <a:defRPr/>
            </a:pPr>
            <a:endParaRPr lang="en-US"/>
          </a:p>
        </p:txBody>
      </p:sp>
      <p:sp>
        <p:nvSpPr>
          <p:cNvPr id="13314" name="Rectangle 2"/>
          <p:cNvSpPr>
            <a:spLocks noGrp="1" noChangeArrowheads="1"/>
          </p:cNvSpPr>
          <p:nvPr>
            <p:ph type="dt" sz="half" idx="2"/>
          </p:nvPr>
        </p:nvSpPr>
        <p:spPr bwMode="auto">
          <a:xfrm>
            <a:off x="711200" y="6229350"/>
            <a:ext cx="1828800" cy="5143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lvl1pPr>
          </a:lstStyle>
          <a:p>
            <a:pPr>
              <a:defRPr/>
            </a:pPr>
            <a:endParaRPr lang="vi-VN"/>
          </a:p>
        </p:txBody>
      </p:sp>
      <p:sp>
        <p:nvSpPr>
          <p:cNvPr id="13315" name="Rectangle 3"/>
          <p:cNvSpPr>
            <a:spLocks noGrp="1" noChangeArrowheads="1"/>
          </p:cNvSpPr>
          <p:nvPr>
            <p:ph type="ftr" sz="quarter" idx="3"/>
          </p:nvPr>
        </p:nvSpPr>
        <p:spPr bwMode="auto">
          <a:xfrm>
            <a:off x="3149600" y="6229350"/>
            <a:ext cx="2844800" cy="5143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lvl1pPr>
          </a:lstStyle>
          <a:p>
            <a:pPr>
              <a:defRPr/>
            </a:pPr>
            <a:endParaRPr lang="vi-VN"/>
          </a:p>
        </p:txBody>
      </p:sp>
      <p:sp>
        <p:nvSpPr>
          <p:cNvPr id="13316" name="Rectangle 4"/>
          <p:cNvSpPr>
            <a:spLocks noGrp="1" noChangeArrowheads="1"/>
          </p:cNvSpPr>
          <p:nvPr>
            <p:ph type="sldNum" sz="quarter" idx="4"/>
          </p:nvPr>
        </p:nvSpPr>
        <p:spPr bwMode="auto">
          <a:xfrm>
            <a:off x="6604000" y="6229350"/>
            <a:ext cx="1828800" cy="5143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E542AC7D-3285-43E4-BA16-AF70481B4BDC}" type="slidenum">
              <a:rPr lang="vi-VN" smtClean="0"/>
              <a:pPr>
                <a:defRPr/>
              </a:pPr>
              <a:t>‹#›</a:t>
            </a:fld>
            <a:endParaRPr lang="vi-VN"/>
          </a:p>
        </p:txBody>
      </p:sp>
      <p:sp>
        <p:nvSpPr>
          <p:cNvPr id="1033" name="Rectangle 5"/>
          <p:cNvSpPr>
            <a:spLocks noGrp="1" noChangeArrowheads="1"/>
          </p:cNvSpPr>
          <p:nvPr>
            <p:ph type="title"/>
          </p:nvPr>
        </p:nvSpPr>
        <p:spPr bwMode="auto">
          <a:xfrm>
            <a:off x="0" y="-762000"/>
            <a:ext cx="7772400" cy="762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vi-VN" smtClean="0"/>
              <a:t>FUTURE QUALITY TRENDS</a:t>
            </a:r>
          </a:p>
        </p:txBody>
      </p:sp>
      <p:sp>
        <p:nvSpPr>
          <p:cNvPr id="1034" name="Rectangle 6"/>
          <p:cNvSpPr>
            <a:spLocks noGrp="1" noChangeArrowheads="1"/>
          </p:cNvSpPr>
          <p:nvPr>
            <p:ph type="body" idx="1"/>
          </p:nvPr>
        </p:nvSpPr>
        <p:spPr bwMode="auto">
          <a:xfrm>
            <a:off x="609600" y="1981200"/>
            <a:ext cx="7848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p>
        </p:txBody>
      </p:sp>
      <p:sp>
        <p:nvSpPr>
          <p:cNvPr id="13323" name="Rectangle 11"/>
          <p:cNvSpPr>
            <a:spLocks noChangeArrowheads="1"/>
          </p:cNvSpPr>
          <p:nvPr/>
        </p:nvSpPr>
        <p:spPr bwMode="auto">
          <a:xfrm>
            <a:off x="8672513" y="6486525"/>
            <a:ext cx="412750" cy="304800"/>
          </a:xfrm>
          <a:prstGeom prst="rect">
            <a:avLst/>
          </a:prstGeom>
          <a:noFill/>
          <a:ln w="9525">
            <a:noFill/>
            <a:miter lim="800000"/>
            <a:headEnd/>
            <a:tailEnd/>
          </a:ln>
          <a:effectLst/>
        </p:spPr>
        <p:txBody>
          <a:bodyPr wrap="none" lIns="92075" tIns="46038" rIns="92075" bIns="46038" anchor="ctr">
            <a:spAutoFit/>
          </a:bodyPr>
          <a:lstStyle/>
          <a:p>
            <a:pPr algn="r">
              <a:defRPr/>
            </a:pPr>
            <a:fld id="{78040771-441E-435C-AB59-E812F39A724C}" type="slidenum">
              <a:rPr lang="en-US" sz="1400">
                <a:solidFill>
                  <a:schemeClr val="bg2"/>
                </a:solidFill>
                <a:latin typeface="Arial Rounded MT Bold" pitchFamily="34" charset="0"/>
              </a:rPr>
              <a:pPr algn="r">
                <a:defRPr/>
              </a:pPr>
              <a:t>‹#›</a:t>
            </a:fld>
            <a:endParaRPr lang="en-US" sz="1400">
              <a:solidFill>
                <a:schemeClr val="bg2"/>
              </a:solidFill>
              <a:latin typeface="Arial Rounded MT Bold" pitchFamily="34" charset="0"/>
            </a:endParaRPr>
          </a:p>
        </p:txBody>
      </p:sp>
      <p:sp>
        <p:nvSpPr>
          <p:cNvPr id="13337" name="Rectangle 25"/>
          <p:cNvSpPr>
            <a:spLocks noChangeArrowheads="1"/>
          </p:cNvSpPr>
          <p:nvPr/>
        </p:nvSpPr>
        <p:spPr bwMode="auto">
          <a:xfrm>
            <a:off x="0" y="1524000"/>
            <a:ext cx="9144000" cy="152400"/>
          </a:xfrm>
          <a:prstGeom prst="rect">
            <a:avLst/>
          </a:prstGeom>
          <a:gradFill rotWithShape="1">
            <a:gsLst>
              <a:gs pos="0">
                <a:srgbClr val="000080"/>
              </a:gs>
              <a:gs pos="100000">
                <a:srgbClr val="000080">
                  <a:gamma/>
                  <a:invGamma/>
                  <a:alpha val="0"/>
                </a:srgbClr>
              </a:gs>
            </a:gsLst>
            <a:lin ang="0" scaled="1"/>
          </a:gradFill>
          <a:ln w="12700">
            <a:noFill/>
            <a:miter lim="800000"/>
            <a:headEnd type="none" w="sm" len="sm"/>
            <a:tailEnd type="none" w="sm" len="sm"/>
          </a:ln>
          <a:effectLst/>
        </p:spPr>
        <p:txBody>
          <a:bodyPr wrap="none" anchor="ctr"/>
          <a:lstStyle/>
          <a:p>
            <a:pPr>
              <a:defRPr/>
            </a:pPr>
            <a:endParaRPr lang="en-US"/>
          </a:p>
        </p:txBody>
      </p:sp>
      <p:sp>
        <p:nvSpPr>
          <p:cNvPr id="13339" name="Rectangle 27"/>
          <p:cNvSpPr>
            <a:spLocks noChangeArrowheads="1"/>
          </p:cNvSpPr>
          <p:nvPr/>
        </p:nvSpPr>
        <p:spPr bwMode="auto">
          <a:xfrm>
            <a:off x="0" y="1752600"/>
            <a:ext cx="6324600" cy="76200"/>
          </a:xfrm>
          <a:prstGeom prst="rect">
            <a:avLst/>
          </a:prstGeom>
          <a:gradFill rotWithShape="1">
            <a:gsLst>
              <a:gs pos="0">
                <a:srgbClr val="FF9933"/>
              </a:gs>
              <a:gs pos="100000">
                <a:srgbClr val="FFCC00">
                  <a:alpha val="0"/>
                </a:srgbClr>
              </a:gs>
            </a:gsLst>
            <a:lin ang="0" scaled="1"/>
          </a:gradFill>
          <a:ln w="12700">
            <a:noFill/>
            <a:miter lim="800000"/>
            <a:headEnd type="none" w="sm" len="sm"/>
            <a:tailEnd type="none" w="sm" len="sm"/>
          </a:ln>
          <a:effectLst/>
        </p:spPr>
        <p:txBody>
          <a:bodyPr wrap="none" anchor="ctr"/>
          <a:lstStyle/>
          <a:p>
            <a:pPr>
              <a:defRPr/>
            </a:pPr>
            <a:endParaRPr lang="en-US"/>
          </a:p>
        </p:txBody>
      </p:sp>
      <p:sp>
        <p:nvSpPr>
          <p:cNvPr id="1038" name="WordArt 32"/>
          <p:cNvSpPr>
            <a:spLocks noChangeArrowheads="1" noChangeShapeType="1" noTextEdit="1"/>
          </p:cNvSpPr>
          <p:nvPr/>
        </p:nvSpPr>
        <p:spPr bwMode="auto">
          <a:xfrm>
            <a:off x="152400" y="685800"/>
            <a:ext cx="4953000" cy="647700"/>
          </a:xfrm>
          <a:prstGeom prst="rect">
            <a:avLst/>
          </a:prstGeom>
        </p:spPr>
        <p:txBody>
          <a:bodyPr wrap="none" fromWordArt="1">
            <a:prstTxWarp prst="textPlain">
              <a:avLst>
                <a:gd name="adj" fmla="val 50000"/>
              </a:avLst>
            </a:prstTxWarp>
          </a:bodyPr>
          <a:lstStyle/>
          <a:p>
            <a:pPr algn="ctr"/>
            <a:r>
              <a:rPr lang="en-US" sz="3600" b="1" kern="10">
                <a:ln w="9525">
                  <a:noFill/>
                  <a:round/>
                  <a:headEnd type="none" w="sm" len="sm"/>
                  <a:tailEnd type="none" w="sm" len="sm"/>
                </a:ln>
                <a:solidFill>
                  <a:srgbClr val="000080"/>
                </a:solidFill>
                <a:latin typeface="Arial Rounded MT Bold"/>
              </a:rPr>
              <a:t>D  M  A  I  C</a:t>
            </a:r>
          </a:p>
        </p:txBody>
      </p:sp>
    </p:spTree>
  </p:cSld>
  <p:clrMap bg1="dk2" tx1="lt1" bg2="dk1" tx2="lt2" accent1="accent1" accent2="accent2" accent3="accent3" accent4="accent4" accent5="accent5" accent6="accent6" hlink="hlink" folHlink="folHlink"/>
  <p:sldLayoutIdLst>
    <p:sldLayoutId id="2147483673"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zoom/>
  </p:transition>
  <p:txStyles>
    <p:titleStyle>
      <a:lvl1pPr algn="l" rtl="0" eaLnBrk="1" fontAlgn="base" hangingPunct="1">
        <a:spcBef>
          <a:spcPct val="0"/>
        </a:spcBef>
        <a:spcAft>
          <a:spcPct val="0"/>
        </a:spcAft>
        <a:defRPr sz="4000">
          <a:solidFill>
            <a:srgbClr val="000066"/>
          </a:solidFill>
          <a:latin typeface="+mj-lt"/>
          <a:ea typeface="+mj-ea"/>
          <a:cs typeface="+mj-cs"/>
        </a:defRPr>
      </a:lvl1pPr>
      <a:lvl2pPr algn="l" rtl="0" eaLnBrk="1" fontAlgn="base" hangingPunct="1">
        <a:spcBef>
          <a:spcPct val="0"/>
        </a:spcBef>
        <a:spcAft>
          <a:spcPct val="0"/>
        </a:spcAft>
        <a:defRPr sz="4000">
          <a:solidFill>
            <a:srgbClr val="000066"/>
          </a:solidFill>
          <a:latin typeface="Arial Rounded MT Bold" pitchFamily="34" charset="0"/>
        </a:defRPr>
      </a:lvl2pPr>
      <a:lvl3pPr algn="l" rtl="0" eaLnBrk="1" fontAlgn="base" hangingPunct="1">
        <a:spcBef>
          <a:spcPct val="0"/>
        </a:spcBef>
        <a:spcAft>
          <a:spcPct val="0"/>
        </a:spcAft>
        <a:defRPr sz="4000">
          <a:solidFill>
            <a:srgbClr val="000066"/>
          </a:solidFill>
          <a:latin typeface="Arial Rounded MT Bold" pitchFamily="34" charset="0"/>
        </a:defRPr>
      </a:lvl3pPr>
      <a:lvl4pPr algn="l" rtl="0" eaLnBrk="1" fontAlgn="base" hangingPunct="1">
        <a:spcBef>
          <a:spcPct val="0"/>
        </a:spcBef>
        <a:spcAft>
          <a:spcPct val="0"/>
        </a:spcAft>
        <a:defRPr sz="4000">
          <a:solidFill>
            <a:srgbClr val="000066"/>
          </a:solidFill>
          <a:latin typeface="Arial Rounded MT Bold" pitchFamily="34" charset="0"/>
        </a:defRPr>
      </a:lvl4pPr>
      <a:lvl5pPr algn="l" rtl="0" eaLnBrk="1" fontAlgn="base" hangingPunct="1">
        <a:spcBef>
          <a:spcPct val="0"/>
        </a:spcBef>
        <a:spcAft>
          <a:spcPct val="0"/>
        </a:spcAft>
        <a:defRPr sz="4000">
          <a:solidFill>
            <a:srgbClr val="000066"/>
          </a:solidFill>
          <a:latin typeface="Arial Rounded MT Bold" pitchFamily="34" charset="0"/>
        </a:defRPr>
      </a:lvl5pPr>
      <a:lvl6pPr marL="457200" algn="l" rtl="0" eaLnBrk="1" fontAlgn="base" hangingPunct="1">
        <a:spcBef>
          <a:spcPct val="0"/>
        </a:spcBef>
        <a:spcAft>
          <a:spcPct val="0"/>
        </a:spcAft>
        <a:defRPr sz="4000">
          <a:solidFill>
            <a:srgbClr val="000066"/>
          </a:solidFill>
          <a:latin typeface="Arial Rounded MT Bold" pitchFamily="34" charset="0"/>
        </a:defRPr>
      </a:lvl6pPr>
      <a:lvl7pPr marL="914400" algn="l" rtl="0" eaLnBrk="1" fontAlgn="base" hangingPunct="1">
        <a:spcBef>
          <a:spcPct val="0"/>
        </a:spcBef>
        <a:spcAft>
          <a:spcPct val="0"/>
        </a:spcAft>
        <a:defRPr sz="4000">
          <a:solidFill>
            <a:srgbClr val="000066"/>
          </a:solidFill>
          <a:latin typeface="Arial Rounded MT Bold" pitchFamily="34" charset="0"/>
        </a:defRPr>
      </a:lvl7pPr>
      <a:lvl8pPr marL="1371600" algn="l" rtl="0" eaLnBrk="1" fontAlgn="base" hangingPunct="1">
        <a:spcBef>
          <a:spcPct val="0"/>
        </a:spcBef>
        <a:spcAft>
          <a:spcPct val="0"/>
        </a:spcAft>
        <a:defRPr sz="4000">
          <a:solidFill>
            <a:srgbClr val="000066"/>
          </a:solidFill>
          <a:latin typeface="Arial Rounded MT Bold" pitchFamily="34" charset="0"/>
        </a:defRPr>
      </a:lvl8pPr>
      <a:lvl9pPr marL="1828800" algn="l" rtl="0" eaLnBrk="1" fontAlgn="base" hangingPunct="1">
        <a:spcBef>
          <a:spcPct val="0"/>
        </a:spcBef>
        <a:spcAft>
          <a:spcPct val="0"/>
        </a:spcAft>
        <a:defRPr sz="4000">
          <a:solidFill>
            <a:srgbClr val="000066"/>
          </a:solidFill>
          <a:latin typeface="Arial Rounded MT Bold" pitchFamily="34" charset="0"/>
        </a:defRPr>
      </a:lvl9pPr>
    </p:titleStyle>
    <p:bodyStyle>
      <a:lvl1pPr marL="342900" indent="-342900" algn="l" rtl="0" eaLnBrk="1" fontAlgn="base" hangingPunct="1">
        <a:spcBef>
          <a:spcPct val="20000"/>
        </a:spcBef>
        <a:spcAft>
          <a:spcPct val="0"/>
        </a:spcAft>
        <a:buClr>
          <a:srgbClr val="FFCC00"/>
        </a:buClr>
        <a:buFont typeface="Arial Rounded MT Bold" pitchFamily="34" charset="0"/>
        <a:buChar char="○"/>
        <a:defRPr sz="3200">
          <a:solidFill>
            <a:schemeClr val="bg2"/>
          </a:solidFill>
          <a:latin typeface="+mn-lt"/>
          <a:ea typeface="+mn-ea"/>
          <a:cs typeface="+mn-cs"/>
        </a:defRPr>
      </a:lvl1pPr>
      <a:lvl2pPr marL="742950" indent="-285750" algn="l" rtl="0" eaLnBrk="1" fontAlgn="base" hangingPunct="1">
        <a:spcBef>
          <a:spcPct val="20000"/>
        </a:spcBef>
        <a:spcAft>
          <a:spcPct val="0"/>
        </a:spcAft>
        <a:buClr>
          <a:srgbClr val="FFCC00"/>
        </a:buClr>
        <a:buFont typeface="Arial Rounded MT Bold" pitchFamily="34" charset="0"/>
        <a:buChar char="○"/>
        <a:defRPr sz="2800">
          <a:solidFill>
            <a:schemeClr val="bg2"/>
          </a:solidFill>
          <a:latin typeface="+mn-lt"/>
        </a:defRPr>
      </a:lvl2pPr>
      <a:lvl3pPr marL="1143000" indent="-228600" algn="l" rtl="0" eaLnBrk="1" fontAlgn="base" hangingPunct="1">
        <a:spcBef>
          <a:spcPct val="20000"/>
        </a:spcBef>
        <a:spcAft>
          <a:spcPct val="0"/>
        </a:spcAft>
        <a:buClr>
          <a:srgbClr val="FFCC00"/>
        </a:buClr>
        <a:buFont typeface="Arial Rounded MT Bold" pitchFamily="34" charset="0"/>
        <a:buChar char="○"/>
        <a:defRPr sz="2400">
          <a:solidFill>
            <a:schemeClr val="bg2"/>
          </a:solidFill>
          <a:latin typeface="+mn-lt"/>
        </a:defRPr>
      </a:lvl3pPr>
      <a:lvl4pPr marL="16002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4pPr>
      <a:lvl5pPr marL="20574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5pPr>
      <a:lvl6pPr marL="25146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6pPr>
      <a:lvl7pPr marL="29718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7pPr>
      <a:lvl8pPr marL="34290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8pPr>
      <a:lvl9pPr marL="38862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a:xfrm>
            <a:off x="571500" y="1066800"/>
            <a:ext cx="8001000" cy="1371600"/>
          </a:xfrm>
        </p:spPr>
        <p:txBody>
          <a:bodyPr/>
          <a:lstStyle/>
          <a:p>
            <a:pPr algn="ctr"/>
            <a:r>
              <a:rPr lang="en-US" sz="4800" b="1" smtClean="0"/>
              <a:t>ĐH FPT - GREENWICH</a:t>
            </a:r>
            <a:endParaRPr lang="en-US" sz="4800" b="1" dirty="0" smtClean="0"/>
          </a:p>
        </p:txBody>
      </p:sp>
      <p:sp>
        <p:nvSpPr>
          <p:cNvPr id="3075" name="Rectangle 4"/>
          <p:cNvSpPr>
            <a:spLocks noGrp="1" noChangeArrowheads="1"/>
          </p:cNvSpPr>
          <p:nvPr>
            <p:ph type="subTitle" idx="1"/>
          </p:nvPr>
        </p:nvSpPr>
        <p:spPr>
          <a:xfrm>
            <a:off x="500034" y="2981328"/>
            <a:ext cx="7643866" cy="3805258"/>
          </a:xfrm>
        </p:spPr>
        <p:txBody>
          <a:bodyPr/>
          <a:lstStyle/>
          <a:p>
            <a:pPr algn="l">
              <a:spcBef>
                <a:spcPct val="0"/>
              </a:spcBef>
            </a:pPr>
            <a:r>
              <a:rPr lang="en-US" sz="2400" b="1" dirty="0" err="1" smtClean="0">
                <a:solidFill>
                  <a:schemeClr val="bg1">
                    <a:lumMod val="50000"/>
                  </a:schemeClr>
                </a:solidFill>
              </a:rPr>
              <a:t>Hệ</a:t>
            </a:r>
            <a:r>
              <a:rPr lang="en-US" sz="2400" b="1" dirty="0" smtClean="0">
                <a:solidFill>
                  <a:schemeClr val="bg1">
                    <a:lumMod val="50000"/>
                  </a:schemeClr>
                </a:solidFill>
              </a:rPr>
              <a:t> </a:t>
            </a:r>
            <a:r>
              <a:rPr lang="en-US" sz="2400" b="1" dirty="0" err="1" smtClean="0">
                <a:solidFill>
                  <a:schemeClr val="bg1">
                    <a:lumMod val="50000"/>
                  </a:schemeClr>
                </a:solidFill>
              </a:rPr>
              <a:t>thống</a:t>
            </a:r>
            <a:r>
              <a:rPr lang="en-US" sz="2400" b="1" dirty="0" smtClean="0">
                <a:solidFill>
                  <a:schemeClr val="bg1">
                    <a:lumMod val="50000"/>
                  </a:schemeClr>
                </a:solidFill>
              </a:rPr>
              <a:t> </a:t>
            </a:r>
            <a:r>
              <a:rPr lang="en-US" sz="2400" b="1" dirty="0" err="1" smtClean="0">
                <a:solidFill>
                  <a:schemeClr val="bg1">
                    <a:lumMod val="50000"/>
                  </a:schemeClr>
                </a:solidFill>
              </a:rPr>
              <a:t>quản</a:t>
            </a:r>
            <a:r>
              <a:rPr lang="en-US" sz="2400" b="1" dirty="0" smtClean="0">
                <a:solidFill>
                  <a:schemeClr val="bg1">
                    <a:lumMod val="50000"/>
                  </a:schemeClr>
                </a:solidFill>
              </a:rPr>
              <a:t> </a:t>
            </a:r>
            <a:r>
              <a:rPr lang="en-US" sz="2400" b="1" dirty="0" err="1" smtClean="0">
                <a:solidFill>
                  <a:schemeClr val="bg1">
                    <a:lumMod val="50000"/>
                  </a:schemeClr>
                </a:solidFill>
              </a:rPr>
              <a:t>lý</a:t>
            </a:r>
            <a:r>
              <a:rPr lang="en-US" sz="2400" b="1" dirty="0" smtClean="0">
                <a:solidFill>
                  <a:schemeClr val="bg1">
                    <a:lumMod val="50000"/>
                  </a:schemeClr>
                </a:solidFill>
              </a:rPr>
              <a:t> </a:t>
            </a:r>
            <a:r>
              <a:rPr lang="en-US" sz="2400" b="1" dirty="0" err="1" smtClean="0">
                <a:solidFill>
                  <a:schemeClr val="bg1">
                    <a:lumMod val="50000"/>
                  </a:schemeClr>
                </a:solidFill>
              </a:rPr>
              <a:t>hội</a:t>
            </a:r>
            <a:r>
              <a:rPr lang="en-US" sz="2400" b="1" dirty="0" smtClean="0">
                <a:solidFill>
                  <a:schemeClr val="bg1">
                    <a:lumMod val="50000"/>
                  </a:schemeClr>
                </a:solidFill>
              </a:rPr>
              <a:t> </a:t>
            </a:r>
            <a:r>
              <a:rPr lang="en-US" sz="2400" b="1" dirty="0" err="1" smtClean="0">
                <a:solidFill>
                  <a:schemeClr val="bg1">
                    <a:lumMod val="50000"/>
                  </a:schemeClr>
                </a:solidFill>
              </a:rPr>
              <a:t>chợ</a:t>
            </a:r>
            <a:endParaRPr lang="en-US" sz="2400" b="1" dirty="0" smtClean="0">
              <a:solidFill>
                <a:schemeClr val="bg1">
                  <a:lumMod val="50000"/>
                </a:schemeClr>
              </a:solidFill>
            </a:endParaRPr>
          </a:p>
          <a:p>
            <a:pPr algn="l">
              <a:spcBef>
                <a:spcPct val="0"/>
              </a:spcBef>
            </a:pPr>
            <a:r>
              <a:rPr lang="en-US" sz="2400" b="1" dirty="0" err="1" smtClean="0">
                <a:solidFill>
                  <a:schemeClr val="bg1">
                    <a:lumMod val="50000"/>
                  </a:schemeClr>
                </a:solidFill>
                <a:cs typeface="Arial" pitchFamily="34" charset="0"/>
              </a:rPr>
              <a:t>Nhóm</a:t>
            </a:r>
            <a:r>
              <a:rPr lang="en-US" sz="2400" b="1" dirty="0" smtClean="0">
                <a:solidFill>
                  <a:schemeClr val="bg1">
                    <a:lumMod val="50000"/>
                  </a:schemeClr>
                </a:solidFill>
                <a:cs typeface="Arial" pitchFamily="34" charset="0"/>
              </a:rPr>
              <a:t> 1 – GC0501</a:t>
            </a:r>
          </a:p>
          <a:p>
            <a:pPr algn="l">
              <a:spcBef>
                <a:spcPct val="0"/>
              </a:spcBef>
            </a:pPr>
            <a:r>
              <a:rPr lang="en-US" sz="2400" b="1" dirty="0" err="1" smtClean="0">
                <a:solidFill>
                  <a:schemeClr val="bg1">
                    <a:lumMod val="50000"/>
                  </a:schemeClr>
                </a:solidFill>
                <a:cs typeface="Arial" pitchFamily="34" charset="0"/>
              </a:rPr>
              <a:t>Thành</a:t>
            </a:r>
            <a:r>
              <a:rPr lang="en-US" sz="2400" b="1" dirty="0" smtClean="0">
                <a:solidFill>
                  <a:schemeClr val="bg1">
                    <a:lumMod val="50000"/>
                  </a:schemeClr>
                </a:solidFill>
                <a:cs typeface="Arial" pitchFamily="34" charset="0"/>
              </a:rPr>
              <a:t> </a:t>
            </a:r>
            <a:r>
              <a:rPr lang="en-US" sz="2400" b="1" dirty="0" err="1" smtClean="0">
                <a:solidFill>
                  <a:schemeClr val="bg1">
                    <a:lumMod val="50000"/>
                  </a:schemeClr>
                </a:solidFill>
                <a:cs typeface="Arial" pitchFamily="34" charset="0"/>
              </a:rPr>
              <a:t>viên</a:t>
            </a:r>
            <a:r>
              <a:rPr lang="en-US" sz="2400" b="1" dirty="0" smtClean="0">
                <a:solidFill>
                  <a:schemeClr val="bg1">
                    <a:lumMod val="50000"/>
                  </a:schemeClr>
                </a:solidFill>
                <a:cs typeface="Arial" pitchFamily="34" charset="0"/>
              </a:rPr>
              <a:t>:</a:t>
            </a:r>
          </a:p>
          <a:p>
            <a:pPr algn="l">
              <a:spcBef>
                <a:spcPct val="0"/>
              </a:spcBef>
            </a:pPr>
            <a:r>
              <a:rPr lang="en-US" sz="2400" dirty="0" smtClean="0">
                <a:solidFill>
                  <a:schemeClr val="bg1">
                    <a:lumMod val="50000"/>
                  </a:schemeClr>
                </a:solidFill>
                <a:cs typeface="Arial" pitchFamily="34" charset="0"/>
              </a:rPr>
              <a:t>	- </a:t>
            </a:r>
            <a:r>
              <a:rPr lang="en-US" sz="2400" dirty="0" err="1" smtClean="0">
                <a:solidFill>
                  <a:schemeClr val="bg1">
                    <a:lumMod val="50000"/>
                  </a:schemeClr>
                </a:solidFill>
                <a:cs typeface="Arial" pitchFamily="34" charset="0"/>
              </a:rPr>
              <a:t>Bùi</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Xuân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Hòa</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Nhóm</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trưởng</a:t>
            </a:r>
            <a:r>
              <a:rPr lang="en-US" sz="2400" dirty="0" smtClean="0">
                <a:solidFill>
                  <a:schemeClr val="bg1">
                    <a:lumMod val="50000"/>
                  </a:schemeClr>
                </a:solidFill>
                <a:cs typeface="Arial" pitchFamily="34" charset="0"/>
              </a:rPr>
              <a:t>)</a:t>
            </a:r>
          </a:p>
          <a:p>
            <a:pPr algn="l">
              <a:spcBef>
                <a:spcPct val="0"/>
              </a:spcBef>
            </a:pPr>
            <a:r>
              <a:rPr lang="en-US" sz="2400" dirty="0" smtClean="0">
                <a:solidFill>
                  <a:schemeClr val="bg1">
                    <a:lumMod val="50000"/>
                  </a:schemeClr>
                </a:solidFill>
                <a:cs typeface="Arial" pitchFamily="34" charset="0"/>
              </a:rPr>
              <a:t>	- </a:t>
            </a:r>
            <a:r>
              <a:rPr lang="en-US" sz="2400" dirty="0" err="1" smtClean="0">
                <a:solidFill>
                  <a:schemeClr val="bg1">
                    <a:lumMod val="50000"/>
                  </a:schemeClr>
                </a:solidFill>
                <a:cs typeface="Arial" pitchFamily="34" charset="0"/>
              </a:rPr>
              <a:t>Nguyễn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Văn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Cường</a:t>
            </a:r>
            <a:endParaRPr lang="en-US" sz="2400" dirty="0" smtClean="0">
              <a:solidFill>
                <a:schemeClr val="bg1">
                  <a:lumMod val="50000"/>
                </a:schemeClr>
              </a:solidFill>
              <a:cs typeface="Arial" pitchFamily="34" charset="0"/>
            </a:endParaRPr>
          </a:p>
          <a:p>
            <a:pPr algn="l">
              <a:spcBef>
                <a:spcPct val="0"/>
              </a:spcBef>
            </a:pPr>
            <a:r>
              <a:rPr lang="en-US" sz="2400" dirty="0" smtClean="0">
                <a:solidFill>
                  <a:schemeClr val="bg1">
                    <a:lumMod val="50000"/>
                  </a:schemeClr>
                </a:solidFill>
                <a:cs typeface="Arial" pitchFamily="34" charset="0"/>
              </a:rPr>
              <a:t>	- </a:t>
            </a:r>
            <a:r>
              <a:rPr lang="en-US" sz="2400" dirty="0" err="1" smtClean="0">
                <a:solidFill>
                  <a:schemeClr val="bg1">
                    <a:lumMod val="50000"/>
                  </a:schemeClr>
                </a:solidFill>
                <a:cs typeface="Arial" pitchFamily="34" charset="0"/>
              </a:rPr>
              <a:t>Nguyễn</a:t>
            </a:r>
            <a:r>
              <a:rPr lang="en-US" sz="2400" dirty="0" smtClean="0">
                <a:solidFill>
                  <a:schemeClr val="bg1">
                    <a:lumMod val="50000"/>
                  </a:schemeClr>
                </a:solidFill>
                <a:cs typeface="Arial" pitchFamily="34" charset="0"/>
              </a:rPr>
              <a:t> Minh </a:t>
            </a:r>
            <a:r>
              <a:rPr lang="en-US" sz="2400" dirty="0" err="1" smtClean="0">
                <a:solidFill>
                  <a:schemeClr val="bg1">
                    <a:lumMod val="50000"/>
                  </a:schemeClr>
                </a:solidFill>
                <a:cs typeface="Arial" pitchFamily="34" charset="0"/>
              </a:rPr>
              <a:t>Quang</a:t>
            </a:r>
            <a:endParaRPr lang="en-US" sz="2400" dirty="0" smtClean="0">
              <a:solidFill>
                <a:schemeClr val="bg1">
                  <a:lumMod val="50000"/>
                </a:schemeClr>
              </a:solidFill>
              <a:cs typeface="Arial" pitchFamily="34" charset="0"/>
            </a:endParaRPr>
          </a:p>
          <a:p>
            <a:pPr algn="l">
              <a:spcBef>
                <a:spcPct val="0"/>
              </a:spcBef>
            </a:pPr>
            <a:r>
              <a:rPr lang="en-US" sz="2400" dirty="0" smtClean="0">
                <a:solidFill>
                  <a:schemeClr val="bg1">
                    <a:lumMod val="50000"/>
                  </a:schemeClr>
                </a:solidFill>
                <a:cs typeface="Arial" pitchFamily="34" charset="0"/>
              </a:rPr>
              <a:t>	- </a:t>
            </a:r>
            <a:r>
              <a:rPr lang="en-US" sz="2400" dirty="0" err="1" smtClean="0">
                <a:solidFill>
                  <a:schemeClr val="bg1">
                    <a:lumMod val="50000"/>
                  </a:schemeClr>
                </a:solidFill>
                <a:cs typeface="Arial" pitchFamily="34" charset="0"/>
              </a:rPr>
              <a:t>Nguyễn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Tuấn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Vũ</a:t>
            </a:r>
            <a:endParaRPr lang="en-US" sz="2400" dirty="0" smtClean="0">
              <a:solidFill>
                <a:schemeClr val="bg1">
                  <a:lumMod val="50000"/>
                </a:schemeClr>
              </a:solidFill>
              <a:cs typeface="Arial" pitchFamily="34" charset="0"/>
            </a:endParaRPr>
          </a:p>
          <a:p>
            <a:pPr algn="l">
              <a:spcBef>
                <a:spcPct val="0"/>
              </a:spcBef>
            </a:pPr>
            <a:r>
              <a:rPr lang="en-US" sz="2400" dirty="0" smtClean="0">
                <a:solidFill>
                  <a:schemeClr val="bg1">
                    <a:lumMod val="50000"/>
                  </a:schemeClr>
                </a:solidFill>
                <a:cs typeface="Arial" pitchFamily="34" charset="0"/>
              </a:rPr>
              <a:t>	- </a:t>
            </a:r>
            <a:r>
              <a:rPr lang="en-US" sz="2400" dirty="0" err="1" smtClean="0">
                <a:solidFill>
                  <a:schemeClr val="bg1">
                    <a:lumMod val="50000"/>
                  </a:schemeClr>
                </a:solidFill>
                <a:cs typeface="Arial" pitchFamily="34" charset="0"/>
              </a:rPr>
              <a:t>Nguyễn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Ánh</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Dương</a:t>
            </a:r>
            <a:endParaRPr lang="en-US" sz="2400" dirty="0" smtClean="0">
              <a:solidFill>
                <a:schemeClr val="bg1">
                  <a:lumMod val="50000"/>
                </a:schemeClr>
              </a:solidFill>
              <a:cs typeface="Arial" pitchFamily="34" charset="0"/>
            </a:endParaRP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noFill/>
        </p:spPr>
        <p:txBody>
          <a:bodyPr/>
          <a:lstStyle/>
          <a:p>
            <a:r>
              <a:rPr lang="en-US" sz="4400" smtClean="0"/>
              <a:t>Control</a:t>
            </a:r>
          </a:p>
        </p:txBody>
      </p:sp>
      <p:sp>
        <p:nvSpPr>
          <p:cNvPr id="13315" name="Rectangle 4"/>
          <p:cNvSpPr>
            <a:spLocks noGrp="1" noChangeArrowheads="1"/>
          </p:cNvSpPr>
          <p:nvPr>
            <p:ph type="body" idx="1"/>
          </p:nvPr>
        </p:nvSpPr>
        <p:spPr>
          <a:xfrm>
            <a:off x="214282" y="1785950"/>
            <a:ext cx="7848600" cy="5000636"/>
          </a:xfrm>
          <a:noFill/>
        </p:spPr>
        <p:txBody>
          <a:bodyPr/>
          <a:lstStyle/>
          <a:p>
            <a:pPr lvl="1"/>
            <a:r>
              <a:rPr lang="en-US" sz="2000" b="1" dirty="0" err="1" smtClean="0"/>
              <a:t>Bùi</a:t>
            </a:r>
            <a:r>
              <a:rPr lang="en-US" sz="2000" b="1" dirty="0" smtClean="0"/>
              <a:t> </a:t>
            </a:r>
            <a:r>
              <a:rPr lang="en-US" sz="2000" b="1" dirty="0" err="1" smtClean="0"/>
              <a:t>Xuân</a:t>
            </a:r>
            <a:r>
              <a:rPr lang="en-US" sz="2000" b="1" dirty="0" smtClean="0"/>
              <a:t> </a:t>
            </a:r>
            <a:r>
              <a:rPr lang="en-US" sz="2000" b="1" dirty="0" err="1" smtClean="0"/>
              <a:t>Hòa</a:t>
            </a:r>
            <a:r>
              <a:rPr lang="en-US" sz="2000" dirty="0" smtClean="0"/>
              <a:t>:</a:t>
            </a:r>
            <a:endParaRPr lang="vi-VN" sz="1000" dirty="0" smtClean="0"/>
          </a:p>
          <a:p>
            <a:pPr lvl="2"/>
            <a:r>
              <a:rPr lang="en-US" sz="1600" dirty="0" err="1" smtClean="0"/>
              <a:t>Dựng</a:t>
            </a:r>
            <a:r>
              <a:rPr lang="en-US" sz="1600" dirty="0" smtClean="0"/>
              <a:t> CSDL, </a:t>
            </a:r>
            <a:r>
              <a:rPr lang="en-US" sz="1600" dirty="0" err="1" smtClean="0"/>
              <a:t>thiết</a:t>
            </a:r>
            <a:r>
              <a:rPr lang="en-US" sz="1600" dirty="0" smtClean="0"/>
              <a:t> </a:t>
            </a:r>
            <a:r>
              <a:rPr lang="en-US" sz="1600" dirty="0" err="1" smtClean="0"/>
              <a:t>kế</a:t>
            </a:r>
            <a:r>
              <a:rPr lang="en-US" sz="1600" dirty="0" smtClean="0"/>
              <a:t> </a:t>
            </a:r>
            <a:r>
              <a:rPr lang="en-US" sz="1600" dirty="0" err="1" smtClean="0"/>
              <a:t>giao</a:t>
            </a:r>
            <a:r>
              <a:rPr lang="en-US" sz="1600" dirty="0" smtClean="0"/>
              <a:t> </a:t>
            </a:r>
            <a:r>
              <a:rPr lang="en-US" sz="1600" dirty="0" err="1" smtClean="0"/>
              <a:t>diện</a:t>
            </a:r>
            <a:r>
              <a:rPr lang="en-US" sz="1600" dirty="0" smtClean="0"/>
              <a:t>.</a:t>
            </a:r>
          </a:p>
          <a:p>
            <a:pPr lvl="2"/>
            <a:r>
              <a:rPr lang="en-US" sz="1600" dirty="0" err="1" smtClean="0"/>
              <a:t>Đăng</a:t>
            </a:r>
            <a:r>
              <a:rPr lang="en-US" sz="1600" dirty="0" smtClean="0"/>
              <a:t> </a:t>
            </a:r>
            <a:r>
              <a:rPr lang="en-US" sz="1600" dirty="0" err="1" smtClean="0"/>
              <a:t>ký</a:t>
            </a:r>
            <a:r>
              <a:rPr lang="en-US" sz="1600" dirty="0" smtClean="0"/>
              <a:t> </a:t>
            </a:r>
            <a:r>
              <a:rPr lang="en-US" sz="1600" dirty="0" err="1" smtClean="0"/>
              <a:t>gian</a:t>
            </a:r>
            <a:r>
              <a:rPr lang="en-US" sz="1600" dirty="0" smtClean="0"/>
              <a:t> </a:t>
            </a:r>
            <a:r>
              <a:rPr lang="en-US" sz="1600" dirty="0" err="1" smtClean="0"/>
              <a:t>hàng</a:t>
            </a:r>
            <a:r>
              <a:rPr lang="en-US" sz="1600" dirty="0" smtClean="0"/>
              <a:t> </a:t>
            </a:r>
            <a:r>
              <a:rPr lang="en-US" sz="1600" dirty="0" err="1" smtClean="0"/>
              <a:t>và</a:t>
            </a:r>
            <a:r>
              <a:rPr lang="en-US" sz="1600" dirty="0" smtClean="0"/>
              <a:t> </a:t>
            </a:r>
            <a:r>
              <a:rPr lang="en-US" sz="1600" dirty="0" err="1" smtClean="0"/>
              <a:t>quản</a:t>
            </a:r>
            <a:r>
              <a:rPr lang="en-US" sz="1600" dirty="0" smtClean="0"/>
              <a:t> </a:t>
            </a:r>
            <a:r>
              <a:rPr lang="en-US" sz="1600" dirty="0" err="1" smtClean="0"/>
              <a:t>lý</a:t>
            </a:r>
            <a:r>
              <a:rPr lang="en-US" sz="1600" dirty="0" smtClean="0"/>
              <a:t> </a:t>
            </a:r>
            <a:r>
              <a:rPr lang="en-US" sz="1600" dirty="0" err="1" smtClean="0"/>
              <a:t>hợp</a:t>
            </a:r>
            <a:r>
              <a:rPr lang="en-US" sz="1600" dirty="0" smtClean="0"/>
              <a:t> </a:t>
            </a:r>
            <a:r>
              <a:rPr lang="en-US" sz="1600" dirty="0" err="1" smtClean="0"/>
              <a:t>đồng</a:t>
            </a:r>
            <a:r>
              <a:rPr lang="en-US" sz="1600" dirty="0" smtClean="0"/>
              <a:t>.</a:t>
            </a:r>
            <a:endParaRPr lang="vi-VN" sz="1000" dirty="0" smtClean="0"/>
          </a:p>
          <a:p>
            <a:pPr lvl="1"/>
            <a:r>
              <a:rPr lang="en-US" sz="2000" b="1" dirty="0" err="1" smtClean="0"/>
              <a:t>Nguyễn</a:t>
            </a:r>
            <a:r>
              <a:rPr lang="en-US" sz="2000" b="1" dirty="0" smtClean="0"/>
              <a:t> </a:t>
            </a:r>
            <a:r>
              <a:rPr lang="en-US" sz="2000" b="1" dirty="0" smtClean="0"/>
              <a:t>Minh </a:t>
            </a:r>
            <a:r>
              <a:rPr lang="en-US" sz="2000" b="1" dirty="0" err="1" smtClean="0"/>
              <a:t>Quang</a:t>
            </a:r>
            <a:r>
              <a:rPr lang="en-US" sz="2000" b="1" dirty="0" smtClean="0"/>
              <a:t> </a:t>
            </a:r>
            <a:r>
              <a:rPr lang="en-US" sz="2000" dirty="0" smtClean="0"/>
              <a:t>:</a:t>
            </a:r>
          </a:p>
          <a:p>
            <a:pPr lvl="2"/>
            <a:r>
              <a:rPr lang="en-US" sz="1600" dirty="0" err="1" smtClean="0"/>
              <a:t>Tham</a:t>
            </a:r>
            <a:r>
              <a:rPr lang="en-US" sz="1600" dirty="0" smtClean="0"/>
              <a:t> </a:t>
            </a:r>
            <a:r>
              <a:rPr lang="en-US" sz="1600" dirty="0" err="1" smtClean="0"/>
              <a:t>gia</a:t>
            </a:r>
            <a:r>
              <a:rPr lang="en-US" sz="1600" dirty="0" smtClean="0"/>
              <a:t> </a:t>
            </a:r>
            <a:r>
              <a:rPr lang="en-US" sz="1600" dirty="0" err="1" smtClean="0"/>
              <a:t>vào</a:t>
            </a:r>
            <a:r>
              <a:rPr lang="en-US" sz="1600" dirty="0" smtClean="0"/>
              <a:t> </a:t>
            </a:r>
            <a:r>
              <a:rPr lang="en-US" sz="1600" dirty="0" err="1" smtClean="0"/>
              <a:t>việc</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hệ</a:t>
            </a:r>
            <a:r>
              <a:rPr lang="en-US" sz="1600" dirty="0" smtClean="0"/>
              <a:t> </a:t>
            </a:r>
            <a:r>
              <a:rPr lang="en-US" sz="1600" dirty="0" err="1" smtClean="0"/>
              <a:t>thống</a:t>
            </a:r>
            <a:r>
              <a:rPr lang="en-US" sz="1600" dirty="0" smtClean="0"/>
              <a:t>.</a:t>
            </a:r>
            <a:endParaRPr lang="vi-VN" sz="1600" dirty="0" smtClean="0"/>
          </a:p>
          <a:p>
            <a:pPr lvl="2"/>
            <a:r>
              <a:rPr lang="en-US" sz="1600" dirty="0" err="1" smtClean="0"/>
              <a:t>M</a:t>
            </a:r>
            <a:r>
              <a:rPr lang="en-US" sz="1600" dirty="0" err="1" smtClean="0"/>
              <a:t>odul</a:t>
            </a:r>
            <a:r>
              <a:rPr lang="en-US" sz="1600" dirty="0" smtClean="0"/>
              <a:t> </a:t>
            </a:r>
            <a:r>
              <a:rPr lang="en-US" sz="1600" dirty="0" err="1" smtClean="0"/>
              <a:t>quản</a:t>
            </a:r>
            <a:r>
              <a:rPr lang="en-US" sz="1600" dirty="0" smtClean="0"/>
              <a:t> </a:t>
            </a:r>
            <a:r>
              <a:rPr lang="en-US" sz="1600" dirty="0" err="1" smtClean="0"/>
              <a:t>lý</a:t>
            </a:r>
            <a:r>
              <a:rPr lang="en-US" sz="1600" dirty="0" smtClean="0"/>
              <a:t> </a:t>
            </a:r>
            <a:r>
              <a:rPr lang="en-US" sz="1600" dirty="0" err="1" smtClean="0"/>
              <a:t>người</a:t>
            </a:r>
            <a:r>
              <a:rPr lang="en-US" sz="1600" dirty="0" smtClean="0"/>
              <a:t> </a:t>
            </a:r>
            <a:r>
              <a:rPr lang="en-US" sz="1600" dirty="0" err="1" smtClean="0"/>
              <a:t>dùng</a:t>
            </a:r>
            <a:r>
              <a:rPr lang="en-US" sz="1600" dirty="0" smtClean="0"/>
              <a:t> </a:t>
            </a:r>
            <a:r>
              <a:rPr lang="en-US" sz="1600" dirty="0" err="1" smtClean="0"/>
              <a:t>và</a:t>
            </a:r>
            <a:r>
              <a:rPr lang="en-US" sz="1600" dirty="0" smtClean="0"/>
              <a:t> </a:t>
            </a:r>
            <a:r>
              <a:rPr lang="en-US" sz="1600" dirty="0" err="1" smtClean="0"/>
              <a:t>nhân</a:t>
            </a:r>
            <a:r>
              <a:rPr lang="en-US" sz="1600" dirty="0" smtClean="0"/>
              <a:t> </a:t>
            </a:r>
            <a:r>
              <a:rPr lang="en-US" sz="1600" dirty="0" err="1" smtClean="0"/>
              <a:t>viên</a:t>
            </a:r>
            <a:r>
              <a:rPr lang="en-US" sz="1600" dirty="0" smtClean="0"/>
              <a:t>.</a:t>
            </a:r>
            <a:endParaRPr lang="en-US" sz="1600" dirty="0" smtClean="0"/>
          </a:p>
          <a:p>
            <a:pPr lvl="1"/>
            <a:r>
              <a:rPr lang="en-US" sz="2000" b="1" dirty="0" err="1" smtClean="0"/>
              <a:t>Nguyễn</a:t>
            </a:r>
            <a:r>
              <a:rPr lang="en-US" sz="2000" b="1" dirty="0" smtClean="0"/>
              <a:t> </a:t>
            </a:r>
            <a:r>
              <a:rPr lang="en-US" sz="2000" b="1" dirty="0" err="1" smtClean="0"/>
              <a:t>Văn</a:t>
            </a:r>
            <a:r>
              <a:rPr lang="en-US" sz="2000" b="1" dirty="0" smtClean="0"/>
              <a:t> </a:t>
            </a:r>
            <a:r>
              <a:rPr lang="en-US" sz="2000" b="1" dirty="0" err="1" smtClean="0"/>
              <a:t>Cường</a:t>
            </a:r>
            <a:r>
              <a:rPr lang="en-US" sz="2000" dirty="0" smtClean="0"/>
              <a:t>:</a:t>
            </a:r>
            <a:endParaRPr lang="vi-VN" sz="1400" dirty="0" smtClean="0"/>
          </a:p>
          <a:p>
            <a:pPr lvl="2"/>
            <a:r>
              <a:rPr lang="en-US" sz="1600" dirty="0" err="1" smtClean="0"/>
              <a:t>Tham</a:t>
            </a:r>
            <a:r>
              <a:rPr lang="en-US" sz="1600" dirty="0" smtClean="0"/>
              <a:t> </a:t>
            </a:r>
            <a:r>
              <a:rPr lang="en-US" sz="1600" dirty="0" err="1" smtClean="0"/>
              <a:t>gia</a:t>
            </a:r>
            <a:r>
              <a:rPr lang="en-US" sz="1600" dirty="0" smtClean="0"/>
              <a:t> </a:t>
            </a:r>
            <a:r>
              <a:rPr lang="en-US" sz="1600" dirty="0" err="1" smtClean="0"/>
              <a:t>vào</a:t>
            </a:r>
            <a:r>
              <a:rPr lang="en-US" sz="1600" dirty="0" smtClean="0"/>
              <a:t> </a:t>
            </a:r>
            <a:r>
              <a:rPr lang="en-US" sz="1600" dirty="0" err="1" smtClean="0"/>
              <a:t>việc</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hệ</a:t>
            </a:r>
            <a:r>
              <a:rPr lang="en-US" sz="1600" dirty="0" smtClean="0"/>
              <a:t> </a:t>
            </a:r>
            <a:r>
              <a:rPr lang="en-US" sz="1600" dirty="0" err="1" smtClean="0"/>
              <a:t>thống</a:t>
            </a:r>
            <a:r>
              <a:rPr lang="en-US" sz="1600" dirty="0" smtClean="0"/>
              <a:t>.</a:t>
            </a:r>
          </a:p>
          <a:p>
            <a:pPr lvl="2"/>
            <a:r>
              <a:rPr lang="en-US" sz="1600" dirty="0" smtClean="0"/>
              <a:t>Module </a:t>
            </a:r>
            <a:r>
              <a:rPr lang="en-US" sz="1600" dirty="0" err="1" smtClean="0"/>
              <a:t>quản</a:t>
            </a:r>
            <a:r>
              <a:rPr lang="en-US" sz="1600" dirty="0" smtClean="0"/>
              <a:t> </a:t>
            </a:r>
            <a:r>
              <a:rPr lang="en-US" sz="1600" dirty="0" err="1" smtClean="0"/>
              <a:t>lý</a:t>
            </a:r>
            <a:r>
              <a:rPr lang="en-US" sz="1600" dirty="0" smtClean="0"/>
              <a:t> </a:t>
            </a:r>
            <a:r>
              <a:rPr lang="en-US" sz="1600" dirty="0" err="1" smtClean="0"/>
              <a:t>người</a:t>
            </a:r>
            <a:r>
              <a:rPr lang="en-US" sz="1600" dirty="0" smtClean="0"/>
              <a:t> </a:t>
            </a:r>
            <a:r>
              <a:rPr lang="en-US" sz="1600" dirty="0" err="1" smtClean="0"/>
              <a:t>triển</a:t>
            </a:r>
            <a:r>
              <a:rPr lang="en-US" sz="1600" dirty="0" smtClean="0"/>
              <a:t> </a:t>
            </a:r>
            <a:r>
              <a:rPr lang="en-US" sz="1600" dirty="0" err="1" smtClean="0"/>
              <a:t>lãm</a:t>
            </a:r>
            <a:r>
              <a:rPr lang="en-US" sz="1600" dirty="0" smtClean="0"/>
              <a:t> </a:t>
            </a:r>
            <a:r>
              <a:rPr lang="en-US" sz="1600" dirty="0" err="1" smtClean="0"/>
              <a:t>và</a:t>
            </a:r>
            <a:r>
              <a:rPr lang="en-US" sz="1600" dirty="0" smtClean="0"/>
              <a:t> </a:t>
            </a:r>
            <a:r>
              <a:rPr lang="en-US" sz="1600" dirty="0" err="1" smtClean="0"/>
              <a:t>sản</a:t>
            </a:r>
            <a:r>
              <a:rPr lang="en-US" sz="1600" dirty="0" smtClean="0"/>
              <a:t> </a:t>
            </a:r>
            <a:r>
              <a:rPr lang="en-US" sz="1600" dirty="0" err="1" smtClean="0"/>
              <a:t>phẩm</a:t>
            </a:r>
            <a:r>
              <a:rPr lang="en-US" sz="1600" dirty="0" smtClean="0"/>
              <a:t>.</a:t>
            </a:r>
            <a:endParaRPr lang="en-US" sz="1600" dirty="0" smtClean="0"/>
          </a:p>
          <a:p>
            <a:pPr lvl="1"/>
            <a:r>
              <a:rPr lang="en-US" sz="2000" b="1" dirty="0" err="1" smtClean="0"/>
              <a:t>Nguyễn</a:t>
            </a:r>
            <a:r>
              <a:rPr lang="en-US" sz="2000" b="1" dirty="0" smtClean="0"/>
              <a:t> </a:t>
            </a:r>
            <a:r>
              <a:rPr lang="en-US" sz="2000" b="1" dirty="0" err="1" smtClean="0"/>
              <a:t>Tuấn</a:t>
            </a:r>
            <a:r>
              <a:rPr lang="en-US" sz="2000" b="1" dirty="0" smtClean="0"/>
              <a:t> </a:t>
            </a:r>
            <a:r>
              <a:rPr lang="en-US" sz="2000" b="1" dirty="0" err="1" smtClean="0"/>
              <a:t>Vũ</a:t>
            </a:r>
            <a:r>
              <a:rPr lang="en-US" sz="2000" b="1" dirty="0" smtClean="0"/>
              <a:t>:</a:t>
            </a:r>
            <a:endParaRPr lang="en-US" sz="2000" b="1" dirty="0" smtClean="0"/>
          </a:p>
          <a:p>
            <a:pPr lvl="2"/>
            <a:r>
              <a:rPr lang="en-US" sz="1600" dirty="0" err="1" smtClean="0"/>
              <a:t>Tham</a:t>
            </a:r>
            <a:r>
              <a:rPr lang="en-US" sz="1600" dirty="0" smtClean="0"/>
              <a:t> </a:t>
            </a:r>
            <a:r>
              <a:rPr lang="en-US" sz="1600" dirty="0" err="1" smtClean="0"/>
              <a:t>gia</a:t>
            </a:r>
            <a:r>
              <a:rPr lang="en-US" sz="1600" dirty="0" smtClean="0"/>
              <a:t> </a:t>
            </a:r>
            <a:r>
              <a:rPr lang="en-US" sz="1600" dirty="0" err="1" smtClean="0"/>
              <a:t>vào</a:t>
            </a:r>
            <a:r>
              <a:rPr lang="en-US" sz="1600" dirty="0" smtClean="0"/>
              <a:t> </a:t>
            </a:r>
            <a:r>
              <a:rPr lang="en-US" sz="1600" dirty="0" err="1" smtClean="0"/>
              <a:t>việc</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hệ</a:t>
            </a:r>
            <a:r>
              <a:rPr lang="en-US" sz="1600" dirty="0" smtClean="0"/>
              <a:t> </a:t>
            </a:r>
            <a:r>
              <a:rPr lang="en-US" sz="1600" dirty="0" err="1" smtClean="0"/>
              <a:t>thống</a:t>
            </a:r>
            <a:r>
              <a:rPr lang="en-US" sz="1600" dirty="0" smtClean="0"/>
              <a:t>.</a:t>
            </a:r>
          </a:p>
          <a:p>
            <a:pPr lvl="2"/>
            <a:r>
              <a:rPr lang="en-US" sz="1600" dirty="0" smtClean="0"/>
              <a:t>Module </a:t>
            </a:r>
            <a:r>
              <a:rPr lang="en-US" sz="1600" dirty="0" err="1" smtClean="0"/>
              <a:t>quản</a:t>
            </a:r>
            <a:r>
              <a:rPr lang="en-US" sz="1600" dirty="0" smtClean="0"/>
              <a:t> </a:t>
            </a:r>
            <a:r>
              <a:rPr lang="en-US" sz="1600" dirty="0" err="1" smtClean="0"/>
              <a:t>lý</a:t>
            </a:r>
            <a:r>
              <a:rPr lang="en-US" sz="1600" dirty="0" smtClean="0"/>
              <a:t> </a:t>
            </a:r>
            <a:r>
              <a:rPr lang="en-US" sz="1600" dirty="0" err="1" smtClean="0"/>
              <a:t>gian</a:t>
            </a:r>
            <a:r>
              <a:rPr lang="en-US" sz="1600" dirty="0" smtClean="0"/>
              <a:t> </a:t>
            </a:r>
            <a:r>
              <a:rPr lang="en-US" sz="1600" dirty="0" err="1" smtClean="0"/>
              <a:t>hàng</a:t>
            </a:r>
            <a:r>
              <a:rPr lang="en-US" sz="1600" dirty="0" smtClean="0"/>
              <a:t> </a:t>
            </a:r>
            <a:r>
              <a:rPr lang="en-US" sz="1600" dirty="0" err="1" smtClean="0"/>
              <a:t>và</a:t>
            </a:r>
            <a:r>
              <a:rPr lang="en-US" sz="1600" dirty="0" smtClean="0"/>
              <a:t> </a:t>
            </a:r>
            <a:r>
              <a:rPr lang="en-US" sz="1600" dirty="0" err="1" smtClean="0"/>
              <a:t>kiểu</a:t>
            </a:r>
            <a:r>
              <a:rPr lang="en-US" sz="1600" dirty="0" smtClean="0"/>
              <a:t> </a:t>
            </a:r>
            <a:r>
              <a:rPr lang="en-US" sz="1600" dirty="0" err="1" smtClean="0"/>
              <a:t>gian</a:t>
            </a:r>
            <a:r>
              <a:rPr lang="en-US" sz="1600" dirty="0" smtClean="0"/>
              <a:t> </a:t>
            </a:r>
            <a:r>
              <a:rPr lang="en-US" sz="1600" dirty="0" err="1" smtClean="0"/>
              <a:t>hàng</a:t>
            </a:r>
            <a:r>
              <a:rPr lang="en-US" sz="1600" dirty="0" smtClean="0"/>
              <a:t>.</a:t>
            </a:r>
          </a:p>
          <a:p>
            <a:pPr lvl="2"/>
            <a:r>
              <a:rPr lang="en-US" sz="1600" dirty="0" err="1" smtClean="0"/>
              <a:t>Tạo</a:t>
            </a:r>
            <a:r>
              <a:rPr lang="en-US" sz="1600" dirty="0" smtClean="0"/>
              <a:t> </a:t>
            </a:r>
            <a:r>
              <a:rPr lang="en-US" sz="1600" dirty="0" err="1" smtClean="0"/>
              <a:t>thống</a:t>
            </a:r>
            <a:r>
              <a:rPr lang="en-US" sz="1600" dirty="0" smtClean="0"/>
              <a:t> </a:t>
            </a:r>
            <a:r>
              <a:rPr lang="en-US" sz="1600" dirty="0" err="1" smtClean="0"/>
              <a:t>kê</a:t>
            </a:r>
            <a:r>
              <a:rPr lang="en-US" sz="1600" dirty="0" smtClean="0"/>
              <a:t> </a:t>
            </a:r>
            <a:r>
              <a:rPr lang="en-US" sz="1600" dirty="0" err="1" smtClean="0"/>
              <a:t>hệ</a:t>
            </a:r>
            <a:r>
              <a:rPr lang="en-US" sz="1600" dirty="0" smtClean="0"/>
              <a:t> </a:t>
            </a:r>
            <a:r>
              <a:rPr lang="en-US" sz="1600" dirty="0" err="1" smtClean="0"/>
              <a:t>thống</a:t>
            </a:r>
            <a:r>
              <a:rPr lang="en-US" sz="1600" dirty="0" smtClean="0"/>
              <a:t>.</a:t>
            </a:r>
            <a:endParaRPr lang="en-US" sz="1600" dirty="0" smtClean="0"/>
          </a:p>
          <a:p>
            <a:pPr lvl="1"/>
            <a:r>
              <a:rPr lang="en-US" sz="2000" b="1" dirty="0" err="1" smtClean="0"/>
              <a:t>Nguyễn</a:t>
            </a:r>
            <a:r>
              <a:rPr lang="en-US" sz="2000" b="1" dirty="0" smtClean="0"/>
              <a:t> </a:t>
            </a:r>
            <a:r>
              <a:rPr lang="en-US" sz="2000" b="1" dirty="0" err="1" smtClean="0"/>
              <a:t>Ánh</a:t>
            </a:r>
            <a:r>
              <a:rPr lang="en-US" sz="2000" b="1" dirty="0" smtClean="0"/>
              <a:t> </a:t>
            </a:r>
            <a:r>
              <a:rPr lang="en-US" sz="2000" b="1" dirty="0" err="1" smtClean="0"/>
              <a:t>Dương</a:t>
            </a:r>
            <a:r>
              <a:rPr lang="en-US" sz="2000" b="1" dirty="0" smtClean="0"/>
              <a:t>:</a:t>
            </a:r>
            <a:endParaRPr lang="en-US" sz="2000" b="1" dirty="0" smtClean="0"/>
          </a:p>
          <a:p>
            <a:pPr lvl="2"/>
            <a:r>
              <a:rPr lang="en-US" sz="1600" dirty="0" err="1" smtClean="0"/>
              <a:t>Tham</a:t>
            </a:r>
            <a:r>
              <a:rPr lang="en-US" sz="1600" dirty="0" smtClean="0"/>
              <a:t> </a:t>
            </a:r>
            <a:r>
              <a:rPr lang="en-US" sz="1600" dirty="0" err="1" smtClean="0"/>
              <a:t>gia</a:t>
            </a:r>
            <a:r>
              <a:rPr lang="en-US" sz="1600" dirty="0" smtClean="0"/>
              <a:t> </a:t>
            </a:r>
            <a:r>
              <a:rPr lang="en-US" sz="1600" dirty="0" err="1" smtClean="0"/>
              <a:t>vào</a:t>
            </a:r>
            <a:r>
              <a:rPr lang="en-US" sz="1600" dirty="0" smtClean="0"/>
              <a:t> </a:t>
            </a:r>
            <a:r>
              <a:rPr lang="en-US" sz="1600" dirty="0" err="1" smtClean="0"/>
              <a:t>việc</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hệ</a:t>
            </a:r>
            <a:r>
              <a:rPr lang="en-US" sz="1600" dirty="0" smtClean="0"/>
              <a:t> </a:t>
            </a:r>
            <a:r>
              <a:rPr lang="en-US" sz="1600" dirty="0" err="1" smtClean="0"/>
              <a:t>thống</a:t>
            </a:r>
            <a:r>
              <a:rPr lang="en-US" sz="1600" dirty="0" smtClean="0"/>
              <a:t>.</a:t>
            </a:r>
          </a:p>
          <a:p>
            <a:pPr lvl="2"/>
            <a:r>
              <a:rPr lang="en-US" sz="1600" dirty="0" smtClean="0"/>
              <a:t>Module </a:t>
            </a:r>
            <a:r>
              <a:rPr lang="en-US" sz="1600" dirty="0" err="1" smtClean="0"/>
              <a:t>quản</a:t>
            </a:r>
            <a:r>
              <a:rPr lang="en-US" sz="1600" dirty="0" smtClean="0"/>
              <a:t> </a:t>
            </a:r>
            <a:r>
              <a:rPr lang="en-US" sz="1600" dirty="0" err="1" smtClean="0"/>
              <a:t>lý</a:t>
            </a:r>
            <a:r>
              <a:rPr lang="en-US" sz="1600" dirty="0" smtClean="0"/>
              <a:t> </a:t>
            </a:r>
            <a:r>
              <a:rPr lang="en-US" sz="1600" dirty="0" err="1" smtClean="0"/>
              <a:t>hội</a:t>
            </a:r>
            <a:r>
              <a:rPr lang="en-US" sz="1600" dirty="0" smtClean="0"/>
              <a:t> </a:t>
            </a:r>
            <a:r>
              <a:rPr lang="en-US" sz="1600" dirty="0" err="1" smtClean="0"/>
              <a:t>chợ</a:t>
            </a:r>
            <a:r>
              <a:rPr lang="en-US" sz="1600" dirty="0" smtClean="0"/>
              <a:t> </a:t>
            </a:r>
            <a:r>
              <a:rPr lang="en-US" sz="1600" dirty="0" err="1" smtClean="0"/>
              <a:t>và</a:t>
            </a:r>
            <a:r>
              <a:rPr lang="en-US" sz="1600" dirty="0" smtClean="0"/>
              <a:t> </a:t>
            </a:r>
            <a:r>
              <a:rPr lang="en-US" sz="1600" dirty="0" err="1" smtClean="0"/>
              <a:t>nhà</a:t>
            </a:r>
            <a:r>
              <a:rPr lang="en-US" sz="1600" dirty="0" smtClean="0"/>
              <a:t> </a:t>
            </a:r>
            <a:r>
              <a:rPr lang="en-US" sz="1600" dirty="0" err="1" smtClean="0"/>
              <a:t>tài</a:t>
            </a:r>
            <a:r>
              <a:rPr lang="en-US" sz="1600" dirty="0" smtClean="0"/>
              <a:t> </a:t>
            </a:r>
            <a:r>
              <a:rPr lang="en-US" sz="1600" dirty="0" err="1" smtClean="0"/>
              <a:t>trợ</a:t>
            </a:r>
            <a:endParaRPr lang="en-US" sz="1600" dirty="0" smtClean="0"/>
          </a:p>
          <a:p>
            <a:pPr lvl="1"/>
            <a:endParaRPr lang="en-US" sz="2000" dirty="0" smtClean="0"/>
          </a:p>
          <a:p>
            <a:pPr lvl="2"/>
            <a:endParaRPr lang="en-US" sz="1600" dirty="0" smtClean="0"/>
          </a:p>
          <a:p>
            <a:pPr lvl="2"/>
            <a:endParaRPr lang="vi-VN" sz="1600" dirty="0" smtClean="0"/>
          </a:p>
        </p:txBody>
      </p:sp>
      <p:sp>
        <p:nvSpPr>
          <p:cNvPr id="13316" name="WordArt 6"/>
          <p:cNvSpPr>
            <a:spLocks noChangeArrowheads="1" noChangeShapeType="1" noTextEdit="1"/>
          </p:cNvSpPr>
          <p:nvPr/>
        </p:nvSpPr>
        <p:spPr bwMode="auto">
          <a:xfrm>
            <a:off x="4514850" y="685800"/>
            <a:ext cx="600075"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C</a:t>
            </a:r>
          </a:p>
        </p:txBody>
      </p:sp>
      <p:sp>
        <p:nvSpPr>
          <p:cNvPr id="13317" name="WordArt 5"/>
          <p:cNvSpPr>
            <a:spLocks noChangeArrowheads="1" noChangeShapeType="1" noTextEdit="1"/>
          </p:cNvSpPr>
          <p:nvPr/>
        </p:nvSpPr>
        <p:spPr bwMode="auto">
          <a:xfrm>
            <a:off x="5070475" y="1019175"/>
            <a:ext cx="838200" cy="325438"/>
          </a:xfrm>
          <a:prstGeom prst="rect">
            <a:avLst/>
          </a:prstGeom>
        </p:spPr>
        <p:txBody>
          <a:bodyPr wrap="none" fromWordArt="1">
            <a:prstTxWarp prst="textPlain">
              <a:avLst>
                <a:gd name="adj" fmla="val 50000"/>
              </a:avLst>
            </a:prstTxWarp>
          </a:bodyPr>
          <a:lstStyle/>
          <a:p>
            <a:pPr algn="ctr"/>
            <a:r>
              <a:rPr lang="en-US" sz="3600" b="1" kern="10">
                <a:ln w="19050">
                  <a:solidFill>
                    <a:srgbClr val="FF9900"/>
                  </a:solidFill>
                  <a:round/>
                  <a:headEnd type="none" w="sm" len="sm"/>
                  <a:tailEnd type="none" w="sm" len="sm"/>
                </a:ln>
                <a:solidFill>
                  <a:srgbClr val="FFCC00"/>
                </a:solidFill>
                <a:latin typeface="Arial Rounded MT Bold"/>
              </a:rPr>
              <a:t>ontrol</a:t>
            </a:r>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ctrTitle"/>
          </p:nvPr>
        </p:nvSpPr>
        <p:spPr/>
        <p:txBody>
          <a:bodyPr/>
          <a:lstStyle/>
          <a:p>
            <a:r>
              <a:rPr lang="en-US" smtClean="0"/>
              <a:t>Nhóm 1 – GC0501</a:t>
            </a:r>
          </a:p>
        </p:txBody>
      </p:sp>
      <p:sp>
        <p:nvSpPr>
          <p:cNvPr id="14339" name="Rectangle 8"/>
          <p:cNvSpPr>
            <a:spLocks noGrp="1" noChangeArrowheads="1"/>
          </p:cNvSpPr>
          <p:nvPr>
            <p:ph type="subTitle" idx="1"/>
          </p:nvPr>
        </p:nvSpPr>
        <p:spPr>
          <a:xfrm>
            <a:off x="285720" y="3143248"/>
            <a:ext cx="8001056" cy="3162300"/>
          </a:xfrm>
        </p:spPr>
        <p:txBody>
          <a:bodyPr/>
          <a:lstStyle/>
          <a:p>
            <a:pPr>
              <a:buFont typeface="Arial Rounded MT Bold" pitchFamily="34" charset="0"/>
              <a:buChar char="○"/>
            </a:pPr>
            <a:r>
              <a:rPr lang="en-US" sz="3600" smtClean="0">
                <a:latin typeface="Arial" pitchFamily="34" charset="0"/>
                <a:cs typeface="Arial" pitchFamily="34" charset="0"/>
              </a:rPr>
              <a:t>Xin chân thành cảm ơn </a:t>
            </a:r>
          </a:p>
          <a:p>
            <a:pPr>
              <a:buFont typeface="Arial Rounded MT Bold" pitchFamily="34" charset="0"/>
              <a:buChar char="○"/>
            </a:pPr>
            <a:r>
              <a:rPr lang="en-US" sz="3600" smtClean="0">
                <a:latin typeface="Arial" pitchFamily="34" charset="0"/>
                <a:cs typeface="Arial" pitchFamily="34" charset="0"/>
              </a:rPr>
              <a:t>thầy giáo và các bạn đã lắng nghe !</a:t>
            </a:r>
            <a:endParaRPr lang="en-US" sz="3600" dirty="0" smtClean="0">
              <a:latin typeface="Arial" pitchFamily="34" charset="0"/>
              <a:cs typeface="Arial" pitchFamily="34" charset="0"/>
            </a:endParaRPr>
          </a:p>
        </p:txBody>
      </p:sp>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a:xfrm>
            <a:off x="571500" y="1066800"/>
            <a:ext cx="8001000" cy="1371600"/>
          </a:xfrm>
        </p:spPr>
        <p:txBody>
          <a:bodyPr/>
          <a:lstStyle/>
          <a:p>
            <a:pPr algn="ctr"/>
            <a:r>
              <a:rPr lang="en-US" sz="4800" b="1" smtClean="0"/>
              <a:t>Lời nói đầu</a:t>
            </a:r>
            <a:endParaRPr lang="en-US" sz="4800" b="1" dirty="0" smtClean="0"/>
          </a:p>
        </p:txBody>
      </p:sp>
      <p:sp>
        <p:nvSpPr>
          <p:cNvPr id="3075" name="Rectangle 4"/>
          <p:cNvSpPr>
            <a:spLocks noGrp="1" noChangeArrowheads="1"/>
          </p:cNvSpPr>
          <p:nvPr>
            <p:ph type="subTitle" idx="1"/>
          </p:nvPr>
        </p:nvSpPr>
        <p:spPr>
          <a:xfrm>
            <a:off x="285720" y="2500306"/>
            <a:ext cx="8572560" cy="4357694"/>
          </a:xfrm>
        </p:spPr>
        <p:txBody>
          <a:bodyPr/>
          <a:lstStyle/>
          <a:p>
            <a:pPr algn="just">
              <a:buFont typeface="Courier New" pitchFamily="49" charset="0"/>
              <a:buChar char="o"/>
            </a:pPr>
            <a:r>
              <a:rPr lang="en-US" sz="2300" dirty="0" smtClean="0"/>
              <a:t> </a:t>
            </a:r>
            <a:r>
              <a:rPr lang="vi-VN" sz="2400" dirty="0" smtClean="0"/>
              <a:t>T</a:t>
            </a:r>
            <a:r>
              <a:rPr lang="vi-VN" sz="2400" dirty="0" smtClean="0"/>
              <a:t>riển </a:t>
            </a:r>
            <a:r>
              <a:rPr lang="vi-VN" sz="2400" dirty="0" smtClean="0"/>
              <a:t>lãm thương mại lớn </a:t>
            </a:r>
            <a:r>
              <a:rPr lang="vi-VN" sz="2400" dirty="0" smtClean="0"/>
              <a:t>mở ra với </a:t>
            </a:r>
            <a:r>
              <a:rPr lang="vi-VN" sz="2400" dirty="0" smtClean="0"/>
              <a:t>mục đích quảng bá sản phẩm và công ty của họ. Các nhà tổ chức phải đối mặt với một số lượng lớn các </a:t>
            </a:r>
            <a:r>
              <a:rPr lang="vi-VN" sz="2400" dirty="0" smtClean="0"/>
              <a:t>thông tin sản phẩm, người dùng và hợp đồng.  </a:t>
            </a:r>
            <a:r>
              <a:rPr lang="vi-VN" sz="2400" dirty="0" smtClean="0"/>
              <a:t>Tuy nhiên để quản lý thông tin rất </a:t>
            </a:r>
            <a:r>
              <a:rPr lang="vi-VN" sz="2400" dirty="0" smtClean="0"/>
              <a:t>lớn </a:t>
            </a:r>
            <a:r>
              <a:rPr lang="vi-VN" sz="2400" dirty="0" smtClean="0"/>
              <a:t>của hệ thống dựa trên giấy </a:t>
            </a:r>
            <a:r>
              <a:rPr lang="vi-VN" sz="2400" dirty="0" smtClean="0"/>
              <a:t>thực sự là nhiệm vụ </a:t>
            </a:r>
            <a:r>
              <a:rPr lang="vi-VN" sz="2400" dirty="0" smtClean="0"/>
              <a:t>khó </a:t>
            </a:r>
            <a:r>
              <a:rPr lang="vi-VN" sz="2400" dirty="0" smtClean="0"/>
              <a:t>khăn. </a:t>
            </a:r>
          </a:p>
          <a:p>
            <a:pPr algn="just">
              <a:buFont typeface="Courier New" pitchFamily="49" charset="0"/>
              <a:buChar char="o"/>
            </a:pPr>
            <a:r>
              <a:rPr lang="vi-VN" sz="2400" dirty="0" smtClean="0"/>
              <a:t>Chính vì vậy nhóm chúng tôi xin gửi đến các bạn chương trình “Hệ thống quản lý hội chợ” sẽ giúp quản lý thông tin một cách hiệu quả và dễ dàng nhất.</a:t>
            </a:r>
            <a:endParaRPr lang="vi-VN" sz="2400" dirty="0" smtClean="0"/>
          </a:p>
          <a:p>
            <a:pPr algn="just">
              <a:buFont typeface="Courier New" pitchFamily="49" charset="0"/>
              <a:buChar char="o"/>
            </a:pPr>
            <a:endParaRPr lang="vi-VN" sz="2300" dirty="0"/>
          </a:p>
        </p:txBody>
      </p:sp>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Define</a:t>
            </a:r>
          </a:p>
        </p:txBody>
      </p:sp>
      <p:sp>
        <p:nvSpPr>
          <p:cNvPr id="4099" name="Rectangle 3"/>
          <p:cNvSpPr>
            <a:spLocks noGrp="1" noChangeArrowheads="1"/>
          </p:cNvSpPr>
          <p:nvPr>
            <p:ph type="body" idx="1"/>
          </p:nvPr>
        </p:nvSpPr>
        <p:spPr>
          <a:xfrm>
            <a:off x="609600" y="1981200"/>
            <a:ext cx="7848600" cy="4724400"/>
          </a:xfrm>
        </p:spPr>
        <p:txBody>
          <a:bodyPr/>
          <a:lstStyle/>
          <a:p>
            <a:r>
              <a:rPr lang="en-US" sz="3600" b="1" dirty="0" err="1" smtClean="0"/>
              <a:t>Chức</a:t>
            </a:r>
            <a:r>
              <a:rPr lang="en-US" sz="3600" b="1" dirty="0" smtClean="0"/>
              <a:t> </a:t>
            </a:r>
            <a:r>
              <a:rPr lang="en-US" sz="3600" b="1" dirty="0" err="1" smtClean="0"/>
              <a:t>năng</a:t>
            </a:r>
            <a:r>
              <a:rPr lang="en-US" sz="3600" dirty="0" smtClean="0"/>
              <a:t>:</a:t>
            </a:r>
          </a:p>
          <a:p>
            <a:endParaRPr lang="en-US" sz="1050" dirty="0" smtClean="0"/>
          </a:p>
          <a:p>
            <a:pPr lvl="1"/>
            <a:r>
              <a:rPr lang="en-US" sz="2400" dirty="0" err="1" smtClean="0"/>
              <a:t>Cung</a:t>
            </a:r>
            <a:r>
              <a:rPr lang="en-US" sz="2400" dirty="0" smtClean="0"/>
              <a:t> </a:t>
            </a:r>
            <a:r>
              <a:rPr lang="en-US" sz="2400" dirty="0" err="1" smtClean="0"/>
              <a:t>cấp</a:t>
            </a:r>
            <a:r>
              <a:rPr lang="en-US" sz="2400" dirty="0" smtClean="0"/>
              <a:t> </a:t>
            </a:r>
            <a:r>
              <a:rPr lang="en-US" sz="2400" dirty="0" err="1" smtClean="0"/>
              <a:t>thông</a:t>
            </a:r>
            <a:r>
              <a:rPr lang="en-US" sz="2400" dirty="0" smtClean="0"/>
              <a:t> tin chi </a:t>
            </a:r>
            <a:r>
              <a:rPr lang="en-US" sz="2400" dirty="0" err="1" smtClean="0"/>
              <a:t>tiết</a:t>
            </a:r>
            <a:r>
              <a:rPr lang="en-US" sz="2400" dirty="0" smtClean="0"/>
              <a:t> </a:t>
            </a:r>
            <a:r>
              <a:rPr lang="en-US" sz="2400" dirty="0" err="1" smtClean="0"/>
              <a:t>về</a:t>
            </a:r>
            <a:r>
              <a:rPr lang="en-US" sz="2400" dirty="0" smtClean="0"/>
              <a:t> </a:t>
            </a:r>
            <a:r>
              <a:rPr lang="en-US" sz="2400" dirty="0" smtClean="0"/>
              <a:t> </a:t>
            </a:r>
            <a:r>
              <a:rPr lang="en-US" sz="2400" dirty="0" err="1" smtClean="0"/>
              <a:t>triển</a:t>
            </a:r>
            <a:r>
              <a:rPr lang="en-US" sz="2400" dirty="0" smtClean="0"/>
              <a:t> </a:t>
            </a:r>
            <a:r>
              <a:rPr lang="en-US" sz="2400" dirty="0" err="1" smtClean="0"/>
              <a:t>lãm</a:t>
            </a:r>
            <a:endParaRPr lang="en-US" sz="2400" dirty="0" smtClean="0"/>
          </a:p>
          <a:p>
            <a:pPr lvl="1"/>
            <a:r>
              <a:rPr lang="en-US" sz="2400" dirty="0" err="1" smtClean="0"/>
              <a:t>Cung</a:t>
            </a:r>
            <a:r>
              <a:rPr lang="en-US" sz="2400" dirty="0" smtClean="0"/>
              <a:t> </a:t>
            </a:r>
            <a:r>
              <a:rPr lang="en-US" sz="2400" dirty="0" err="1" smtClean="0"/>
              <a:t>cấp</a:t>
            </a:r>
            <a:r>
              <a:rPr lang="en-US" sz="2400" dirty="0" smtClean="0"/>
              <a:t> </a:t>
            </a:r>
            <a:r>
              <a:rPr lang="en-US" sz="2400" dirty="0" err="1" smtClean="0"/>
              <a:t>thông</a:t>
            </a:r>
            <a:r>
              <a:rPr lang="en-US" sz="2400" dirty="0" smtClean="0"/>
              <a:t> tin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kiểu</a:t>
            </a:r>
            <a:r>
              <a:rPr lang="en-US" sz="2400" dirty="0" smtClean="0"/>
              <a:t> </a:t>
            </a:r>
            <a:r>
              <a:rPr lang="en-US" sz="2400" dirty="0" err="1" smtClean="0"/>
              <a:t>gian</a:t>
            </a:r>
            <a:r>
              <a:rPr lang="en-US" sz="2400" dirty="0" smtClean="0"/>
              <a:t> </a:t>
            </a:r>
            <a:r>
              <a:rPr lang="en-US" sz="2400" dirty="0" err="1" smtClean="0"/>
              <a:t>hàng</a:t>
            </a:r>
            <a:r>
              <a:rPr lang="en-US" sz="2400" dirty="0" smtClean="0"/>
              <a:t>, </a:t>
            </a:r>
            <a:r>
              <a:rPr lang="en-US" sz="2400" dirty="0" err="1" smtClean="0"/>
              <a:t>gian</a:t>
            </a:r>
            <a:r>
              <a:rPr lang="en-US" sz="2400" dirty="0" smtClean="0"/>
              <a:t> </a:t>
            </a:r>
            <a:r>
              <a:rPr lang="en-US" sz="2400" dirty="0" err="1" smtClean="0"/>
              <a:t>hàng</a:t>
            </a:r>
            <a:r>
              <a:rPr lang="en-US" sz="2400" dirty="0" smtClean="0"/>
              <a:t>, …</a:t>
            </a:r>
            <a:endParaRPr lang="en-US" sz="2400" dirty="0" smtClean="0"/>
          </a:p>
          <a:p>
            <a:pPr lvl="1"/>
            <a:r>
              <a:rPr lang="en-US" sz="2400" dirty="0" err="1" smtClean="0"/>
              <a:t>Cung</a:t>
            </a:r>
            <a:r>
              <a:rPr lang="en-US" sz="2400" dirty="0" smtClean="0"/>
              <a:t> </a:t>
            </a:r>
            <a:r>
              <a:rPr lang="en-US" sz="2400" dirty="0" err="1" smtClean="0"/>
              <a:t>cấp</a:t>
            </a:r>
            <a:r>
              <a:rPr lang="en-US" sz="2400" dirty="0" smtClean="0"/>
              <a:t> </a:t>
            </a:r>
            <a:r>
              <a:rPr lang="en-US" sz="2400" dirty="0" err="1" smtClean="0"/>
              <a:t>khả</a:t>
            </a:r>
            <a:r>
              <a:rPr lang="en-US" sz="2400" dirty="0" smtClean="0"/>
              <a:t> </a:t>
            </a:r>
            <a:r>
              <a:rPr lang="en-US" sz="2400" dirty="0" err="1" smtClean="0"/>
              <a:t>năng</a:t>
            </a:r>
            <a:r>
              <a:rPr lang="en-US" sz="2400" dirty="0" smtClean="0"/>
              <a:t> </a:t>
            </a:r>
            <a:r>
              <a:rPr lang="en-US" sz="2400" dirty="0" err="1" smtClean="0"/>
              <a:t>tìm</a:t>
            </a:r>
            <a:r>
              <a:rPr lang="en-US" sz="2400" dirty="0" smtClean="0"/>
              <a:t> </a:t>
            </a:r>
            <a:r>
              <a:rPr lang="en-US" sz="2400" dirty="0" err="1" smtClean="0"/>
              <a:t>kiếm</a:t>
            </a:r>
            <a:endParaRPr lang="en-US" sz="2400" dirty="0" smtClean="0"/>
          </a:p>
          <a:p>
            <a:pPr lvl="1"/>
            <a:r>
              <a:rPr lang="en-US" sz="2400" dirty="0" err="1" smtClean="0"/>
              <a:t>Cung</a:t>
            </a:r>
            <a:r>
              <a:rPr lang="en-US" sz="2400" dirty="0" smtClean="0"/>
              <a:t> </a:t>
            </a:r>
            <a:r>
              <a:rPr lang="en-US" sz="2400" dirty="0" err="1" smtClean="0"/>
              <a:t>cấp</a:t>
            </a:r>
            <a:r>
              <a:rPr lang="en-US" sz="2400" dirty="0" smtClean="0"/>
              <a:t> </a:t>
            </a:r>
            <a:r>
              <a:rPr lang="en-US" sz="2400" dirty="0" err="1" smtClean="0"/>
              <a:t>tài</a:t>
            </a:r>
            <a:r>
              <a:rPr lang="en-US" sz="2400" dirty="0" smtClean="0"/>
              <a:t> </a:t>
            </a:r>
            <a:r>
              <a:rPr lang="en-US" sz="2400" dirty="0" err="1" smtClean="0"/>
              <a:t>khoản</a:t>
            </a:r>
            <a:r>
              <a:rPr lang="en-US" sz="2400" dirty="0" smtClean="0"/>
              <a:t> </a:t>
            </a:r>
            <a:r>
              <a:rPr lang="en-US" sz="2400" dirty="0" err="1" smtClean="0"/>
              <a:t>cho</a:t>
            </a:r>
            <a:r>
              <a:rPr lang="en-US" sz="2400" dirty="0" smtClean="0"/>
              <a:t> </a:t>
            </a:r>
            <a:r>
              <a:rPr lang="en-US" sz="2400" dirty="0" err="1" smtClean="0"/>
              <a:t>người</a:t>
            </a:r>
            <a:r>
              <a:rPr lang="en-US" sz="2400" dirty="0" smtClean="0"/>
              <a:t> </a:t>
            </a:r>
            <a:r>
              <a:rPr lang="en-US" sz="2400" dirty="0" err="1" smtClean="0"/>
              <a:t>dùng</a:t>
            </a:r>
            <a:r>
              <a:rPr lang="en-US" sz="2400" dirty="0" smtClean="0"/>
              <a:t> (</a:t>
            </a:r>
            <a:r>
              <a:rPr lang="en-US" sz="2400" dirty="0" err="1" smtClean="0"/>
              <a:t>đăng</a:t>
            </a:r>
            <a:r>
              <a:rPr lang="en-US" sz="2400" dirty="0" smtClean="0"/>
              <a:t> </a:t>
            </a:r>
            <a:r>
              <a:rPr lang="en-US" sz="2400" dirty="0" err="1" smtClean="0"/>
              <a:t>nhập</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hợp</a:t>
            </a:r>
            <a:r>
              <a:rPr lang="en-US" sz="2400" dirty="0" smtClean="0"/>
              <a:t> </a:t>
            </a:r>
            <a:r>
              <a:rPr lang="en-US" sz="2400" dirty="0" err="1" smtClean="0"/>
              <a:t>đồng</a:t>
            </a:r>
            <a:r>
              <a:rPr lang="en-US" sz="2400" dirty="0" smtClean="0"/>
              <a:t>, </a:t>
            </a:r>
            <a:r>
              <a:rPr lang="en-US" sz="2400" dirty="0" err="1" smtClean="0"/>
              <a:t>thuê</a:t>
            </a:r>
            <a:r>
              <a:rPr lang="en-US" sz="2400" dirty="0" smtClean="0"/>
              <a:t> </a:t>
            </a:r>
            <a:r>
              <a:rPr lang="en-US" sz="2400" dirty="0" err="1" smtClean="0"/>
              <a:t>gian</a:t>
            </a:r>
            <a:r>
              <a:rPr lang="en-US" sz="2400" dirty="0" smtClean="0"/>
              <a:t> </a:t>
            </a:r>
            <a:r>
              <a:rPr lang="en-US" sz="2400" dirty="0" err="1" smtClean="0"/>
              <a:t>hàng</a:t>
            </a:r>
            <a:r>
              <a:rPr lang="en-US" sz="2400" dirty="0" smtClean="0"/>
              <a:t>, …).</a:t>
            </a:r>
          </a:p>
          <a:p>
            <a:pPr lvl="1">
              <a:buNone/>
            </a:pPr>
            <a:endParaRPr lang="vi-VN" sz="2400" dirty="0" smtClean="0"/>
          </a:p>
          <a:p>
            <a:pPr lvl="1"/>
            <a:endParaRPr lang="vi-VN" sz="2400" dirty="0"/>
          </a:p>
        </p:txBody>
      </p:sp>
      <p:sp>
        <p:nvSpPr>
          <p:cNvPr id="4100" name="WordArt 10"/>
          <p:cNvSpPr>
            <a:spLocks noChangeArrowheads="1" noChangeShapeType="1" noTextEdit="1"/>
          </p:cNvSpPr>
          <p:nvPr/>
        </p:nvSpPr>
        <p:spPr bwMode="auto">
          <a:xfrm>
            <a:off x="152400" y="685800"/>
            <a:ext cx="585788"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D</a:t>
            </a:r>
          </a:p>
        </p:txBody>
      </p:sp>
      <p:sp>
        <p:nvSpPr>
          <p:cNvPr id="4101" name="WordArt 11"/>
          <p:cNvSpPr>
            <a:spLocks noChangeArrowheads="1" noChangeShapeType="1" noTextEdit="1"/>
          </p:cNvSpPr>
          <p:nvPr/>
        </p:nvSpPr>
        <p:spPr bwMode="auto">
          <a:xfrm>
            <a:off x="609600" y="1023938"/>
            <a:ext cx="776288" cy="325437"/>
          </a:xfrm>
          <a:prstGeom prst="rect">
            <a:avLst/>
          </a:prstGeom>
        </p:spPr>
        <p:txBody>
          <a:bodyPr wrap="none" fromWordArt="1">
            <a:prstTxWarp prst="textPlain">
              <a:avLst>
                <a:gd name="adj" fmla="val 50000"/>
              </a:avLst>
            </a:prstTxWarp>
          </a:bodyPr>
          <a:lstStyle/>
          <a:p>
            <a:pPr algn="ctr"/>
            <a:r>
              <a:rPr lang="en-US" sz="3600" b="1" kern="10" smtClean="0">
                <a:ln w="19050">
                  <a:solidFill>
                    <a:srgbClr val="FF9900"/>
                  </a:solidFill>
                  <a:round/>
                  <a:headEnd type="none" w="sm" len="sm"/>
                  <a:tailEnd type="none" w="sm" len="sm"/>
                </a:ln>
                <a:solidFill>
                  <a:srgbClr val="FFCC00"/>
                </a:solidFill>
                <a:latin typeface="Arial Rounded MT Bold"/>
              </a:rPr>
              <a:t>efine</a:t>
            </a:r>
            <a:endParaRPr lang="en-US" sz="3600" b="1" kern="10">
              <a:ln w="19050">
                <a:solidFill>
                  <a:srgbClr val="FF9900"/>
                </a:solidFill>
                <a:round/>
                <a:headEnd type="none" w="sm" len="sm"/>
                <a:tailEnd type="none" w="sm" len="sm"/>
              </a:ln>
              <a:solidFill>
                <a:srgbClr val="FFCC00"/>
              </a:solidFill>
              <a:latin typeface="Arial Rounded MT Bold"/>
            </a:endParaRPr>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Define</a:t>
            </a:r>
          </a:p>
        </p:txBody>
      </p:sp>
      <p:sp>
        <p:nvSpPr>
          <p:cNvPr id="4099" name="Rectangle 3"/>
          <p:cNvSpPr>
            <a:spLocks noGrp="1" noChangeArrowheads="1"/>
          </p:cNvSpPr>
          <p:nvPr>
            <p:ph type="body" idx="1"/>
          </p:nvPr>
        </p:nvSpPr>
        <p:spPr>
          <a:xfrm>
            <a:off x="609600" y="1981200"/>
            <a:ext cx="7848600" cy="4724400"/>
          </a:xfrm>
        </p:spPr>
        <p:txBody>
          <a:bodyPr/>
          <a:lstStyle/>
          <a:p>
            <a:r>
              <a:rPr lang="en-US" sz="2400" b="1" dirty="0" smtClean="0"/>
              <a:t>1. </a:t>
            </a:r>
            <a:r>
              <a:rPr lang="en-US" sz="2400" b="1" dirty="0" err="1" smtClean="0"/>
              <a:t>Chức</a:t>
            </a:r>
            <a:r>
              <a:rPr lang="en-US" sz="2400" b="1" dirty="0" smtClean="0"/>
              <a:t> </a:t>
            </a:r>
            <a:r>
              <a:rPr lang="en-US" sz="2400" b="1" dirty="0" err="1" smtClean="0"/>
              <a:t>năng</a:t>
            </a:r>
            <a:r>
              <a:rPr lang="en-US" sz="2400" b="1" dirty="0" smtClean="0"/>
              <a:t> </a:t>
            </a:r>
            <a:r>
              <a:rPr lang="en-US" sz="2400" b="1" dirty="0" err="1" smtClean="0"/>
              <a:t>cung</a:t>
            </a:r>
            <a:r>
              <a:rPr lang="en-US" sz="2400" b="1" dirty="0" smtClean="0"/>
              <a:t> </a:t>
            </a:r>
            <a:r>
              <a:rPr lang="en-US" sz="2400" b="1" dirty="0" err="1" smtClean="0"/>
              <a:t>cấp</a:t>
            </a:r>
            <a:r>
              <a:rPr lang="en-US" sz="2400" b="1" dirty="0" smtClean="0"/>
              <a:t> </a:t>
            </a:r>
            <a:r>
              <a:rPr lang="en-US" sz="2400" b="1" dirty="0" err="1" smtClean="0"/>
              <a:t>thông</a:t>
            </a:r>
            <a:r>
              <a:rPr lang="en-US" sz="2400" b="1" dirty="0" smtClean="0"/>
              <a:t> tin chi </a:t>
            </a:r>
            <a:r>
              <a:rPr lang="en-US" sz="2400" b="1" dirty="0" err="1" smtClean="0"/>
              <a:t>tiết</a:t>
            </a:r>
            <a:r>
              <a:rPr lang="en-US" sz="2400" b="1" dirty="0" smtClean="0"/>
              <a:t> </a:t>
            </a:r>
            <a:r>
              <a:rPr lang="en-US" sz="2400" b="1" dirty="0" err="1" smtClean="0"/>
              <a:t>về</a:t>
            </a:r>
            <a:r>
              <a:rPr lang="en-US" sz="2400" b="1" dirty="0" smtClean="0"/>
              <a:t> </a:t>
            </a:r>
            <a:r>
              <a:rPr lang="en-US" sz="2400" b="1" dirty="0" err="1" smtClean="0"/>
              <a:t>triển</a:t>
            </a:r>
            <a:r>
              <a:rPr lang="en-US" sz="2400" b="1" dirty="0" smtClean="0"/>
              <a:t> </a:t>
            </a:r>
            <a:r>
              <a:rPr lang="en-US" sz="2400" b="1" dirty="0" err="1" smtClean="0"/>
              <a:t>lãm</a:t>
            </a:r>
            <a:endParaRPr lang="en-US" sz="2400" dirty="0" smtClean="0"/>
          </a:p>
          <a:p>
            <a:pPr lvl="1"/>
            <a:r>
              <a:rPr lang="fr-FR" sz="2000" dirty="0" err="1" smtClean="0"/>
              <a:t>Người</a:t>
            </a:r>
            <a:r>
              <a:rPr lang="fr-FR" sz="2000" dirty="0" smtClean="0"/>
              <a:t> </a:t>
            </a:r>
            <a:r>
              <a:rPr lang="fr-FR" sz="2000" dirty="0" err="1" smtClean="0"/>
              <a:t>triển</a:t>
            </a:r>
            <a:r>
              <a:rPr lang="fr-FR" sz="2000" dirty="0" smtClean="0"/>
              <a:t> </a:t>
            </a:r>
            <a:r>
              <a:rPr lang="fr-FR" sz="2000" dirty="0" err="1" smtClean="0"/>
              <a:t>lãm</a:t>
            </a:r>
            <a:endParaRPr lang="fr-FR" sz="2000" dirty="0" smtClean="0"/>
          </a:p>
          <a:p>
            <a:pPr lvl="1"/>
            <a:r>
              <a:rPr lang="fr-FR" sz="2000" dirty="0" err="1" smtClean="0"/>
              <a:t>Nhân</a:t>
            </a:r>
            <a:r>
              <a:rPr lang="fr-FR" sz="2000" dirty="0" smtClean="0"/>
              <a:t> </a:t>
            </a:r>
            <a:r>
              <a:rPr lang="fr-FR" sz="2000" dirty="0" err="1" smtClean="0"/>
              <a:t>viên</a:t>
            </a:r>
            <a:endParaRPr lang="fr-FR" sz="2000" dirty="0" smtClean="0"/>
          </a:p>
          <a:p>
            <a:pPr lvl="1"/>
            <a:r>
              <a:rPr lang="fr-FR" sz="2000" dirty="0" err="1" smtClean="0"/>
              <a:t>Nhà</a:t>
            </a:r>
            <a:r>
              <a:rPr lang="fr-FR" sz="2000" dirty="0" smtClean="0"/>
              <a:t> </a:t>
            </a:r>
            <a:r>
              <a:rPr lang="fr-FR" sz="2000" dirty="0" err="1" smtClean="0"/>
              <a:t>tài</a:t>
            </a:r>
            <a:r>
              <a:rPr lang="fr-FR" sz="2000" dirty="0" smtClean="0"/>
              <a:t> </a:t>
            </a:r>
            <a:r>
              <a:rPr lang="fr-FR" sz="2000" dirty="0" err="1" smtClean="0"/>
              <a:t>trợ</a:t>
            </a:r>
            <a:endParaRPr lang="fr-FR" sz="2000" dirty="0" smtClean="0"/>
          </a:p>
          <a:p>
            <a:pPr lvl="1">
              <a:buNone/>
            </a:pPr>
            <a:endParaRPr lang="vi-VN" sz="2000" dirty="0" smtClean="0"/>
          </a:p>
          <a:p>
            <a:r>
              <a:rPr lang="fr-FR" sz="2400" b="1" dirty="0" smtClean="0"/>
              <a:t>2</a:t>
            </a:r>
            <a:r>
              <a:rPr lang="fr-FR" sz="2400" b="1" dirty="0" smtClean="0"/>
              <a:t>. </a:t>
            </a:r>
            <a:r>
              <a:rPr lang="fr-FR" sz="2400" b="1" dirty="0" err="1" smtClean="0"/>
              <a:t>Chức</a:t>
            </a:r>
            <a:r>
              <a:rPr lang="fr-FR" sz="2400" b="1" dirty="0" smtClean="0"/>
              <a:t> </a:t>
            </a:r>
            <a:r>
              <a:rPr lang="fr-FR" sz="2400" b="1" dirty="0" err="1" smtClean="0"/>
              <a:t>năng</a:t>
            </a:r>
            <a:r>
              <a:rPr lang="fr-FR" sz="2400" b="1" dirty="0" smtClean="0"/>
              <a:t> </a:t>
            </a:r>
            <a:r>
              <a:rPr lang="fr-FR" sz="2400" b="1" dirty="0" err="1" smtClean="0"/>
              <a:t>cung</a:t>
            </a:r>
            <a:r>
              <a:rPr lang="fr-FR" sz="2400" b="1" dirty="0" smtClean="0"/>
              <a:t> </a:t>
            </a:r>
            <a:r>
              <a:rPr lang="fr-FR" sz="2400" b="1" dirty="0" err="1" smtClean="0"/>
              <a:t>cấp</a:t>
            </a:r>
            <a:r>
              <a:rPr lang="fr-FR" sz="2400" b="1" dirty="0" smtClean="0"/>
              <a:t> </a:t>
            </a:r>
            <a:r>
              <a:rPr lang="fr-FR" sz="2400" b="1" dirty="0" err="1" smtClean="0"/>
              <a:t>thông</a:t>
            </a:r>
            <a:r>
              <a:rPr lang="fr-FR" sz="2400" b="1" dirty="0" smtClean="0"/>
              <a:t> </a:t>
            </a:r>
            <a:r>
              <a:rPr lang="fr-FR" sz="2400" b="1" dirty="0" smtClean="0"/>
              <a:t>tin </a:t>
            </a:r>
            <a:r>
              <a:rPr lang="fr-FR" sz="2400" b="1" dirty="0" err="1" smtClean="0"/>
              <a:t>về</a:t>
            </a:r>
            <a:r>
              <a:rPr lang="fr-FR" sz="2400" b="1" dirty="0" smtClean="0"/>
              <a:t> </a:t>
            </a:r>
            <a:r>
              <a:rPr lang="fr-FR" sz="2400" b="1" dirty="0" err="1" smtClean="0"/>
              <a:t>quản</a:t>
            </a:r>
            <a:r>
              <a:rPr lang="fr-FR" sz="2400" b="1" dirty="0" smtClean="0"/>
              <a:t> </a:t>
            </a:r>
            <a:r>
              <a:rPr lang="fr-FR" sz="2400" b="1" dirty="0" err="1" smtClean="0"/>
              <a:t>lý</a:t>
            </a:r>
            <a:r>
              <a:rPr lang="fr-FR" sz="2400" b="1" dirty="0" smtClean="0"/>
              <a:t> </a:t>
            </a:r>
            <a:r>
              <a:rPr lang="fr-FR" sz="2400" b="1" dirty="0" err="1" smtClean="0"/>
              <a:t>gian</a:t>
            </a:r>
            <a:r>
              <a:rPr lang="fr-FR" sz="2400" b="1" dirty="0" smtClean="0"/>
              <a:t> </a:t>
            </a:r>
            <a:r>
              <a:rPr lang="fr-FR" sz="2400" b="1" dirty="0" err="1" smtClean="0"/>
              <a:t>hàng</a:t>
            </a:r>
            <a:endParaRPr lang="fr-FR" sz="2400" b="1" dirty="0" smtClean="0"/>
          </a:p>
          <a:p>
            <a:pPr lvl="1"/>
            <a:r>
              <a:rPr lang="fr-FR" sz="2000" dirty="0" smtClean="0"/>
              <a:t>Gian </a:t>
            </a:r>
            <a:r>
              <a:rPr lang="fr-FR" sz="2000" dirty="0" err="1" smtClean="0"/>
              <a:t>hàng</a:t>
            </a:r>
            <a:endParaRPr lang="fr-FR" sz="2000" dirty="0" smtClean="0"/>
          </a:p>
          <a:p>
            <a:pPr lvl="1"/>
            <a:r>
              <a:rPr lang="fr-FR" sz="2000" dirty="0" err="1" smtClean="0"/>
              <a:t>Kích</a:t>
            </a:r>
            <a:r>
              <a:rPr lang="fr-FR" sz="2000" dirty="0" smtClean="0"/>
              <a:t> </a:t>
            </a:r>
            <a:r>
              <a:rPr lang="fr-FR" sz="2000" dirty="0" err="1" smtClean="0"/>
              <a:t>thước</a:t>
            </a:r>
            <a:r>
              <a:rPr lang="fr-FR" sz="2000" dirty="0" smtClean="0"/>
              <a:t> </a:t>
            </a:r>
            <a:r>
              <a:rPr lang="fr-FR" sz="2000" dirty="0" err="1" smtClean="0"/>
              <a:t>gian</a:t>
            </a:r>
            <a:r>
              <a:rPr lang="fr-FR" sz="2000" dirty="0" smtClean="0"/>
              <a:t> </a:t>
            </a:r>
            <a:r>
              <a:rPr lang="fr-FR" sz="2000" dirty="0" err="1" smtClean="0"/>
              <a:t>hàng</a:t>
            </a:r>
            <a:endParaRPr lang="fr-FR" sz="2000" dirty="0" smtClean="0"/>
          </a:p>
          <a:p>
            <a:pPr lvl="1"/>
            <a:r>
              <a:rPr lang="fr-FR" sz="2000" dirty="0" smtClean="0"/>
              <a:t>Gian </a:t>
            </a:r>
            <a:r>
              <a:rPr lang="fr-FR" sz="2000" dirty="0" err="1" smtClean="0"/>
              <a:t>hàng</a:t>
            </a:r>
            <a:r>
              <a:rPr lang="fr-FR" sz="2000" dirty="0" smtClean="0"/>
              <a:t> </a:t>
            </a:r>
            <a:r>
              <a:rPr lang="fr-FR" sz="2000" dirty="0" err="1" smtClean="0"/>
              <a:t>ưu</a:t>
            </a:r>
            <a:r>
              <a:rPr lang="fr-FR" sz="2000" dirty="0" smtClean="0"/>
              <a:t> </a:t>
            </a:r>
            <a:r>
              <a:rPr lang="fr-FR" sz="2000" dirty="0" err="1" smtClean="0"/>
              <a:t>tiên</a:t>
            </a:r>
            <a:endParaRPr lang="vi-VN" sz="2000" dirty="0" smtClean="0"/>
          </a:p>
          <a:p>
            <a:pPr lvl="1"/>
            <a:endParaRPr lang="vi-VN" sz="2000" dirty="0" smtClean="0"/>
          </a:p>
          <a:p>
            <a:pPr>
              <a:buNone/>
            </a:pPr>
            <a:endParaRPr lang="vi-VN" sz="2400" dirty="0" smtClean="0"/>
          </a:p>
        </p:txBody>
      </p:sp>
      <p:sp>
        <p:nvSpPr>
          <p:cNvPr id="4100" name="WordArt 10"/>
          <p:cNvSpPr>
            <a:spLocks noChangeArrowheads="1" noChangeShapeType="1" noTextEdit="1"/>
          </p:cNvSpPr>
          <p:nvPr/>
        </p:nvSpPr>
        <p:spPr bwMode="auto">
          <a:xfrm>
            <a:off x="152400" y="685800"/>
            <a:ext cx="585788"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D</a:t>
            </a:r>
          </a:p>
        </p:txBody>
      </p:sp>
      <p:sp>
        <p:nvSpPr>
          <p:cNvPr id="4101" name="WordArt 11"/>
          <p:cNvSpPr>
            <a:spLocks noChangeArrowheads="1" noChangeShapeType="1" noTextEdit="1"/>
          </p:cNvSpPr>
          <p:nvPr/>
        </p:nvSpPr>
        <p:spPr bwMode="auto">
          <a:xfrm>
            <a:off x="609600" y="1023938"/>
            <a:ext cx="776288" cy="325437"/>
          </a:xfrm>
          <a:prstGeom prst="rect">
            <a:avLst/>
          </a:prstGeom>
        </p:spPr>
        <p:txBody>
          <a:bodyPr wrap="none" fromWordArt="1">
            <a:prstTxWarp prst="textPlain">
              <a:avLst>
                <a:gd name="adj" fmla="val 50000"/>
              </a:avLst>
            </a:prstTxWarp>
          </a:bodyPr>
          <a:lstStyle/>
          <a:p>
            <a:pPr algn="ctr"/>
            <a:r>
              <a:rPr lang="en-US" sz="3600" b="1" kern="10" smtClean="0">
                <a:ln w="19050">
                  <a:solidFill>
                    <a:srgbClr val="FF9900"/>
                  </a:solidFill>
                  <a:round/>
                  <a:headEnd type="none" w="sm" len="sm"/>
                  <a:tailEnd type="none" w="sm" len="sm"/>
                </a:ln>
                <a:solidFill>
                  <a:srgbClr val="FFCC00"/>
                </a:solidFill>
                <a:latin typeface="Arial Rounded MT Bold"/>
              </a:rPr>
              <a:t>efine</a:t>
            </a:r>
            <a:endParaRPr lang="en-US" sz="3600" b="1" kern="10">
              <a:ln w="19050">
                <a:solidFill>
                  <a:srgbClr val="FF9900"/>
                </a:solidFill>
                <a:round/>
                <a:headEnd type="none" w="sm" len="sm"/>
                <a:tailEnd type="none" w="sm" len="sm"/>
              </a:ln>
              <a:solidFill>
                <a:srgbClr val="FFCC00"/>
              </a:solidFill>
              <a:latin typeface="Arial Rounded MT Bold"/>
            </a:endParaRPr>
          </a:p>
        </p:txBody>
      </p:sp>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Define</a:t>
            </a:r>
          </a:p>
        </p:txBody>
      </p:sp>
      <p:sp>
        <p:nvSpPr>
          <p:cNvPr id="4099" name="Rectangle 3"/>
          <p:cNvSpPr>
            <a:spLocks noGrp="1" noChangeArrowheads="1"/>
          </p:cNvSpPr>
          <p:nvPr>
            <p:ph type="body" idx="1"/>
          </p:nvPr>
        </p:nvSpPr>
        <p:spPr>
          <a:xfrm>
            <a:off x="609600" y="1857364"/>
            <a:ext cx="7848600" cy="4724400"/>
          </a:xfrm>
        </p:spPr>
        <p:txBody>
          <a:bodyPr/>
          <a:lstStyle/>
          <a:p>
            <a:endParaRPr lang="fr-FR" sz="2200" b="1" dirty="0" smtClean="0"/>
          </a:p>
          <a:p>
            <a:endParaRPr lang="fr-FR" sz="2200" b="1" dirty="0" smtClean="0"/>
          </a:p>
          <a:p>
            <a:r>
              <a:rPr lang="fr-FR" sz="2200" b="1" dirty="0" smtClean="0"/>
              <a:t>3</a:t>
            </a:r>
            <a:r>
              <a:rPr lang="fr-FR" sz="2200" b="1" dirty="0" smtClean="0"/>
              <a:t>.</a:t>
            </a:r>
            <a:r>
              <a:rPr lang="fr-FR" sz="2200" dirty="0" smtClean="0"/>
              <a:t> </a:t>
            </a:r>
            <a:r>
              <a:rPr lang="fr-FR" sz="2200" b="1" dirty="0" smtClean="0"/>
              <a:t>Cung </a:t>
            </a:r>
            <a:r>
              <a:rPr lang="fr-FR" sz="2200" b="1" dirty="0" err="1" smtClean="0"/>
              <a:t>cấp</a:t>
            </a:r>
            <a:r>
              <a:rPr lang="fr-FR" sz="2200" b="1" dirty="0" smtClean="0"/>
              <a:t> </a:t>
            </a:r>
            <a:r>
              <a:rPr lang="fr-FR" sz="2200" b="1" dirty="0" err="1" smtClean="0"/>
              <a:t>khả</a:t>
            </a:r>
            <a:r>
              <a:rPr lang="fr-FR" sz="2200" b="1" dirty="0" smtClean="0"/>
              <a:t> </a:t>
            </a:r>
            <a:r>
              <a:rPr lang="fr-FR" sz="2200" b="1" dirty="0" err="1" smtClean="0"/>
              <a:t>năng</a:t>
            </a:r>
            <a:r>
              <a:rPr lang="fr-FR" sz="2200" b="1" dirty="0" smtClean="0"/>
              <a:t> </a:t>
            </a:r>
            <a:r>
              <a:rPr lang="fr-FR" sz="2200" b="1" dirty="0" err="1" smtClean="0"/>
              <a:t>tìm</a:t>
            </a:r>
            <a:r>
              <a:rPr lang="fr-FR" sz="2200" b="1" dirty="0" smtClean="0"/>
              <a:t> </a:t>
            </a:r>
            <a:r>
              <a:rPr lang="fr-FR" sz="2200" b="1" dirty="0" err="1" smtClean="0"/>
              <a:t>kiếm</a:t>
            </a:r>
            <a:endParaRPr lang="vi-VN" sz="2200" dirty="0" smtClean="0"/>
          </a:p>
          <a:p>
            <a:pPr lvl="1"/>
            <a:r>
              <a:rPr lang="fr-FR" sz="2200" dirty="0" err="1" smtClean="0"/>
              <a:t>Tìm</a:t>
            </a:r>
            <a:r>
              <a:rPr lang="fr-FR" sz="2200" dirty="0" smtClean="0"/>
              <a:t> </a:t>
            </a:r>
            <a:r>
              <a:rPr lang="fr-FR" sz="2200" dirty="0" err="1" smtClean="0"/>
              <a:t>kiếm</a:t>
            </a:r>
            <a:r>
              <a:rPr lang="fr-FR" sz="2200" dirty="0" smtClean="0"/>
              <a:t> </a:t>
            </a:r>
            <a:r>
              <a:rPr lang="fr-FR" sz="2200" dirty="0" err="1" smtClean="0"/>
              <a:t>theo</a:t>
            </a:r>
            <a:r>
              <a:rPr lang="fr-FR" sz="2200" dirty="0" smtClean="0"/>
              <a:t> </a:t>
            </a:r>
            <a:r>
              <a:rPr lang="fr-FR" sz="2200" dirty="0" err="1" smtClean="0"/>
              <a:t>từng</a:t>
            </a:r>
            <a:r>
              <a:rPr lang="fr-FR" sz="2200" dirty="0" smtClean="0"/>
              <a:t> </a:t>
            </a:r>
            <a:r>
              <a:rPr lang="fr-FR" sz="2200" dirty="0" err="1" smtClean="0"/>
              <a:t>thuộc</a:t>
            </a:r>
            <a:r>
              <a:rPr lang="fr-FR" sz="2200" dirty="0" smtClean="0"/>
              <a:t> </a:t>
            </a:r>
            <a:r>
              <a:rPr lang="fr-FR" sz="2200" dirty="0" err="1" smtClean="0"/>
              <a:t>tính</a:t>
            </a:r>
            <a:r>
              <a:rPr lang="fr-FR" sz="2200" dirty="0" smtClean="0"/>
              <a:t>.</a:t>
            </a:r>
            <a:endParaRPr lang="vi-VN" sz="2200" dirty="0" smtClean="0"/>
          </a:p>
          <a:p>
            <a:endParaRPr lang="fr-FR" sz="2200" b="1" dirty="0" smtClean="0"/>
          </a:p>
          <a:p>
            <a:r>
              <a:rPr lang="fr-FR" sz="2200" b="1" dirty="0" smtClean="0"/>
              <a:t>4</a:t>
            </a:r>
            <a:r>
              <a:rPr lang="fr-FR" sz="2200" b="1" dirty="0" smtClean="0"/>
              <a:t>. Cung </a:t>
            </a:r>
            <a:r>
              <a:rPr lang="fr-FR" sz="2200" b="1" dirty="0" err="1" smtClean="0"/>
              <a:t>cấp</a:t>
            </a:r>
            <a:r>
              <a:rPr lang="fr-FR" sz="2200" b="1" dirty="0" smtClean="0"/>
              <a:t> </a:t>
            </a:r>
            <a:r>
              <a:rPr lang="fr-FR" sz="2200" b="1" dirty="0" err="1" smtClean="0"/>
              <a:t>tài</a:t>
            </a:r>
            <a:r>
              <a:rPr lang="fr-FR" sz="2200" b="1" dirty="0" smtClean="0"/>
              <a:t> </a:t>
            </a:r>
            <a:r>
              <a:rPr lang="fr-FR" sz="2200" b="1" dirty="0" err="1" smtClean="0"/>
              <a:t>khoản</a:t>
            </a:r>
            <a:r>
              <a:rPr lang="fr-FR" sz="2200" b="1" dirty="0" smtClean="0"/>
              <a:t> </a:t>
            </a:r>
            <a:r>
              <a:rPr lang="fr-FR" sz="2200" b="1" dirty="0" err="1" smtClean="0"/>
              <a:t>cho</a:t>
            </a:r>
            <a:r>
              <a:rPr lang="fr-FR" sz="2200" b="1" dirty="0" smtClean="0"/>
              <a:t> </a:t>
            </a:r>
            <a:r>
              <a:rPr lang="fr-FR" sz="2200" b="1" dirty="0" err="1" smtClean="0"/>
              <a:t>người</a:t>
            </a:r>
            <a:r>
              <a:rPr lang="fr-FR" sz="2200" b="1" dirty="0" smtClean="0"/>
              <a:t> </a:t>
            </a:r>
            <a:r>
              <a:rPr lang="fr-FR" sz="2200" b="1" dirty="0" err="1" smtClean="0"/>
              <a:t>dùng</a:t>
            </a:r>
            <a:endParaRPr lang="vi-VN" sz="2200" dirty="0" smtClean="0"/>
          </a:p>
          <a:p>
            <a:pPr lvl="1"/>
            <a:r>
              <a:rPr lang="fr-FR" sz="2200" dirty="0" err="1" smtClean="0"/>
              <a:t>Người</a:t>
            </a:r>
            <a:r>
              <a:rPr lang="fr-FR" sz="2200" dirty="0" smtClean="0"/>
              <a:t> </a:t>
            </a:r>
            <a:r>
              <a:rPr lang="fr-FR" sz="2200" dirty="0" err="1" smtClean="0"/>
              <a:t>dùng</a:t>
            </a:r>
            <a:r>
              <a:rPr lang="fr-FR" sz="2200" dirty="0" smtClean="0"/>
              <a:t> </a:t>
            </a:r>
            <a:r>
              <a:rPr lang="fr-FR" sz="2200" dirty="0" err="1" smtClean="0"/>
              <a:t>được</a:t>
            </a:r>
            <a:r>
              <a:rPr lang="fr-FR" sz="2200" dirty="0" smtClean="0"/>
              <a:t> </a:t>
            </a:r>
            <a:r>
              <a:rPr lang="fr-FR" sz="2200" dirty="0" err="1" smtClean="0"/>
              <a:t>phép</a:t>
            </a:r>
            <a:r>
              <a:rPr lang="fr-FR" sz="2200" dirty="0" smtClean="0"/>
              <a:t> </a:t>
            </a:r>
            <a:r>
              <a:rPr lang="fr-FR" sz="2200" dirty="0" err="1" smtClean="0"/>
              <a:t>đăng</a:t>
            </a:r>
            <a:r>
              <a:rPr lang="fr-FR" sz="2200" dirty="0" smtClean="0"/>
              <a:t> </a:t>
            </a:r>
            <a:r>
              <a:rPr lang="fr-FR" sz="2200" dirty="0" err="1" smtClean="0"/>
              <a:t>nhập</a:t>
            </a:r>
            <a:r>
              <a:rPr lang="fr-FR" sz="2200" dirty="0" smtClean="0"/>
              <a:t> </a:t>
            </a:r>
            <a:r>
              <a:rPr lang="fr-FR" sz="2200" dirty="0" err="1" smtClean="0"/>
              <a:t>theo</a:t>
            </a:r>
            <a:r>
              <a:rPr lang="fr-FR" sz="2200" dirty="0" smtClean="0"/>
              <a:t> </a:t>
            </a:r>
            <a:r>
              <a:rPr lang="fr-FR" sz="2200" dirty="0" err="1" smtClean="0"/>
              <a:t>tài</a:t>
            </a:r>
            <a:r>
              <a:rPr lang="fr-FR" sz="2200" dirty="0" smtClean="0"/>
              <a:t> </a:t>
            </a:r>
            <a:r>
              <a:rPr lang="fr-FR" sz="2200" dirty="0" err="1" smtClean="0"/>
              <a:t>khoản</a:t>
            </a:r>
            <a:r>
              <a:rPr lang="fr-FR" sz="2200" dirty="0" smtClean="0"/>
              <a:t> </a:t>
            </a:r>
            <a:r>
              <a:rPr lang="fr-FR" sz="2200" dirty="0" err="1" smtClean="0"/>
              <a:t>đã</a:t>
            </a:r>
            <a:r>
              <a:rPr lang="fr-FR" sz="2200" dirty="0" smtClean="0"/>
              <a:t> </a:t>
            </a:r>
            <a:r>
              <a:rPr lang="fr-FR" sz="2200" dirty="0" err="1" smtClean="0"/>
              <a:t>đăng</a:t>
            </a:r>
            <a:r>
              <a:rPr lang="fr-FR" sz="2200" dirty="0" smtClean="0"/>
              <a:t> </a:t>
            </a:r>
            <a:r>
              <a:rPr lang="fr-FR" sz="2200" dirty="0" err="1" smtClean="0"/>
              <a:t>kí</a:t>
            </a:r>
            <a:r>
              <a:rPr lang="fr-FR" sz="2200" dirty="0" smtClean="0"/>
              <a:t>.</a:t>
            </a:r>
            <a:endParaRPr lang="vi-VN" sz="2200" dirty="0" smtClean="0"/>
          </a:p>
          <a:p>
            <a:pPr lvl="1"/>
            <a:r>
              <a:rPr lang="fr-FR" sz="2200" dirty="0" err="1" smtClean="0"/>
              <a:t>Đăng</a:t>
            </a:r>
            <a:r>
              <a:rPr lang="fr-FR" sz="2200" dirty="0" smtClean="0"/>
              <a:t> </a:t>
            </a:r>
            <a:r>
              <a:rPr lang="fr-FR" sz="2200" dirty="0" err="1" smtClean="0"/>
              <a:t>nhập</a:t>
            </a:r>
            <a:r>
              <a:rPr lang="fr-FR" sz="2200" dirty="0" smtClean="0"/>
              <a:t> </a:t>
            </a:r>
            <a:r>
              <a:rPr lang="fr-FR" sz="2200" dirty="0" err="1" smtClean="0"/>
              <a:t>theo</a:t>
            </a:r>
            <a:r>
              <a:rPr lang="fr-FR" sz="2200" dirty="0" smtClean="0"/>
              <a:t> </a:t>
            </a:r>
            <a:r>
              <a:rPr lang="fr-FR" sz="2200" dirty="0" err="1" smtClean="0"/>
              <a:t>từng</a:t>
            </a:r>
            <a:r>
              <a:rPr lang="fr-FR" sz="2200" dirty="0" smtClean="0"/>
              <a:t> </a:t>
            </a:r>
            <a:r>
              <a:rPr lang="fr-FR" sz="2200" dirty="0" err="1" smtClean="0"/>
              <a:t>tài</a:t>
            </a:r>
            <a:r>
              <a:rPr lang="fr-FR" sz="2200" dirty="0" smtClean="0"/>
              <a:t> </a:t>
            </a:r>
            <a:r>
              <a:rPr lang="fr-FR" sz="2200" dirty="0" err="1" smtClean="0"/>
              <a:t>khoản</a:t>
            </a:r>
            <a:r>
              <a:rPr lang="fr-FR" sz="2200" dirty="0" smtClean="0"/>
              <a:t> </a:t>
            </a:r>
            <a:r>
              <a:rPr lang="fr-FR" sz="2200" dirty="0" err="1" smtClean="0"/>
              <a:t>thì</a:t>
            </a:r>
            <a:r>
              <a:rPr lang="fr-FR" sz="2200" dirty="0" smtClean="0"/>
              <a:t> </a:t>
            </a:r>
            <a:r>
              <a:rPr lang="fr-FR" sz="2200" dirty="0" err="1" smtClean="0"/>
              <a:t>có</a:t>
            </a:r>
            <a:r>
              <a:rPr lang="fr-FR" sz="2200" dirty="0" smtClean="0"/>
              <a:t> </a:t>
            </a:r>
            <a:r>
              <a:rPr lang="fr-FR" sz="2200" dirty="0" err="1" smtClean="0"/>
              <a:t>từng</a:t>
            </a:r>
            <a:r>
              <a:rPr lang="fr-FR" sz="2200" dirty="0" smtClean="0"/>
              <a:t> </a:t>
            </a:r>
            <a:r>
              <a:rPr lang="fr-FR" sz="2200" dirty="0" err="1" smtClean="0"/>
              <a:t>quyền</a:t>
            </a:r>
            <a:r>
              <a:rPr lang="fr-FR" sz="2200" dirty="0" smtClean="0"/>
              <a:t> </a:t>
            </a:r>
            <a:r>
              <a:rPr lang="fr-FR" sz="2200" dirty="0" err="1" smtClean="0"/>
              <a:t>quản</a:t>
            </a:r>
            <a:r>
              <a:rPr lang="fr-FR" sz="2200" dirty="0" smtClean="0"/>
              <a:t> </a:t>
            </a:r>
            <a:r>
              <a:rPr lang="fr-FR" sz="2200" dirty="0" err="1" smtClean="0"/>
              <a:t>lý</a:t>
            </a:r>
            <a:r>
              <a:rPr lang="fr-FR" sz="2200" dirty="0" smtClean="0"/>
              <a:t> </a:t>
            </a:r>
            <a:r>
              <a:rPr lang="fr-FR" sz="2200" dirty="0" err="1" smtClean="0"/>
              <a:t>riêng</a:t>
            </a:r>
            <a:r>
              <a:rPr lang="fr-FR" sz="2200" dirty="0" smtClean="0"/>
              <a:t>.</a:t>
            </a:r>
            <a:endParaRPr lang="vi-VN" sz="2200" dirty="0" smtClean="0"/>
          </a:p>
          <a:p>
            <a:endParaRPr lang="vi-VN" sz="2200" dirty="0" smtClean="0"/>
          </a:p>
        </p:txBody>
      </p:sp>
      <p:sp>
        <p:nvSpPr>
          <p:cNvPr id="4100" name="WordArt 10"/>
          <p:cNvSpPr>
            <a:spLocks noChangeArrowheads="1" noChangeShapeType="1" noTextEdit="1"/>
          </p:cNvSpPr>
          <p:nvPr/>
        </p:nvSpPr>
        <p:spPr bwMode="auto">
          <a:xfrm>
            <a:off x="152400" y="685800"/>
            <a:ext cx="585788"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D</a:t>
            </a:r>
          </a:p>
        </p:txBody>
      </p:sp>
      <p:sp>
        <p:nvSpPr>
          <p:cNvPr id="4101" name="WordArt 11"/>
          <p:cNvSpPr>
            <a:spLocks noChangeArrowheads="1" noChangeShapeType="1" noTextEdit="1"/>
          </p:cNvSpPr>
          <p:nvPr/>
        </p:nvSpPr>
        <p:spPr bwMode="auto">
          <a:xfrm>
            <a:off x="609600" y="1023938"/>
            <a:ext cx="776288" cy="325437"/>
          </a:xfrm>
          <a:prstGeom prst="rect">
            <a:avLst/>
          </a:prstGeom>
        </p:spPr>
        <p:txBody>
          <a:bodyPr wrap="none" fromWordArt="1">
            <a:prstTxWarp prst="textPlain">
              <a:avLst>
                <a:gd name="adj" fmla="val 50000"/>
              </a:avLst>
            </a:prstTxWarp>
          </a:bodyPr>
          <a:lstStyle/>
          <a:p>
            <a:pPr algn="ctr"/>
            <a:r>
              <a:rPr lang="en-US" sz="3600" b="1" kern="10" smtClean="0">
                <a:ln w="19050">
                  <a:solidFill>
                    <a:srgbClr val="FF9900"/>
                  </a:solidFill>
                  <a:round/>
                  <a:headEnd type="none" w="sm" len="sm"/>
                  <a:tailEnd type="none" w="sm" len="sm"/>
                </a:ln>
                <a:solidFill>
                  <a:srgbClr val="FFCC00"/>
                </a:solidFill>
                <a:latin typeface="Arial Rounded MT Bold"/>
              </a:rPr>
              <a:t>efine</a:t>
            </a:r>
            <a:endParaRPr lang="en-US" sz="3600" b="1" kern="10">
              <a:ln w="19050">
                <a:solidFill>
                  <a:srgbClr val="FF9900"/>
                </a:solidFill>
                <a:round/>
                <a:headEnd type="none" w="sm" len="sm"/>
                <a:tailEnd type="none" w="sm" len="sm"/>
              </a:ln>
              <a:solidFill>
                <a:srgbClr val="FFCC00"/>
              </a:solidFill>
              <a:latin typeface="Arial Rounded MT Bold"/>
            </a:endParaRPr>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p:spPr>
        <p:txBody>
          <a:bodyPr/>
          <a:lstStyle/>
          <a:p>
            <a:r>
              <a:rPr lang="en-US" b="1" dirty="0" err="1" smtClean="0"/>
              <a:t>Ngôn</a:t>
            </a:r>
            <a:r>
              <a:rPr lang="en-US" b="1" dirty="0" smtClean="0"/>
              <a:t> </a:t>
            </a:r>
            <a:r>
              <a:rPr lang="en-US" b="1" dirty="0" err="1" smtClean="0"/>
              <a:t>ngữ</a:t>
            </a:r>
            <a:r>
              <a:rPr lang="en-US" b="1" dirty="0" smtClean="0"/>
              <a:t> </a:t>
            </a:r>
            <a:r>
              <a:rPr lang="en-US" b="1" dirty="0" err="1" smtClean="0"/>
              <a:t>sử</a:t>
            </a:r>
            <a:r>
              <a:rPr lang="en-US" b="1" dirty="0" smtClean="0"/>
              <a:t> </a:t>
            </a:r>
            <a:r>
              <a:rPr lang="en-US" b="1" dirty="0" err="1" smtClean="0"/>
              <a:t>dụng</a:t>
            </a:r>
            <a:r>
              <a:rPr lang="en-US" dirty="0" smtClean="0"/>
              <a:t>:</a:t>
            </a:r>
          </a:p>
          <a:p>
            <a:pPr lvl="1"/>
            <a:r>
              <a:rPr lang="en-US" dirty="0" smtClean="0"/>
              <a:t>JavaScript</a:t>
            </a:r>
          </a:p>
          <a:p>
            <a:pPr lvl="1"/>
            <a:r>
              <a:rPr lang="en-US" dirty="0" smtClean="0"/>
              <a:t>SQL Server</a:t>
            </a:r>
          </a:p>
          <a:p>
            <a:r>
              <a:rPr lang="en-US" b="1" dirty="0" err="1" smtClean="0"/>
              <a:t>Công</a:t>
            </a:r>
            <a:r>
              <a:rPr lang="en-US" b="1" dirty="0" smtClean="0"/>
              <a:t> </a:t>
            </a:r>
            <a:r>
              <a:rPr lang="en-US" b="1" dirty="0" err="1" smtClean="0"/>
              <a:t>cụ</a:t>
            </a:r>
            <a:r>
              <a:rPr lang="en-US" b="1" dirty="0" smtClean="0"/>
              <a:t> </a:t>
            </a:r>
            <a:r>
              <a:rPr lang="en-US" b="1" dirty="0" err="1" smtClean="0"/>
              <a:t>lập</a:t>
            </a:r>
            <a:r>
              <a:rPr lang="en-US" b="1" dirty="0" smtClean="0"/>
              <a:t> </a:t>
            </a:r>
            <a:r>
              <a:rPr lang="en-US" b="1" dirty="0" err="1" smtClean="0"/>
              <a:t>trình</a:t>
            </a:r>
            <a:r>
              <a:rPr lang="en-US" b="1" dirty="0" smtClean="0"/>
              <a:t>:</a:t>
            </a:r>
          </a:p>
          <a:p>
            <a:pPr lvl="1"/>
            <a:r>
              <a:rPr lang="en-US" dirty="0" err="1" smtClean="0"/>
              <a:t>NetBeans</a:t>
            </a:r>
            <a:r>
              <a:rPr lang="en-US" smtClean="0"/>
              <a:t> IDE 6.8</a:t>
            </a:r>
            <a:endParaRPr lang="en-US" dirty="0" smtClean="0"/>
          </a:p>
          <a:p>
            <a:pPr lvl="1"/>
            <a:r>
              <a:rPr lang="en-US" dirty="0" smtClean="0"/>
              <a:t>SQL Server Management Studio</a:t>
            </a:r>
          </a:p>
          <a:p>
            <a:pPr>
              <a:buNone/>
            </a:pPr>
            <a:endParaRPr lang="en-US" sz="2400" dirty="0" smtClean="0"/>
          </a:p>
        </p:txBody>
      </p:sp>
      <p:sp>
        <p:nvSpPr>
          <p:cNvPr id="6147" name="Rectangle 3"/>
          <p:cNvSpPr>
            <a:spLocks noGrp="1" noChangeArrowheads="1"/>
          </p:cNvSpPr>
          <p:nvPr>
            <p:ph type="title"/>
          </p:nvPr>
        </p:nvSpPr>
        <p:spPr>
          <a:noFill/>
        </p:spPr>
        <p:txBody>
          <a:bodyPr/>
          <a:lstStyle/>
          <a:p>
            <a:r>
              <a:rPr lang="en-US" smtClean="0"/>
              <a:t>Measure</a:t>
            </a:r>
          </a:p>
        </p:txBody>
      </p:sp>
      <p:sp>
        <p:nvSpPr>
          <p:cNvPr id="6148" name="WordArt 10"/>
          <p:cNvSpPr>
            <a:spLocks noChangeArrowheads="1" noChangeShapeType="1" noTextEdit="1"/>
          </p:cNvSpPr>
          <p:nvPr/>
        </p:nvSpPr>
        <p:spPr bwMode="auto">
          <a:xfrm>
            <a:off x="1314432" y="685800"/>
            <a:ext cx="685800"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M</a:t>
            </a:r>
          </a:p>
        </p:txBody>
      </p:sp>
      <p:sp>
        <p:nvSpPr>
          <p:cNvPr id="6149" name="WordArt 11"/>
          <p:cNvSpPr>
            <a:spLocks noChangeArrowheads="1" noChangeShapeType="1" noTextEdit="1"/>
          </p:cNvSpPr>
          <p:nvPr/>
        </p:nvSpPr>
        <p:spPr bwMode="auto">
          <a:xfrm>
            <a:off x="1928813" y="1104900"/>
            <a:ext cx="860425" cy="239713"/>
          </a:xfrm>
          <a:prstGeom prst="rect">
            <a:avLst/>
          </a:prstGeom>
        </p:spPr>
        <p:txBody>
          <a:bodyPr wrap="none" fromWordArt="1">
            <a:prstTxWarp prst="textPlain">
              <a:avLst>
                <a:gd name="adj" fmla="val 50000"/>
              </a:avLst>
            </a:prstTxWarp>
          </a:bodyPr>
          <a:lstStyle/>
          <a:p>
            <a:pPr algn="ctr"/>
            <a:r>
              <a:rPr lang="en-US" sz="3600" b="1" kern="10">
                <a:ln w="19050">
                  <a:solidFill>
                    <a:srgbClr val="FF9900"/>
                  </a:solidFill>
                  <a:round/>
                  <a:headEnd type="none" w="sm" len="sm"/>
                  <a:tailEnd type="none" w="sm" len="sm"/>
                </a:ln>
                <a:solidFill>
                  <a:srgbClr val="FFCC00"/>
                </a:solidFill>
                <a:latin typeface="Arial Rounded MT Bold"/>
              </a:rPr>
              <a:t>easure</a:t>
            </a:r>
          </a:p>
        </p:txBody>
      </p:sp>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noFill/>
        </p:spPr>
        <p:txBody>
          <a:bodyPr/>
          <a:lstStyle/>
          <a:p>
            <a:r>
              <a:rPr lang="en-US" smtClean="0"/>
              <a:t>Analyze</a:t>
            </a:r>
          </a:p>
        </p:txBody>
      </p:sp>
      <p:sp>
        <p:nvSpPr>
          <p:cNvPr id="9219" name="Rectangle 4"/>
          <p:cNvSpPr>
            <a:spLocks noGrp="1" noChangeArrowheads="1"/>
          </p:cNvSpPr>
          <p:nvPr>
            <p:ph type="body" idx="1"/>
          </p:nvPr>
        </p:nvSpPr>
        <p:spPr>
          <a:xfrm>
            <a:off x="-71470" y="1928802"/>
            <a:ext cx="7848600" cy="4114800"/>
          </a:xfrm>
          <a:noFill/>
        </p:spPr>
        <p:txBody>
          <a:bodyPr/>
          <a:lstStyle/>
          <a:p>
            <a:r>
              <a:rPr lang="en-US" dirty="0" err="1" smtClean="0"/>
              <a:t>Mô</a:t>
            </a:r>
            <a:r>
              <a:rPr lang="en-US" dirty="0" smtClean="0"/>
              <a:t> </a:t>
            </a:r>
            <a:r>
              <a:rPr lang="en-US" dirty="0" err="1" smtClean="0"/>
              <a:t>hình</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smtClean="0"/>
              <a:t>– DBD</a:t>
            </a:r>
          </a:p>
          <a:p>
            <a:endParaRPr lang="en-US" dirty="0" smtClean="0"/>
          </a:p>
          <a:p>
            <a:endParaRPr lang="en-US" dirty="0" smtClean="0"/>
          </a:p>
        </p:txBody>
      </p:sp>
      <p:sp>
        <p:nvSpPr>
          <p:cNvPr id="9220" name="WordArt 5"/>
          <p:cNvSpPr>
            <a:spLocks noChangeArrowheads="1" noChangeShapeType="1" noTextEdit="1"/>
          </p:cNvSpPr>
          <p:nvPr/>
        </p:nvSpPr>
        <p:spPr bwMode="auto">
          <a:xfrm>
            <a:off x="2543175" y="685800"/>
            <a:ext cx="620713"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A</a:t>
            </a:r>
          </a:p>
        </p:txBody>
      </p:sp>
      <p:sp>
        <p:nvSpPr>
          <p:cNvPr id="9221" name="WordArt 6"/>
          <p:cNvSpPr>
            <a:spLocks noChangeArrowheads="1" noChangeShapeType="1" noTextEdit="1"/>
          </p:cNvSpPr>
          <p:nvPr/>
        </p:nvSpPr>
        <p:spPr bwMode="auto">
          <a:xfrm>
            <a:off x="3071813" y="1065213"/>
            <a:ext cx="838200" cy="377825"/>
          </a:xfrm>
          <a:prstGeom prst="rect">
            <a:avLst/>
          </a:prstGeom>
        </p:spPr>
        <p:txBody>
          <a:bodyPr wrap="none" fromWordArt="1">
            <a:prstTxWarp prst="textPlain">
              <a:avLst>
                <a:gd name="adj" fmla="val 50000"/>
              </a:avLst>
            </a:prstTxWarp>
          </a:bodyPr>
          <a:lstStyle/>
          <a:p>
            <a:pPr algn="ctr"/>
            <a:r>
              <a:rPr lang="en-US" sz="3600" b="1" kern="10">
                <a:ln w="19050">
                  <a:solidFill>
                    <a:srgbClr val="FF9900"/>
                  </a:solidFill>
                  <a:round/>
                  <a:headEnd type="none" w="sm" len="sm"/>
                  <a:tailEnd type="none" w="sm" len="sm"/>
                </a:ln>
                <a:solidFill>
                  <a:srgbClr val="FFCC00"/>
                </a:solidFill>
                <a:latin typeface="Arial Rounded MT Bold"/>
              </a:rPr>
              <a:t>nalyze</a:t>
            </a:r>
          </a:p>
        </p:txBody>
      </p:sp>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Picture 2"/>
          <p:cNvPicPr>
            <a:picLocks noGrp="1" noChangeAspect="1" noChangeArrowheads="1"/>
          </p:cNvPicPr>
          <p:nvPr>
            <p:ph idx="1"/>
          </p:nvPr>
        </p:nvPicPr>
        <p:blipFill>
          <a:blip r:embed="rId2" cstate="print"/>
          <a:srcRect/>
          <a:stretch>
            <a:fillRect/>
          </a:stretch>
        </p:blipFill>
        <p:spPr bwMode="auto">
          <a:xfrm>
            <a:off x="0" y="-1"/>
            <a:ext cx="9144000" cy="6858983"/>
          </a:xfrm>
          <a:prstGeom prst="rect">
            <a:avLst/>
          </a:prstGeom>
          <a:noFill/>
          <a:ln w="9525">
            <a:noFill/>
            <a:miter lim="800000"/>
            <a:headEnd/>
            <a:tailEnd/>
          </a:ln>
        </p:spPr>
      </p:pic>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US" smtClean="0"/>
              <a:t>Analyze</a:t>
            </a:r>
          </a:p>
        </p:txBody>
      </p:sp>
      <p:sp>
        <p:nvSpPr>
          <p:cNvPr id="11267" name="Rectangle 3"/>
          <p:cNvSpPr>
            <a:spLocks noGrp="1" noChangeArrowheads="1"/>
          </p:cNvSpPr>
          <p:nvPr>
            <p:ph type="body" idx="1"/>
          </p:nvPr>
        </p:nvSpPr>
        <p:spPr>
          <a:xfrm>
            <a:off x="142844" y="1928802"/>
            <a:ext cx="8315356" cy="4167198"/>
          </a:xfrm>
          <a:noFill/>
        </p:spPr>
        <p:txBody>
          <a:bodyPr/>
          <a:lstStyle/>
          <a:p>
            <a:endParaRPr lang="en-US" sz="3600" b="1" dirty="0" smtClean="0"/>
          </a:p>
          <a:p>
            <a:r>
              <a:rPr lang="en-US" sz="3600" b="1" dirty="0" err="1" smtClean="0"/>
              <a:t>Ưu</a:t>
            </a:r>
            <a:r>
              <a:rPr lang="en-US" sz="3600" b="1" dirty="0" smtClean="0"/>
              <a:t> </a:t>
            </a:r>
            <a:r>
              <a:rPr lang="en-US" sz="3600" b="1" dirty="0" err="1" smtClean="0"/>
              <a:t>điểm</a:t>
            </a:r>
            <a:r>
              <a:rPr lang="en-US" sz="3600" b="1" dirty="0" smtClean="0"/>
              <a:t> </a:t>
            </a:r>
            <a:r>
              <a:rPr lang="en-US" sz="3600" b="1" dirty="0" err="1" smtClean="0"/>
              <a:t>của</a:t>
            </a:r>
            <a:r>
              <a:rPr lang="en-US" sz="3600" b="1" dirty="0" smtClean="0"/>
              <a:t> </a:t>
            </a:r>
            <a:r>
              <a:rPr lang="en-US" sz="3600" b="1" dirty="0" err="1" smtClean="0"/>
              <a:t>đồ</a:t>
            </a:r>
            <a:r>
              <a:rPr lang="en-US" sz="3600" b="1" dirty="0" smtClean="0"/>
              <a:t> </a:t>
            </a:r>
            <a:r>
              <a:rPr lang="en-US" sz="3600" b="1" dirty="0" err="1" smtClean="0"/>
              <a:t>án</a:t>
            </a:r>
            <a:endParaRPr lang="en-US" sz="3600" b="1" dirty="0" smtClean="0"/>
          </a:p>
          <a:p>
            <a:pPr lvl="1"/>
            <a:r>
              <a:rPr lang="en-US" dirty="0" err="1" smtClean="0"/>
              <a:t>Giao</a:t>
            </a:r>
            <a:r>
              <a:rPr lang="en-US" dirty="0" smtClean="0"/>
              <a:t> </a:t>
            </a:r>
            <a:r>
              <a:rPr lang="en-US" dirty="0" err="1" smtClean="0"/>
              <a:t>diện</a:t>
            </a:r>
            <a:r>
              <a:rPr lang="en-US" dirty="0" smtClean="0"/>
              <a:t> </a:t>
            </a:r>
            <a:r>
              <a:rPr lang="en-US" dirty="0" err="1" smtClean="0"/>
              <a:t>hoàn</a:t>
            </a:r>
            <a:r>
              <a:rPr lang="en-US" dirty="0" smtClean="0"/>
              <a:t> </a:t>
            </a:r>
            <a:r>
              <a:rPr lang="en-US" dirty="0" err="1" smtClean="0"/>
              <a:t>toàn</a:t>
            </a:r>
            <a:r>
              <a:rPr lang="en-US" dirty="0" smtClean="0"/>
              <a:t> </a:t>
            </a:r>
            <a:r>
              <a:rPr lang="en-US" dirty="0" err="1" smtClean="0"/>
              <a:t>tự</a:t>
            </a:r>
            <a:r>
              <a:rPr lang="en-US" dirty="0" smtClean="0"/>
              <a:t> </a:t>
            </a:r>
            <a:r>
              <a:rPr lang="en-US" dirty="0" err="1" smtClean="0"/>
              <a:t>thiết</a:t>
            </a:r>
            <a:r>
              <a:rPr lang="en-US" dirty="0" smtClean="0"/>
              <a:t> </a:t>
            </a:r>
            <a:r>
              <a:rPr lang="en-US" dirty="0" err="1" smtClean="0"/>
              <a:t>kế</a:t>
            </a:r>
            <a:endParaRPr lang="en-US" dirty="0" smtClean="0"/>
          </a:p>
          <a:p>
            <a:pPr lvl="1"/>
            <a:r>
              <a:rPr lang="en-US" dirty="0" err="1" smtClean="0"/>
              <a:t>Sử</a:t>
            </a:r>
            <a:r>
              <a:rPr lang="en-US" dirty="0" smtClean="0"/>
              <a:t> </a:t>
            </a:r>
            <a:r>
              <a:rPr lang="en-US" dirty="0" err="1" smtClean="0"/>
              <a:t>dụng</a:t>
            </a:r>
            <a:r>
              <a:rPr lang="en-US" dirty="0" smtClean="0"/>
              <a:t> subversion, </a:t>
            </a:r>
            <a:r>
              <a:rPr lang="en-US" dirty="0" err="1" smtClean="0"/>
              <a:t>dễ</a:t>
            </a:r>
            <a:r>
              <a:rPr lang="en-US" dirty="0" smtClean="0"/>
              <a:t> </a:t>
            </a:r>
            <a:r>
              <a:rPr lang="en-US" dirty="0" err="1" smtClean="0"/>
              <a:t>dàng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chia</a:t>
            </a:r>
            <a:r>
              <a:rPr lang="en-US" dirty="0" smtClean="0"/>
              <a:t> </a:t>
            </a:r>
            <a:r>
              <a:rPr lang="en-US" dirty="0" err="1" smtClean="0"/>
              <a:t>sẻ</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và</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nhóm</a:t>
            </a:r>
            <a:r>
              <a:rPr lang="en-US" dirty="0" smtClean="0"/>
              <a:t>.</a:t>
            </a:r>
            <a:endParaRPr lang="en-US" dirty="0" smtClean="0"/>
          </a:p>
        </p:txBody>
      </p:sp>
      <p:sp>
        <p:nvSpPr>
          <p:cNvPr id="11270" name="WordArt 8"/>
          <p:cNvSpPr>
            <a:spLocks noChangeArrowheads="1" noChangeShapeType="1" noTextEdit="1"/>
          </p:cNvSpPr>
          <p:nvPr/>
        </p:nvSpPr>
        <p:spPr bwMode="auto">
          <a:xfrm>
            <a:off x="3733800" y="685800"/>
            <a:ext cx="163513"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I</a:t>
            </a:r>
          </a:p>
        </p:txBody>
      </p:sp>
      <p:sp>
        <p:nvSpPr>
          <p:cNvPr id="11271" name="WordArt 9"/>
          <p:cNvSpPr>
            <a:spLocks noChangeArrowheads="1" noChangeShapeType="1" noTextEdit="1"/>
          </p:cNvSpPr>
          <p:nvPr/>
        </p:nvSpPr>
        <p:spPr bwMode="auto">
          <a:xfrm>
            <a:off x="3886200" y="1066800"/>
            <a:ext cx="838200" cy="377825"/>
          </a:xfrm>
          <a:prstGeom prst="rect">
            <a:avLst/>
          </a:prstGeom>
        </p:spPr>
        <p:txBody>
          <a:bodyPr wrap="none" fromWordArt="1">
            <a:prstTxWarp prst="textPlain">
              <a:avLst>
                <a:gd name="adj" fmla="val 50000"/>
              </a:avLst>
            </a:prstTxWarp>
          </a:bodyPr>
          <a:lstStyle/>
          <a:p>
            <a:pPr algn="ctr"/>
            <a:r>
              <a:rPr lang="en-US" sz="3600" b="1" kern="10">
                <a:ln w="19050">
                  <a:solidFill>
                    <a:srgbClr val="FF9900"/>
                  </a:solidFill>
                  <a:round/>
                  <a:headEnd type="none" w="sm" len="sm"/>
                  <a:tailEnd type="none" w="sm" len="sm"/>
                </a:ln>
                <a:solidFill>
                  <a:srgbClr val="FFCC00"/>
                </a:solidFill>
                <a:latin typeface="Arial Rounded MT Bold"/>
              </a:rPr>
              <a:t>mprove</a:t>
            </a:r>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TP030006707">
  <a:themeElements>
    <a:clrScheme name="">
      <a:dk1>
        <a:srgbClr val="000020"/>
      </a:dk1>
      <a:lt1>
        <a:srgbClr val="FFFFFF"/>
      </a:lt1>
      <a:dk2>
        <a:srgbClr val="0000FF"/>
      </a:dk2>
      <a:lt2>
        <a:srgbClr val="FFFFFF"/>
      </a:lt2>
      <a:accent1>
        <a:srgbClr val="A0A0A0"/>
      </a:accent1>
      <a:accent2>
        <a:srgbClr val="FF8000"/>
      </a:accent2>
      <a:accent3>
        <a:srgbClr val="AAAAFF"/>
      </a:accent3>
      <a:accent4>
        <a:srgbClr val="DADADA"/>
      </a:accent4>
      <a:accent5>
        <a:srgbClr val="CDCDCD"/>
      </a:accent5>
      <a:accent6>
        <a:srgbClr val="E77300"/>
      </a:accent6>
      <a:hlink>
        <a:srgbClr val="C000C0"/>
      </a:hlink>
      <a:folHlink>
        <a:srgbClr val="8080FF"/>
      </a:folHlink>
    </a:clrScheme>
    <a:fontScheme name="JDSU Presentation">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JDSU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DSU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JDSU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DSU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DSU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DSU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JDSU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57355324-171B-446B-8429-F1DC768490F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0F710A7-558A-4798-B5D0-F6507605387D}">
  <ds:schemaRefs>
    <ds:schemaRef ds:uri="http://schemas.microsoft.com/sharepoint/v3/contenttype/forms"/>
  </ds:schemaRefs>
</ds:datastoreItem>
</file>

<file path=customXml/itemProps3.xml><?xml version="1.0" encoding="utf-8"?>
<ds:datastoreItem xmlns:ds="http://schemas.openxmlformats.org/officeDocument/2006/customXml" ds:itemID="{9B83D008-5B52-47A5-9B60-96C00D25C295}">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TP030006707</Template>
  <TotalTime>257</TotalTime>
  <Words>487</Words>
  <Application>Microsoft Office PowerPoint</Application>
  <PresentationFormat>On-screen Show (4:3)</PresentationFormat>
  <Paragraphs>87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TP030006707</vt:lpstr>
      <vt:lpstr>ĐH FPT - GREENWICH</vt:lpstr>
      <vt:lpstr>Lời nói đầu</vt:lpstr>
      <vt:lpstr>Define</vt:lpstr>
      <vt:lpstr>Define</vt:lpstr>
      <vt:lpstr>Define</vt:lpstr>
      <vt:lpstr>Measure</vt:lpstr>
      <vt:lpstr>Analyze</vt:lpstr>
      <vt:lpstr>Slide 8</vt:lpstr>
      <vt:lpstr>Analyze</vt:lpstr>
      <vt:lpstr>Control</vt:lpstr>
      <vt:lpstr>Nhóm 1 – GC0501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ĐH FPT - GREENWICH</dc:title>
  <dc:creator>Hse7en</dc:creator>
  <cp:lastModifiedBy>SiaroKool</cp:lastModifiedBy>
  <cp:revision>28</cp:revision>
  <dcterms:created xsi:type="dcterms:W3CDTF">2010-05-13T06:05:38Z</dcterms:created>
  <dcterms:modified xsi:type="dcterms:W3CDTF">2010-12-09T07:54:24Z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TC300067079990</vt:lpwstr>
  </property>
</Properties>
</file>