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E18D9-D98F-41E1-B6B1-0C1423D26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DDBCF5-7783-493B-AF35-2F67E8BAE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6AE574-1FCD-480C-909A-01BC2F9C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0995FE-3ABD-431D-91C1-12BC9D5C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0CAFA7-4654-45F4-A02B-855AE318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39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32953-FFAC-431F-A516-B94631ED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AAABB0-C3E3-45DB-87F2-E491BDC9D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3EEBBF-7A00-44AC-BC57-B8FFA80F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B59694-2C02-4E97-8D71-B1BDF8F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6AB929-9BDC-4C9E-8F06-60FB9F62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583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1D3158-0F1D-4300-89E2-9C09EE131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9E89AF-0459-48DF-8661-4F87BE2B1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5D1492-8AD0-49E2-B44C-211865F0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B954B-44DE-4D6E-A0C6-D093DCED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13EFEA-F57E-423E-AD3F-2B0C4103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227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C535D-9041-4FE5-8FC6-303DC38A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B0B3E-0CB5-4539-A98E-85E42274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CAB503-2916-4AF5-995A-0A34DD23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F1FDFB-FFDE-41CD-8289-9491C769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159F7E-2C21-49AD-894E-AB0CAA32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559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4D805-52DB-4ACD-8A9A-C438810C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01AB45-A4FC-4B4F-890B-773F9CA6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B3FCCF-C4B5-4C83-9807-280B1E94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843089-C499-4C6B-B6E1-17603885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0EFA69-482E-4CAA-98F0-201B8A97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64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3F47A1-352C-4150-BC1E-A1829CA8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0EE9B0-B115-499B-ACEB-B544C95DA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4486BF-2096-45B1-BA2E-912C6B183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B189F3-E5D9-4784-BD0B-31D61F6A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827493-CFB0-4966-95F2-DC655283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EDA21C-1514-46E1-A232-A7AF9161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4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879CD-DC97-4510-950D-6C76E369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C900E-913C-4593-B827-29F3B3CB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DE278D-F7B6-4C76-9E62-6F7F5B83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CCF49B-6DE9-44C5-9702-59D8CD704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2D8D3-4E3F-4AC4-824D-193C0665D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F9A4DA-0F8D-4D20-8DBC-726ED1A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78E03F-9F51-40F4-B19A-FD8948FF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08FE611-CEF4-431E-9646-108046B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71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1DA64-C418-4498-8E09-37B427B4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3F36E8-F807-4406-A45F-AD36F038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A7934E-090F-4B81-8CF7-77946B06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6DEFFB-0E39-4724-B68A-E2E2FC83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74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36F951-A95B-43D9-B1E6-3A49BE4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312C60-06C3-4266-B46D-029BB61C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9A1A64-D642-4FCD-9B35-72E37BF7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62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297E-3C7A-48FE-BDA1-3BC9518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0561F-7547-427D-AAB7-488C3ACD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2324B4-2C3D-40FB-A07F-5627F19A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BD0813-9A47-494D-A758-8C2A0CE2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7EC38C-4788-4D9A-AC41-8C09C4AF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91A642-BD29-44E9-A1F3-E0B05F57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0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12FEC-6EDE-41A5-B892-CC4440EB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CC64ADE-49CE-451C-923C-4A00D1A27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37434-E642-4328-A0CF-7A6FF6010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2AB6D8-E4A4-4FD8-83C0-EDFF50A6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4958EB-B3CE-4924-AB72-3E36178C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8F32FF-59B6-46A5-9F1E-1FC7F737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1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CD8BC9C-FD5B-4996-8EBF-89BE765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AE9A8D-88B4-4A1C-B825-3BEC5F06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68D13-D00E-4CE9-8595-AE583D3F8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D6A9-5E28-4D1E-BCDD-55D040168039}" type="datetimeFigureOut">
              <a:rPr lang="it-IT" smtClean="0"/>
              <a:t>26/03/2021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DD764-149F-4CC7-8986-B9524E75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822827-4C80-4032-A906-603EC832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AB24-1467-4924-9872-8276689B3BA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0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EC484C-8D63-46C8-932A-E50BDA091E08}"/>
              </a:ext>
            </a:extLst>
          </p:cNvPr>
          <p:cNvSpPr txBox="1"/>
          <p:nvPr/>
        </p:nvSpPr>
        <p:spPr>
          <a:xfrm>
            <a:off x="126610" y="57552"/>
            <a:ext cx="10058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‘’La Rivoluzione dello streaming’’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un sito che fa un piccolo focus sulle principali applicazioni di streaming e di come esse abbiano completamente modificato il modo di fare intrattenimento, sostenute anche dall’avvento della pandemia. Il sito strutturalmente è composto da una barra di navigazione che contiene dei link, orizzontalmente in cima alla pagina. Essa è seguito da un header strutturalmente scollegato dalla nav composto da un’immagine di sfondo e il titolo del sito. 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755D34-8314-40ED-8FDE-47F0F30A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3" y="1745337"/>
            <a:ext cx="9223717" cy="4915715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992EB9F-4A70-4312-8AAD-006604B265E3}"/>
              </a:ext>
            </a:extLst>
          </p:cNvPr>
          <p:cNvCxnSpPr/>
          <p:nvPr/>
        </p:nvCxnSpPr>
        <p:spPr>
          <a:xfrm>
            <a:off x="2700997" y="2194560"/>
            <a:ext cx="0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F3DA47-87B3-45DD-B2A6-61AEA45A616B}"/>
              </a:ext>
            </a:extLst>
          </p:cNvPr>
          <p:cNvSpPr txBox="1"/>
          <p:nvPr/>
        </p:nvSpPr>
        <p:spPr>
          <a:xfrm>
            <a:off x="2053883" y="2190988"/>
            <a:ext cx="64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5B24F9C-BF27-4E84-B3D3-EB6E880238EA}"/>
              </a:ext>
            </a:extLst>
          </p:cNvPr>
          <p:cNvCxnSpPr/>
          <p:nvPr/>
        </p:nvCxnSpPr>
        <p:spPr>
          <a:xfrm>
            <a:off x="2841673" y="2883877"/>
            <a:ext cx="903145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43CEB34-CAEF-4BC6-A939-A387EB8E5174}"/>
              </a:ext>
            </a:extLst>
          </p:cNvPr>
          <p:cNvSpPr txBox="1"/>
          <p:nvPr/>
        </p:nvSpPr>
        <p:spPr>
          <a:xfrm>
            <a:off x="6766560" y="283182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980px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804D7C1-60D2-4840-8FAE-3766E64C1FD2}"/>
              </a:ext>
            </a:extLst>
          </p:cNvPr>
          <p:cNvCxnSpPr/>
          <p:nvPr/>
        </p:nvCxnSpPr>
        <p:spPr>
          <a:xfrm>
            <a:off x="2700997" y="2715065"/>
            <a:ext cx="0" cy="3615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DF540E-C782-431E-BA2B-69921C91BD1A}"/>
              </a:ext>
            </a:extLst>
          </p:cNvPr>
          <p:cNvSpPr txBox="1"/>
          <p:nvPr/>
        </p:nvSpPr>
        <p:spPr>
          <a:xfrm>
            <a:off x="1997617" y="4018528"/>
            <a:ext cx="7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550px</a:t>
            </a:r>
          </a:p>
        </p:txBody>
      </p:sp>
    </p:spTree>
    <p:extLst>
      <p:ext uri="{BB962C8B-B14F-4D97-AF65-F5344CB8AC3E}">
        <p14:creationId xmlns:p14="http://schemas.microsoft.com/office/powerpoint/2010/main" val="229690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E55A1-5EFF-46A0-9770-6A699AAA1CDA}"/>
              </a:ext>
            </a:extLst>
          </p:cNvPr>
          <p:cNvSpPr txBox="1"/>
          <p:nvPr/>
        </p:nvSpPr>
        <p:spPr>
          <a:xfrm>
            <a:off x="1" y="-2416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Subito dopo l’header vi è l’article che contiene praticamente tutto il contenuto del sito che viene organizzato su più section. Le dimensioni dell’article sono 955px in larghezza e 4088px in lunghezza. L’article inoltre presenta inoltre 172px di margine a dx e 198px di margine a sx. La prima parte della section è una parte introduttiva del sito in cui vengono analizzati dati e viene spiegato  di cosa parlerà il sito.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0B75AE1-E522-4C9D-A517-15A462002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93" y="1355193"/>
            <a:ext cx="8858865" cy="4721269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A595F1A-CE54-4254-AF5B-DA2EAEAC482D}"/>
              </a:ext>
            </a:extLst>
          </p:cNvPr>
          <p:cNvCxnSpPr/>
          <p:nvPr/>
        </p:nvCxnSpPr>
        <p:spPr>
          <a:xfrm>
            <a:off x="1568093" y="3910818"/>
            <a:ext cx="12876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B2A55B5-859E-46E0-9C8E-FF0AC0E5972F}"/>
              </a:ext>
            </a:extLst>
          </p:cNvPr>
          <p:cNvSpPr txBox="1"/>
          <p:nvPr/>
        </p:nvSpPr>
        <p:spPr>
          <a:xfrm>
            <a:off x="1833734" y="3552037"/>
            <a:ext cx="75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198px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E98E57C-0BA0-432C-8A89-F6628408B677}"/>
              </a:ext>
            </a:extLst>
          </p:cNvPr>
          <p:cNvCxnSpPr>
            <a:cxnSpLocks/>
          </p:cNvCxnSpPr>
          <p:nvPr/>
        </p:nvCxnSpPr>
        <p:spPr>
          <a:xfrm>
            <a:off x="9186203" y="3833397"/>
            <a:ext cx="112541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D3CE0EC-3263-4BB2-930F-F37290BC63E1}"/>
              </a:ext>
            </a:extLst>
          </p:cNvPr>
          <p:cNvSpPr txBox="1"/>
          <p:nvPr/>
        </p:nvSpPr>
        <p:spPr>
          <a:xfrm>
            <a:off x="9370482" y="3460824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172px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F1BA2DF-2778-40E1-A24C-0B6C86C98558}"/>
              </a:ext>
            </a:extLst>
          </p:cNvPr>
          <p:cNvCxnSpPr/>
          <p:nvPr/>
        </p:nvCxnSpPr>
        <p:spPr>
          <a:xfrm flipV="1">
            <a:off x="2855742" y="2053883"/>
            <a:ext cx="0" cy="520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F96B2A1-A827-4998-8048-3B5E019ADDAB}"/>
              </a:ext>
            </a:extLst>
          </p:cNvPr>
          <p:cNvSpPr txBox="1"/>
          <p:nvPr/>
        </p:nvSpPr>
        <p:spPr>
          <a:xfrm>
            <a:off x="2250341" y="2129469"/>
            <a:ext cx="70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74px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3234AD1-4E96-4155-A976-258375FF13A2}"/>
              </a:ext>
            </a:extLst>
          </p:cNvPr>
          <p:cNvCxnSpPr/>
          <p:nvPr/>
        </p:nvCxnSpPr>
        <p:spPr>
          <a:xfrm>
            <a:off x="2855742" y="2700997"/>
            <a:ext cx="623198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131E545-D67E-49D0-883B-E9BB4D094E20}"/>
              </a:ext>
            </a:extLst>
          </p:cNvPr>
          <p:cNvSpPr txBox="1"/>
          <p:nvPr/>
        </p:nvSpPr>
        <p:spPr>
          <a:xfrm>
            <a:off x="5462969" y="2389722"/>
            <a:ext cx="126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955px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3DBF4D9-E9F4-4913-961B-59AE21E3AC05}"/>
              </a:ext>
            </a:extLst>
          </p:cNvPr>
          <p:cNvCxnSpPr>
            <a:cxnSpLocks/>
          </p:cNvCxnSpPr>
          <p:nvPr/>
        </p:nvCxnSpPr>
        <p:spPr>
          <a:xfrm>
            <a:off x="6625884" y="5321712"/>
            <a:ext cx="362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37C85B6-38C2-4A87-AADF-C093DAF44403}"/>
              </a:ext>
            </a:extLst>
          </p:cNvPr>
          <p:cNvSpPr txBox="1"/>
          <p:nvPr/>
        </p:nvSpPr>
        <p:spPr>
          <a:xfrm>
            <a:off x="6289018" y="5329755"/>
            <a:ext cx="10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24px</a:t>
            </a:r>
          </a:p>
        </p:txBody>
      </p:sp>
    </p:spTree>
    <p:extLst>
      <p:ext uri="{BB962C8B-B14F-4D97-AF65-F5344CB8AC3E}">
        <p14:creationId xmlns:p14="http://schemas.microsoft.com/office/powerpoint/2010/main" val="262032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ABBF57C9-5919-46C5-8FB4-433E26EC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27" y="1092981"/>
            <a:ext cx="8766489" cy="4672038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45E415F-13C2-4B90-9906-14F52539E013}"/>
              </a:ext>
            </a:extLst>
          </p:cNvPr>
          <p:cNvCxnSpPr/>
          <p:nvPr/>
        </p:nvCxnSpPr>
        <p:spPr>
          <a:xfrm>
            <a:off x="3179298" y="1941342"/>
            <a:ext cx="0" cy="339031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61EEB7-E7CA-4B4D-AFB3-0499A50D8AB8}"/>
              </a:ext>
            </a:extLst>
          </p:cNvPr>
          <p:cNvSpPr txBox="1"/>
          <p:nvPr/>
        </p:nvSpPr>
        <p:spPr>
          <a:xfrm>
            <a:off x="2398542" y="2912012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955px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5D0E7C2-7460-49E5-A0F1-814E274B1C54}"/>
              </a:ext>
            </a:extLst>
          </p:cNvPr>
          <p:cNvCxnSpPr/>
          <p:nvPr/>
        </p:nvCxnSpPr>
        <p:spPr>
          <a:xfrm>
            <a:off x="3435489" y="5454634"/>
            <a:ext cx="58943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97CE6B-0C1A-4893-BAB4-4D93BD135C0D}"/>
              </a:ext>
            </a:extLst>
          </p:cNvPr>
          <p:cNvSpPr txBox="1"/>
          <p:nvPr/>
        </p:nvSpPr>
        <p:spPr>
          <a:xfrm>
            <a:off x="5932505" y="5913485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535px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E55A1-5EFF-46A0-9770-6A699AAA1CDA}"/>
              </a:ext>
            </a:extLst>
          </p:cNvPr>
          <p:cNvSpPr txBox="1"/>
          <p:nvPr/>
        </p:nvSpPr>
        <p:spPr>
          <a:xfrm>
            <a:off x="672535" y="336451"/>
            <a:ext cx="71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Dopo la prima section introduttiva vi è la prima section di contenuto che presenta le seguenti misure.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6F77730B-2443-4D71-98D1-C3AB5ED62B91}"/>
              </a:ext>
            </a:extLst>
          </p:cNvPr>
          <p:cNvCxnSpPr/>
          <p:nvPr/>
        </p:nvCxnSpPr>
        <p:spPr>
          <a:xfrm>
            <a:off x="10132142" y="4321277"/>
            <a:ext cx="516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E26A9-21CB-43C7-A4D3-0E2C61CDEEEF}"/>
              </a:ext>
            </a:extLst>
          </p:cNvPr>
          <p:cNvSpPr txBox="1"/>
          <p:nvPr/>
        </p:nvSpPr>
        <p:spPr>
          <a:xfrm>
            <a:off x="9999408" y="3966695"/>
            <a:ext cx="78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233px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0BF6F8F-2112-41F8-BB34-BBBDBAA5FBC1}"/>
              </a:ext>
            </a:extLst>
          </p:cNvPr>
          <p:cNvCxnSpPr/>
          <p:nvPr/>
        </p:nvCxnSpPr>
        <p:spPr>
          <a:xfrm>
            <a:off x="7964129" y="3429000"/>
            <a:ext cx="0" cy="361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2F9518-8345-49C3-8775-DCB08C41E9A0}"/>
              </a:ext>
            </a:extLst>
          </p:cNvPr>
          <p:cNvSpPr txBox="1"/>
          <p:nvPr/>
        </p:nvSpPr>
        <p:spPr>
          <a:xfrm>
            <a:off x="7964129" y="3391529"/>
            <a:ext cx="6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24px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AFDE546-287E-43E4-9801-F72368E86656}"/>
              </a:ext>
            </a:extLst>
          </p:cNvPr>
          <p:cNvCxnSpPr/>
          <p:nvPr/>
        </p:nvCxnSpPr>
        <p:spPr>
          <a:xfrm>
            <a:off x="5796116" y="1808606"/>
            <a:ext cx="1036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8705F9D-6794-47BA-86EA-2C64DA890499}"/>
              </a:ext>
            </a:extLst>
          </p:cNvPr>
          <p:cNvSpPr txBox="1"/>
          <p:nvPr/>
        </p:nvSpPr>
        <p:spPr>
          <a:xfrm>
            <a:off x="5907342" y="1439274"/>
            <a:ext cx="10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160px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C37C409-C4F6-45CA-9D01-1C3BD1813E47}"/>
              </a:ext>
            </a:extLst>
          </p:cNvPr>
          <p:cNvCxnSpPr/>
          <p:nvPr/>
        </p:nvCxnSpPr>
        <p:spPr>
          <a:xfrm flipV="1">
            <a:off x="6944060" y="2000334"/>
            <a:ext cx="0" cy="344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B08525C-81F1-4980-8064-09812D410BF7}"/>
              </a:ext>
            </a:extLst>
          </p:cNvPr>
          <p:cNvSpPr txBox="1"/>
          <p:nvPr/>
        </p:nvSpPr>
        <p:spPr>
          <a:xfrm>
            <a:off x="6944060" y="1959013"/>
            <a:ext cx="10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65px</a:t>
            </a:r>
          </a:p>
        </p:txBody>
      </p:sp>
    </p:spTree>
    <p:extLst>
      <p:ext uri="{BB962C8B-B14F-4D97-AF65-F5344CB8AC3E}">
        <p14:creationId xmlns:p14="http://schemas.microsoft.com/office/powerpoint/2010/main" val="336422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F02265B-245E-4A41-A254-E85F8ABD2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9" y="482850"/>
            <a:ext cx="11148565" cy="5941549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45E415F-13C2-4B90-9906-14F52539E013}"/>
              </a:ext>
            </a:extLst>
          </p:cNvPr>
          <p:cNvCxnSpPr>
            <a:cxnSpLocks/>
          </p:cNvCxnSpPr>
          <p:nvPr/>
        </p:nvCxnSpPr>
        <p:spPr>
          <a:xfrm>
            <a:off x="2250151" y="1174437"/>
            <a:ext cx="0" cy="42566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61EEB7-E7CA-4B4D-AFB3-0499A50D8AB8}"/>
              </a:ext>
            </a:extLst>
          </p:cNvPr>
          <p:cNvSpPr txBox="1"/>
          <p:nvPr/>
        </p:nvSpPr>
        <p:spPr>
          <a:xfrm>
            <a:off x="1469395" y="2912034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955px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5D0E7C2-7460-49E5-A0F1-814E274B1C54}"/>
              </a:ext>
            </a:extLst>
          </p:cNvPr>
          <p:cNvCxnSpPr>
            <a:cxnSpLocks/>
          </p:cNvCxnSpPr>
          <p:nvPr/>
        </p:nvCxnSpPr>
        <p:spPr>
          <a:xfrm>
            <a:off x="2448232" y="5380902"/>
            <a:ext cx="7816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97CE6B-0C1A-4893-BAB4-4D93BD135C0D}"/>
              </a:ext>
            </a:extLst>
          </p:cNvPr>
          <p:cNvSpPr txBox="1"/>
          <p:nvPr/>
        </p:nvSpPr>
        <p:spPr>
          <a:xfrm>
            <a:off x="5877805" y="5504777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630px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E55A1-5EFF-46A0-9770-6A699AAA1CDA}"/>
              </a:ext>
            </a:extLst>
          </p:cNvPr>
          <p:cNvSpPr txBox="1"/>
          <p:nvPr/>
        </p:nvSpPr>
        <p:spPr>
          <a:xfrm>
            <a:off x="3887684" y="14125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seconda section invece presenta queste misure: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1F1654F-364C-4295-9810-2E625B427315}"/>
              </a:ext>
            </a:extLst>
          </p:cNvPr>
          <p:cNvCxnSpPr/>
          <p:nvPr/>
        </p:nvCxnSpPr>
        <p:spPr>
          <a:xfrm flipV="1">
            <a:off x="6268065" y="1426953"/>
            <a:ext cx="0" cy="269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10E139D-CAD2-4ED2-8A73-B92D01D6CCE2}"/>
              </a:ext>
            </a:extLst>
          </p:cNvPr>
          <p:cNvSpPr txBox="1"/>
          <p:nvPr/>
        </p:nvSpPr>
        <p:spPr>
          <a:xfrm>
            <a:off x="6350438" y="1376877"/>
            <a:ext cx="85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24px</a:t>
            </a:r>
          </a:p>
        </p:txBody>
      </p:sp>
    </p:spTree>
    <p:extLst>
      <p:ext uri="{BB962C8B-B14F-4D97-AF65-F5344CB8AC3E}">
        <p14:creationId xmlns:p14="http://schemas.microsoft.com/office/powerpoint/2010/main" val="33443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42B6EED7-99D3-41FA-A4D6-5AAC6D80F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9" y="324465"/>
            <a:ext cx="10393373" cy="5359098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45E415F-13C2-4B90-9906-14F52539E013}"/>
              </a:ext>
            </a:extLst>
          </p:cNvPr>
          <p:cNvCxnSpPr>
            <a:cxnSpLocks/>
          </p:cNvCxnSpPr>
          <p:nvPr/>
        </p:nvCxnSpPr>
        <p:spPr>
          <a:xfrm>
            <a:off x="2250151" y="1174437"/>
            <a:ext cx="0" cy="42566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61EEB7-E7CA-4B4D-AFB3-0499A50D8AB8}"/>
              </a:ext>
            </a:extLst>
          </p:cNvPr>
          <p:cNvSpPr txBox="1"/>
          <p:nvPr/>
        </p:nvSpPr>
        <p:spPr>
          <a:xfrm>
            <a:off x="1469395" y="2912034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955px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5D0E7C2-7460-49E5-A0F1-814E274B1C54}"/>
              </a:ext>
            </a:extLst>
          </p:cNvPr>
          <p:cNvCxnSpPr>
            <a:cxnSpLocks/>
          </p:cNvCxnSpPr>
          <p:nvPr/>
        </p:nvCxnSpPr>
        <p:spPr>
          <a:xfrm>
            <a:off x="2448232" y="5380902"/>
            <a:ext cx="7816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97CE6B-0C1A-4893-BAB4-4D93BD135C0D}"/>
              </a:ext>
            </a:extLst>
          </p:cNvPr>
          <p:cNvSpPr txBox="1"/>
          <p:nvPr/>
        </p:nvSpPr>
        <p:spPr>
          <a:xfrm>
            <a:off x="5877805" y="5504777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624px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E55A1-5EFF-46A0-9770-6A699AAA1CDA}"/>
              </a:ext>
            </a:extLst>
          </p:cNvPr>
          <p:cNvSpPr txBox="1"/>
          <p:nvPr/>
        </p:nvSpPr>
        <p:spPr>
          <a:xfrm>
            <a:off x="4610355" y="1299"/>
            <a:ext cx="71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terza parte della section: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1F1654F-364C-4295-9810-2E625B427315}"/>
              </a:ext>
            </a:extLst>
          </p:cNvPr>
          <p:cNvCxnSpPr/>
          <p:nvPr/>
        </p:nvCxnSpPr>
        <p:spPr>
          <a:xfrm flipV="1">
            <a:off x="6268065" y="1426953"/>
            <a:ext cx="0" cy="269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10E139D-CAD2-4ED2-8A73-B92D01D6CCE2}"/>
              </a:ext>
            </a:extLst>
          </p:cNvPr>
          <p:cNvSpPr txBox="1"/>
          <p:nvPr/>
        </p:nvSpPr>
        <p:spPr>
          <a:xfrm>
            <a:off x="6350438" y="1376877"/>
            <a:ext cx="85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24px</a:t>
            </a:r>
          </a:p>
        </p:txBody>
      </p:sp>
    </p:spTree>
    <p:extLst>
      <p:ext uri="{BB962C8B-B14F-4D97-AF65-F5344CB8AC3E}">
        <p14:creationId xmlns:p14="http://schemas.microsoft.com/office/powerpoint/2010/main" val="35726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015E91-2412-4D36-BC5D-B02C80A2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24" y="466401"/>
            <a:ext cx="10146881" cy="5407708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45E415F-13C2-4B90-9906-14F52539E013}"/>
              </a:ext>
            </a:extLst>
          </p:cNvPr>
          <p:cNvCxnSpPr>
            <a:cxnSpLocks/>
          </p:cNvCxnSpPr>
          <p:nvPr/>
        </p:nvCxnSpPr>
        <p:spPr>
          <a:xfrm>
            <a:off x="2250151" y="1174437"/>
            <a:ext cx="0" cy="42566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61EEB7-E7CA-4B4D-AFB3-0499A50D8AB8}"/>
              </a:ext>
            </a:extLst>
          </p:cNvPr>
          <p:cNvSpPr txBox="1"/>
          <p:nvPr/>
        </p:nvSpPr>
        <p:spPr>
          <a:xfrm>
            <a:off x="1469395" y="2912034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955px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5D0E7C2-7460-49E5-A0F1-814E274B1C54}"/>
              </a:ext>
            </a:extLst>
          </p:cNvPr>
          <p:cNvCxnSpPr>
            <a:cxnSpLocks/>
          </p:cNvCxnSpPr>
          <p:nvPr/>
        </p:nvCxnSpPr>
        <p:spPr>
          <a:xfrm>
            <a:off x="2442115" y="5532014"/>
            <a:ext cx="7816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97CE6B-0C1A-4893-BAB4-4D93BD135C0D}"/>
              </a:ext>
            </a:extLst>
          </p:cNvPr>
          <p:cNvSpPr txBox="1"/>
          <p:nvPr/>
        </p:nvSpPr>
        <p:spPr>
          <a:xfrm>
            <a:off x="5877805" y="5504777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645px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E55A1-5EFF-46A0-9770-6A699AAA1CDA}"/>
              </a:ext>
            </a:extLst>
          </p:cNvPr>
          <p:cNvSpPr txBox="1"/>
          <p:nvPr/>
        </p:nvSpPr>
        <p:spPr>
          <a:xfrm>
            <a:off x="4610355" y="1299"/>
            <a:ext cx="71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quarta parte della section: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1F1654F-364C-4295-9810-2E625B427315}"/>
              </a:ext>
            </a:extLst>
          </p:cNvPr>
          <p:cNvCxnSpPr/>
          <p:nvPr/>
        </p:nvCxnSpPr>
        <p:spPr>
          <a:xfrm flipV="1">
            <a:off x="6268065" y="1426953"/>
            <a:ext cx="0" cy="269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10E139D-CAD2-4ED2-8A73-B92D01D6CCE2}"/>
              </a:ext>
            </a:extLst>
          </p:cNvPr>
          <p:cNvSpPr txBox="1"/>
          <p:nvPr/>
        </p:nvSpPr>
        <p:spPr>
          <a:xfrm>
            <a:off x="6350438" y="1376877"/>
            <a:ext cx="85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24px</a:t>
            </a:r>
          </a:p>
        </p:txBody>
      </p:sp>
    </p:spTree>
    <p:extLst>
      <p:ext uri="{BB962C8B-B14F-4D97-AF65-F5344CB8AC3E}">
        <p14:creationId xmlns:p14="http://schemas.microsoft.com/office/powerpoint/2010/main" val="193130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4FCDB4D3-AA7F-45B7-AD9C-E1003B22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3" y="348629"/>
            <a:ext cx="11559854" cy="616074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45E415F-13C2-4B90-9906-14F52539E013}"/>
              </a:ext>
            </a:extLst>
          </p:cNvPr>
          <p:cNvCxnSpPr>
            <a:cxnSpLocks/>
          </p:cNvCxnSpPr>
          <p:nvPr/>
        </p:nvCxnSpPr>
        <p:spPr>
          <a:xfrm>
            <a:off x="1729644" y="1160369"/>
            <a:ext cx="0" cy="47137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61EEB7-E7CA-4B4D-AFB3-0499A50D8AB8}"/>
              </a:ext>
            </a:extLst>
          </p:cNvPr>
          <p:cNvSpPr txBox="1"/>
          <p:nvPr/>
        </p:nvSpPr>
        <p:spPr>
          <a:xfrm>
            <a:off x="962956" y="2897966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955px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5D0E7C2-7460-49E5-A0F1-814E274B1C54}"/>
              </a:ext>
            </a:extLst>
          </p:cNvPr>
          <p:cNvCxnSpPr>
            <a:cxnSpLocks/>
          </p:cNvCxnSpPr>
          <p:nvPr/>
        </p:nvCxnSpPr>
        <p:spPr>
          <a:xfrm>
            <a:off x="2442115" y="5644558"/>
            <a:ext cx="7816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97CE6B-0C1A-4893-BAB4-4D93BD135C0D}"/>
              </a:ext>
            </a:extLst>
          </p:cNvPr>
          <p:cNvSpPr txBox="1"/>
          <p:nvPr/>
        </p:nvSpPr>
        <p:spPr>
          <a:xfrm>
            <a:off x="5718272" y="5594500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626px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E55A1-5EFF-46A0-9770-6A699AAA1CDA}"/>
              </a:ext>
            </a:extLst>
          </p:cNvPr>
          <p:cNvSpPr txBox="1"/>
          <p:nvPr/>
        </p:nvSpPr>
        <p:spPr>
          <a:xfrm>
            <a:off x="4610355" y="1299"/>
            <a:ext cx="71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quinta parte della section: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EC9EF2-6341-4CC7-B254-B7D5974D42CE}"/>
              </a:ext>
            </a:extLst>
          </p:cNvPr>
          <p:cNvCxnSpPr>
            <a:cxnSpLocks/>
          </p:cNvCxnSpPr>
          <p:nvPr/>
        </p:nvCxnSpPr>
        <p:spPr>
          <a:xfrm>
            <a:off x="4262511" y="1829865"/>
            <a:ext cx="37420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8C27EC5-D41D-4D89-BBCF-D1D6F337E318}"/>
              </a:ext>
            </a:extLst>
          </p:cNvPr>
          <p:cNvCxnSpPr>
            <a:cxnSpLocks/>
          </p:cNvCxnSpPr>
          <p:nvPr/>
        </p:nvCxnSpPr>
        <p:spPr>
          <a:xfrm>
            <a:off x="8109361" y="1012874"/>
            <a:ext cx="0" cy="69448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124744-A6A6-4A1E-B087-E5A042BEDB46}"/>
              </a:ext>
            </a:extLst>
          </p:cNvPr>
          <p:cNvSpPr txBox="1"/>
          <p:nvPr/>
        </p:nvSpPr>
        <p:spPr>
          <a:xfrm>
            <a:off x="8197616" y="1175449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125px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0D5D866-8961-4C08-A177-EB47874A6031}"/>
              </a:ext>
            </a:extLst>
          </p:cNvPr>
          <p:cNvSpPr txBox="1"/>
          <p:nvPr/>
        </p:nvSpPr>
        <p:spPr>
          <a:xfrm>
            <a:off x="5760725" y="1807864"/>
            <a:ext cx="157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288px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1C134-2A21-4B41-841B-E422EEDCBCE6}"/>
              </a:ext>
            </a:extLst>
          </p:cNvPr>
          <p:cNvCxnSpPr>
            <a:cxnSpLocks/>
          </p:cNvCxnSpPr>
          <p:nvPr/>
        </p:nvCxnSpPr>
        <p:spPr>
          <a:xfrm>
            <a:off x="8423521" y="2964766"/>
            <a:ext cx="0" cy="22684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06392DF-568E-45F1-820B-E0BA7FFE7315}"/>
              </a:ext>
            </a:extLst>
          </p:cNvPr>
          <p:cNvSpPr txBox="1"/>
          <p:nvPr/>
        </p:nvSpPr>
        <p:spPr>
          <a:xfrm>
            <a:off x="8595360" y="3742006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478px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694D57C-2520-4B6D-A19C-2D2119BD6123}"/>
              </a:ext>
            </a:extLst>
          </p:cNvPr>
          <p:cNvCxnSpPr>
            <a:cxnSpLocks/>
          </p:cNvCxnSpPr>
          <p:nvPr/>
        </p:nvCxnSpPr>
        <p:spPr>
          <a:xfrm>
            <a:off x="4135367" y="5295499"/>
            <a:ext cx="39962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88A568A-F612-4FC0-B58B-3BA3CAAD31BC}"/>
              </a:ext>
            </a:extLst>
          </p:cNvPr>
          <p:cNvSpPr txBox="1"/>
          <p:nvPr/>
        </p:nvSpPr>
        <p:spPr>
          <a:xfrm>
            <a:off x="5740500" y="5275226"/>
            <a:ext cx="107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263px</a:t>
            </a:r>
          </a:p>
        </p:txBody>
      </p:sp>
    </p:spTree>
    <p:extLst>
      <p:ext uri="{BB962C8B-B14F-4D97-AF65-F5344CB8AC3E}">
        <p14:creationId xmlns:p14="http://schemas.microsoft.com/office/powerpoint/2010/main" val="307878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B88A4C-A152-4ACC-AA34-9FC1EF345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2"/>
          <a:stretch/>
        </p:blipFill>
        <p:spPr>
          <a:xfrm>
            <a:off x="316073" y="2022570"/>
            <a:ext cx="11559854" cy="281286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3A58CF-B401-4FFB-B759-0707177DC4D2}"/>
              </a:ext>
            </a:extLst>
          </p:cNvPr>
          <p:cNvSpPr txBox="1"/>
          <p:nvPr/>
        </p:nvSpPr>
        <p:spPr>
          <a:xfrm>
            <a:off x="316073" y="239151"/>
            <a:ext cx="69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sito si conclude con il footer che ha le seguenti dimensioni: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9E29DD8-312D-490F-BBCE-25DEAF222DC0}"/>
              </a:ext>
            </a:extLst>
          </p:cNvPr>
          <p:cNvCxnSpPr/>
          <p:nvPr/>
        </p:nvCxnSpPr>
        <p:spPr>
          <a:xfrm>
            <a:off x="316073" y="5008099"/>
            <a:ext cx="114163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8F86699-F126-4D8D-AE52-E39A944130E8}"/>
              </a:ext>
            </a:extLst>
          </p:cNvPr>
          <p:cNvSpPr txBox="1"/>
          <p:nvPr/>
        </p:nvSpPr>
        <p:spPr>
          <a:xfrm>
            <a:off x="5294141" y="5092504"/>
            <a:ext cx="160371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1326px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C9D6068-1DE9-49ED-B1B7-4A0445FE90EA}"/>
              </a:ext>
            </a:extLst>
          </p:cNvPr>
          <p:cNvCxnSpPr/>
          <p:nvPr/>
        </p:nvCxnSpPr>
        <p:spPr>
          <a:xfrm flipV="1">
            <a:off x="1097280" y="4192172"/>
            <a:ext cx="0" cy="64325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8D019AE-9897-4BAB-B68F-1C51934E8B4A}"/>
              </a:ext>
            </a:extLst>
          </p:cNvPr>
          <p:cNvSpPr txBox="1"/>
          <p:nvPr/>
        </p:nvSpPr>
        <p:spPr>
          <a:xfrm>
            <a:off x="316073" y="4367767"/>
            <a:ext cx="9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8B21B07-51AC-44E6-92DD-AF45B7FFC3D6}"/>
              </a:ext>
            </a:extLst>
          </p:cNvPr>
          <p:cNvCxnSpPr/>
          <p:nvPr/>
        </p:nvCxnSpPr>
        <p:spPr>
          <a:xfrm flipV="1">
            <a:off x="4794739" y="3548914"/>
            <a:ext cx="0" cy="64325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F1A644-2C8E-4008-910F-261A237B40EE}"/>
              </a:ext>
            </a:extLst>
          </p:cNvPr>
          <p:cNvSpPr txBox="1"/>
          <p:nvPr/>
        </p:nvSpPr>
        <p:spPr>
          <a:xfrm>
            <a:off x="4829457" y="3685877"/>
            <a:ext cx="9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4082492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FINOCCHIARO</dc:creator>
  <cp:lastModifiedBy>LUIGI FINOCCHIARO</cp:lastModifiedBy>
  <cp:revision>24</cp:revision>
  <dcterms:created xsi:type="dcterms:W3CDTF">2021-03-26T10:11:32Z</dcterms:created>
  <dcterms:modified xsi:type="dcterms:W3CDTF">2021-03-26T22:52:54Z</dcterms:modified>
</cp:coreProperties>
</file>