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0F68D-73DF-42F9-9049-955F48E6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0DD026-0C28-4B5D-9776-A0C68BCC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D1B188-D41F-4CBC-8D03-B7BFCA7E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F66A37-4465-44E7-B60F-2E487AC3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29A4D8-AC02-41C7-AFA0-5ED4A3CD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01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EBCA7-6D08-4452-86CE-ABB7C084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9F1637-B735-4FC9-BDD9-75770D77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DD5698-30D0-40D7-8806-8AF4DE18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2BD076-E14F-472D-A91D-824EF6CA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D73002-ACFF-4AF8-A6B0-DBA40365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130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1BC7EE-AB7E-4B47-A1DA-4B0339D0D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987D5B-EACD-4F90-A86B-64CA1737A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3FC8F6-D93B-4F0D-82DE-DCBF8EB2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81E41B-406F-4126-BFBA-8B04EB44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5D8C70-F672-4E92-AAB5-0B74BF14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763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746ED-2AD7-46E3-8A81-F072C1A7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43DF37-E41D-4C76-BDFF-248CC8A4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A8B098-DB9A-42A8-B9AC-6342FF2F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F6C6DE-9BB6-4E5C-88B1-46F7A437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A52790-4D71-4727-8391-92178542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55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72DD5-3063-4C81-9722-C539D623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379EBE-9259-473E-8F68-98781B10C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CFFAC0-7B89-4790-983B-52701422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F6FC8-A0FD-4674-AAA5-CE762FD1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241F35-016F-49DB-9C1F-7F7CBA30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8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035C9-5DA9-40A5-9CA2-8AD0ABEE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384D1F-C5F7-464F-9920-2A408F954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11DB4F-6D84-4EF7-BC56-7E40526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D5932B-8C80-4BD5-AE24-954848C9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81AD1E-00E7-40A7-9150-13B26E4B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D732F2-DF8B-4309-ADED-B26841CD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66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04F92-8808-4728-BE8A-012A2F36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A9ED44-74AC-41C9-9A07-779537035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E99FDE-B373-4EC9-A572-B43393067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53837A-A9FB-450C-929D-680FFA308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34AA95-CF9E-4D71-A401-355AD389A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6172B0-25BC-4558-9F0E-97740523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D0911D-74A2-4ED1-BBF6-37121B4D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61EADA-89CB-4204-90A5-C9297FB8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99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84D8F-7EF0-40DF-ABC8-EA7C33B2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0F89B5-9661-4E67-84D8-7B47C125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2D0C2D-7916-4BCE-8775-8C2747AB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508FD7-B46D-4AF2-855D-349C8EF0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883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234668-A4D6-496D-86DA-00C35600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B02DC3-EC51-4EF3-95D0-C1ABB33E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1985D-04CF-4B9A-AA09-32E4BADB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09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CD6ED-67FD-4DAE-9A5C-0244A27B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4C744A-0437-45EC-999A-5AB5D447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8BB542-39E5-4F22-95B3-4CA3F0566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78B612-CF2B-4A84-B147-212FF5BA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2DD234-FB67-48DE-9D40-F617CC86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05C660-AB97-4608-965B-07F21A35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066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8E91D-2AA3-44DF-84A1-F91F1700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3D3E77-B897-4F6C-84E8-BACAB627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8C9A94-6223-48B3-B8A8-92ECF27EE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ADF5BA-A22A-47CA-B9AB-98955792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5C4C9C-3C86-4D78-A1F5-0F52181F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15B33F-6FF0-45FB-ACAF-F714ED3C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1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9B2B27-E1B8-4A90-8E52-E52064A9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55924D-AB04-42C2-81F7-2D2A2616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39BD1A-5181-4F7E-B758-0B3A3F5A6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4AA7-FDBC-4487-A27E-F3AF2EC749DE}" type="datetimeFigureOut">
              <a:rPr lang="it-IT" smtClean="0"/>
              <a:t>10/04/2021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596F18-6EAC-49DB-A451-91E32AC24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A1DCD-F562-4650-A4CC-F33E4D006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F83-26DB-4A40-B45C-3E5CCD26917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877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F219207-5080-4D66-A274-24A6594B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84" y="1152796"/>
            <a:ext cx="10200968" cy="543653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36159D2-988D-4771-968A-10DF9A8111C6}"/>
              </a:ext>
            </a:extLst>
          </p:cNvPr>
          <p:cNvSpPr txBox="1"/>
          <p:nvPr/>
        </p:nvSpPr>
        <p:spPr>
          <a:xfrm>
            <a:off x="206477" y="0"/>
            <a:ext cx="77724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questa seconda parte del sito ho implementato una pagina che dato un insieme di film riesce a dare all’utente informazioni su quale piattaforma di streaming possegga i suoi diritti.</a:t>
            </a:r>
          </a:p>
        </p:txBody>
      </p:sp>
    </p:spTree>
    <p:extLst>
      <p:ext uri="{BB962C8B-B14F-4D97-AF65-F5344CB8AC3E}">
        <p14:creationId xmlns:p14="http://schemas.microsoft.com/office/powerpoint/2010/main" val="389844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830BC83-50FE-4D7A-9953-A6921854F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4" r="2640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5287EC-3144-42E1-AEFE-A485C1A3CD8E}"/>
              </a:ext>
            </a:extLst>
          </p:cNvPr>
          <p:cNvSpPr txBox="1"/>
          <p:nvPr/>
        </p:nvSpPr>
        <p:spPr>
          <a:xfrm>
            <a:off x="0" y="211015"/>
            <a:ext cx="6256985" cy="584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La pagina è composta da una </a:t>
            </a:r>
            <a:r>
              <a:rPr lang="en-US" sz="2000" b="1" dirty="0">
                <a:solidFill>
                  <a:srgbClr val="000000"/>
                </a:solidFill>
              </a:rPr>
              <a:t>navbar</a:t>
            </a:r>
            <a:r>
              <a:rPr lang="en-US" sz="2000" dirty="0">
                <a:solidFill>
                  <a:srgbClr val="000000"/>
                </a:solidFill>
              </a:rPr>
              <a:t> e da un </a:t>
            </a:r>
            <a:r>
              <a:rPr lang="en-US" sz="2000" b="1" dirty="0">
                <a:solidFill>
                  <a:srgbClr val="000000"/>
                </a:solidFill>
              </a:rPr>
              <a:t>header</a:t>
            </a:r>
            <a:r>
              <a:rPr lang="en-US" sz="2000" dirty="0">
                <a:solidFill>
                  <a:srgbClr val="000000"/>
                </a:solidFill>
              </a:rPr>
              <a:t> che danno una breve spiegazione del funzionamento del sito.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 All’interno dell’ header è implementata una </a:t>
            </a:r>
            <a:r>
              <a:rPr lang="en-US" sz="2000" b="1" dirty="0">
                <a:solidFill>
                  <a:srgbClr val="000000"/>
                </a:solidFill>
              </a:rPr>
              <a:t>barra di ricerca</a:t>
            </a:r>
            <a:r>
              <a:rPr lang="en-US" sz="2000" dirty="0">
                <a:solidFill>
                  <a:srgbClr val="000000"/>
                </a:solidFill>
              </a:rPr>
              <a:t> che permette all’utente di fare una ricerca basata sul titolo tra i vari film caricati.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1C47BA5-BB22-41CB-BB88-D456C4D6A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r="16634"/>
          <a:stretch/>
        </p:blipFill>
        <p:spPr>
          <a:xfrm>
            <a:off x="0" y="0"/>
            <a:ext cx="9947062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3390D9-1AF4-48A8-89AB-E6C300DBF961}"/>
              </a:ext>
            </a:extLst>
          </p:cNvPr>
          <p:cNvSpPr txBox="1"/>
          <p:nvPr/>
        </p:nvSpPr>
        <p:spPr>
          <a:xfrm>
            <a:off x="7853239" y="2078964"/>
            <a:ext cx="3633747" cy="2700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Subito dopo troviamo una sezione article che contiene al suo interno la struttura principale della pagina composta da un elenco di film. Ogni film è descritto da un titolo, un’imagine e una descrizione inizialmente coperta. E’ inoltre presente un’icona che permette di inserire il film tra i preferiti.</a:t>
            </a:r>
          </a:p>
        </p:txBody>
      </p:sp>
    </p:spTree>
    <p:extLst>
      <p:ext uri="{BB962C8B-B14F-4D97-AF65-F5344CB8AC3E}">
        <p14:creationId xmlns:p14="http://schemas.microsoft.com/office/powerpoint/2010/main" val="253013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CB4C341-5A4B-430E-A165-DDA0976DD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7" b="814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E71222-6DB8-4AFA-8E14-7D828B7695F9}"/>
              </a:ext>
            </a:extLst>
          </p:cNvPr>
          <p:cNvSpPr txBox="1"/>
          <p:nvPr/>
        </p:nvSpPr>
        <p:spPr>
          <a:xfrm>
            <a:off x="0" y="3752850"/>
            <a:ext cx="11709395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 barra è implementata in Javascript sfruttando l’evento ‘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Viene infatti preso il valore(value) e dopo averlo trasformato in minuscolo, si verifica se i vari titoli dei film (anch’essi in minuscolo) contengono le lettere digitate nella ricerca attraverso il metodo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. Per realizzare tutto ciò si pongono inizialmente tutti I contenuti non visibili attraverso l’uso di display: none. I blocchi dei titoli che matchano con la ricerca vengono invece resi visibili. Se la ricerca è una stringa vuota, tutti i film ritornano visibili.</a:t>
            </a:r>
          </a:p>
        </p:txBody>
      </p:sp>
    </p:spTree>
    <p:extLst>
      <p:ext uri="{BB962C8B-B14F-4D97-AF65-F5344CB8AC3E}">
        <p14:creationId xmlns:p14="http://schemas.microsoft.com/office/powerpoint/2010/main" val="108912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9018D9-7CC2-407A-86DD-5FB40BC73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0" y="1654352"/>
            <a:ext cx="10494498" cy="5203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B3A8D7-C53B-41A7-8FBC-53EACD8FB884}"/>
              </a:ext>
            </a:extLst>
          </p:cNvPr>
          <p:cNvSpPr txBox="1"/>
          <p:nvPr/>
        </p:nvSpPr>
        <p:spPr>
          <a:xfrm>
            <a:off x="309490" y="100080"/>
            <a:ext cx="1122601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Sotto la barra di ricerca vi è una sezione dedicata ai film preferiti che inizialmente è nascosta(attraverso l’uso di una classe hidden che imposta display:none). Essa viene mostrata solo quando l’utente clicca l’icona dei preferiti su un film.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All’interno della sezione preferiti l’utente può visualizzare il titolo, l’immagine del film e un’icona che gli permette di rimuovere il contenuto dai preferiti. N.B. l’utente può rimuovere il film anche dalla sezione contenuti.</a:t>
            </a:r>
          </a:p>
        </p:txBody>
      </p:sp>
    </p:spTree>
    <p:extLst>
      <p:ext uri="{BB962C8B-B14F-4D97-AF65-F5344CB8AC3E}">
        <p14:creationId xmlns:p14="http://schemas.microsoft.com/office/powerpoint/2010/main" val="271293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5810B4B-1E64-4B51-BE3E-802B9B474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" y="1477328"/>
            <a:ext cx="10494498" cy="52036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274AA-71D2-4EE1-AC71-0164737518BB}"/>
              </a:ext>
            </a:extLst>
          </p:cNvPr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gestione dei preferiti è stata fatta attraverso la struttura iniziale(</a:t>
            </a:r>
            <a:r>
              <a:rPr lang="it-IT" b="1" dirty="0"/>
              <a:t>content.js</a:t>
            </a:r>
            <a:r>
              <a:rPr lang="it-IT" dirty="0"/>
              <a:t>) creata per il caricamento dinamico dei dati. Quando un utente clicca l’icona del preferito, attraverso un indice assegnato al contenitore al momento della creazione, si salvano, i dati relativi al film preferito presi dalla struttura iniziale,  in una mappa e vengono posti in un array (film_preferiti). Da tale array, grazie a </a:t>
            </a:r>
            <a:r>
              <a:rPr lang="it-IT" b="1" dirty="0"/>
              <a:t>createElement</a:t>
            </a:r>
            <a:r>
              <a:rPr lang="it-IT" dirty="0"/>
              <a:t> e </a:t>
            </a:r>
            <a:r>
              <a:rPr lang="it-IT" b="1" dirty="0"/>
              <a:t>appendChild</a:t>
            </a:r>
            <a:r>
              <a:rPr lang="it-IT" dirty="0"/>
              <a:t> si tira fuori la sezione dei preferiti aggiornata. Se l’array film_preferiti è vuoto, la sezione scompare. </a:t>
            </a:r>
          </a:p>
        </p:txBody>
      </p:sp>
    </p:spTree>
    <p:extLst>
      <p:ext uri="{BB962C8B-B14F-4D97-AF65-F5344CB8AC3E}">
        <p14:creationId xmlns:p14="http://schemas.microsoft.com/office/powerpoint/2010/main" val="175393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7E6D9C6-D726-4A61-9457-847DA861C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" b="26263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956472-48EC-46F2-B215-253ED2BDE76E}"/>
              </a:ext>
            </a:extLst>
          </p:cNvPr>
          <p:cNvSpPr txBox="1"/>
          <p:nvPr/>
        </p:nvSpPr>
        <p:spPr>
          <a:xfrm>
            <a:off x="4356249" y="4777739"/>
            <a:ext cx="7796127" cy="1385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Anche sulla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è un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dinamico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quanto essa all’inizio è nascosta e grazie ad un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 associato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‘Leggi la descrizione!’ è possibile visualizzarla attraverso un click. Analogamente a ciò, anche su ’Mostra di meno!’ è associato un evento che permette di richiudere la descrizione e tornare alla situazione iniziale.</a:t>
            </a:r>
          </a:p>
        </p:txBody>
      </p:sp>
    </p:spTree>
    <p:extLst>
      <p:ext uri="{BB962C8B-B14F-4D97-AF65-F5344CB8AC3E}">
        <p14:creationId xmlns:p14="http://schemas.microsoft.com/office/powerpoint/2010/main" val="1466903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Meiryo</vt:lpstr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FINOCCHIARO</dc:creator>
  <cp:lastModifiedBy>LUIGI FINOCCHIARO</cp:lastModifiedBy>
  <cp:revision>8</cp:revision>
  <dcterms:created xsi:type="dcterms:W3CDTF">2021-04-10T15:28:16Z</dcterms:created>
  <dcterms:modified xsi:type="dcterms:W3CDTF">2021-04-10T16:16:49Z</dcterms:modified>
</cp:coreProperties>
</file>