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667E01-137A-4663-8992-F3C9C4E8F9D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5A91F460-3837-4EFA-9CE3-E65890A8E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EAC70F0-A8C6-4254-8430-DED2D26FB91D}"/>
              </a:ext>
            </a:extLst>
          </p:cNvPr>
          <p:cNvSpPr>
            <a:spLocks noGrp="1"/>
          </p:cNvSpPr>
          <p:nvPr>
            <p:ph type="dt" sz="half" idx="10"/>
          </p:nvPr>
        </p:nvSpPr>
        <p:spPr/>
        <p:txBody>
          <a:bodyPr/>
          <a:lstStyle/>
          <a:p>
            <a:fld id="{D4478614-3D72-43E3-994B-B759594CC8E2}" type="datetimeFigureOut">
              <a:rPr lang="it-IT" smtClean="0"/>
              <a:t>25/04/2021</a:t>
            </a:fld>
            <a:endParaRPr lang="it-IT" dirty="0"/>
          </a:p>
        </p:txBody>
      </p:sp>
      <p:sp>
        <p:nvSpPr>
          <p:cNvPr id="5" name="Segnaposto piè di pagina 4">
            <a:extLst>
              <a:ext uri="{FF2B5EF4-FFF2-40B4-BE49-F238E27FC236}">
                <a16:creationId xmlns:a16="http://schemas.microsoft.com/office/drawing/2014/main" id="{1F3435E6-D908-4AD1-BD1E-E66BEE75000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09B2905-E01C-497B-9A0A-C5698C6A50F4}"/>
              </a:ext>
            </a:extLst>
          </p:cNvPr>
          <p:cNvSpPr>
            <a:spLocks noGrp="1"/>
          </p:cNvSpPr>
          <p:nvPr>
            <p:ph type="sldNum" sz="quarter" idx="12"/>
          </p:nvPr>
        </p:nvSpPr>
        <p:spPr/>
        <p:txBody>
          <a:bodyPr/>
          <a:lstStyle/>
          <a:p>
            <a:fld id="{CDDB6B11-1ED6-4D55-AB79-9674BD4116A2}" type="slidenum">
              <a:rPr lang="it-IT" smtClean="0"/>
              <a:t>‹N›</a:t>
            </a:fld>
            <a:endParaRPr lang="it-IT" dirty="0"/>
          </a:p>
        </p:txBody>
      </p:sp>
    </p:spTree>
    <p:extLst>
      <p:ext uri="{BB962C8B-B14F-4D97-AF65-F5344CB8AC3E}">
        <p14:creationId xmlns:p14="http://schemas.microsoft.com/office/powerpoint/2010/main" val="2585829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A45E9D-0CE1-4973-A02B-5DF4C634018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1D60332-762D-489A-9344-AFD432BE344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9A96FB4-E362-4BD4-A483-9E04CB7D978C}"/>
              </a:ext>
            </a:extLst>
          </p:cNvPr>
          <p:cNvSpPr>
            <a:spLocks noGrp="1"/>
          </p:cNvSpPr>
          <p:nvPr>
            <p:ph type="dt" sz="half" idx="10"/>
          </p:nvPr>
        </p:nvSpPr>
        <p:spPr/>
        <p:txBody>
          <a:bodyPr/>
          <a:lstStyle/>
          <a:p>
            <a:fld id="{D4478614-3D72-43E3-994B-B759594CC8E2}" type="datetimeFigureOut">
              <a:rPr lang="it-IT" smtClean="0"/>
              <a:t>25/04/2021</a:t>
            </a:fld>
            <a:endParaRPr lang="it-IT" dirty="0"/>
          </a:p>
        </p:txBody>
      </p:sp>
      <p:sp>
        <p:nvSpPr>
          <p:cNvPr id="5" name="Segnaposto piè di pagina 4">
            <a:extLst>
              <a:ext uri="{FF2B5EF4-FFF2-40B4-BE49-F238E27FC236}">
                <a16:creationId xmlns:a16="http://schemas.microsoft.com/office/drawing/2014/main" id="{19D6B9A9-D76C-424D-8964-B737A097AC15}"/>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CCE1B7FA-9568-40E5-86F2-2107880C0967}"/>
              </a:ext>
            </a:extLst>
          </p:cNvPr>
          <p:cNvSpPr>
            <a:spLocks noGrp="1"/>
          </p:cNvSpPr>
          <p:nvPr>
            <p:ph type="sldNum" sz="quarter" idx="12"/>
          </p:nvPr>
        </p:nvSpPr>
        <p:spPr/>
        <p:txBody>
          <a:bodyPr/>
          <a:lstStyle/>
          <a:p>
            <a:fld id="{CDDB6B11-1ED6-4D55-AB79-9674BD4116A2}" type="slidenum">
              <a:rPr lang="it-IT" smtClean="0"/>
              <a:t>‹N›</a:t>
            </a:fld>
            <a:endParaRPr lang="it-IT" dirty="0"/>
          </a:p>
        </p:txBody>
      </p:sp>
    </p:spTree>
    <p:extLst>
      <p:ext uri="{BB962C8B-B14F-4D97-AF65-F5344CB8AC3E}">
        <p14:creationId xmlns:p14="http://schemas.microsoft.com/office/powerpoint/2010/main" val="656774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23AFA07-600C-4CD5-AB8E-3BBF1A07B32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A0A1759-7F0F-45A1-ABED-04A45D34B0A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799D47E-D138-4F87-AFB5-11CFC5D9228E}"/>
              </a:ext>
            </a:extLst>
          </p:cNvPr>
          <p:cNvSpPr>
            <a:spLocks noGrp="1"/>
          </p:cNvSpPr>
          <p:nvPr>
            <p:ph type="dt" sz="half" idx="10"/>
          </p:nvPr>
        </p:nvSpPr>
        <p:spPr/>
        <p:txBody>
          <a:bodyPr/>
          <a:lstStyle/>
          <a:p>
            <a:fld id="{D4478614-3D72-43E3-994B-B759594CC8E2}" type="datetimeFigureOut">
              <a:rPr lang="it-IT" smtClean="0"/>
              <a:t>25/04/2021</a:t>
            </a:fld>
            <a:endParaRPr lang="it-IT" dirty="0"/>
          </a:p>
        </p:txBody>
      </p:sp>
      <p:sp>
        <p:nvSpPr>
          <p:cNvPr id="5" name="Segnaposto piè di pagina 4">
            <a:extLst>
              <a:ext uri="{FF2B5EF4-FFF2-40B4-BE49-F238E27FC236}">
                <a16:creationId xmlns:a16="http://schemas.microsoft.com/office/drawing/2014/main" id="{8F53BF9F-395C-4179-BF11-D732093031ED}"/>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D01F470-E119-4162-BB0A-8F535E265095}"/>
              </a:ext>
            </a:extLst>
          </p:cNvPr>
          <p:cNvSpPr>
            <a:spLocks noGrp="1"/>
          </p:cNvSpPr>
          <p:nvPr>
            <p:ph type="sldNum" sz="quarter" idx="12"/>
          </p:nvPr>
        </p:nvSpPr>
        <p:spPr/>
        <p:txBody>
          <a:bodyPr/>
          <a:lstStyle/>
          <a:p>
            <a:fld id="{CDDB6B11-1ED6-4D55-AB79-9674BD4116A2}" type="slidenum">
              <a:rPr lang="it-IT" smtClean="0"/>
              <a:t>‹N›</a:t>
            </a:fld>
            <a:endParaRPr lang="it-IT" dirty="0"/>
          </a:p>
        </p:txBody>
      </p:sp>
    </p:spTree>
    <p:extLst>
      <p:ext uri="{BB962C8B-B14F-4D97-AF65-F5344CB8AC3E}">
        <p14:creationId xmlns:p14="http://schemas.microsoft.com/office/powerpoint/2010/main" val="788109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5E2FF4-0457-4286-A453-E3F981A28E7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D12599C-D69B-45EA-B4D2-9ECA33D115D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EA17D6F-2C65-4BAA-8701-3B26571F48E7}"/>
              </a:ext>
            </a:extLst>
          </p:cNvPr>
          <p:cNvSpPr>
            <a:spLocks noGrp="1"/>
          </p:cNvSpPr>
          <p:nvPr>
            <p:ph type="dt" sz="half" idx="10"/>
          </p:nvPr>
        </p:nvSpPr>
        <p:spPr/>
        <p:txBody>
          <a:bodyPr/>
          <a:lstStyle/>
          <a:p>
            <a:fld id="{D4478614-3D72-43E3-994B-B759594CC8E2}" type="datetimeFigureOut">
              <a:rPr lang="it-IT" smtClean="0"/>
              <a:t>25/04/2021</a:t>
            </a:fld>
            <a:endParaRPr lang="it-IT" dirty="0"/>
          </a:p>
        </p:txBody>
      </p:sp>
      <p:sp>
        <p:nvSpPr>
          <p:cNvPr id="5" name="Segnaposto piè di pagina 4">
            <a:extLst>
              <a:ext uri="{FF2B5EF4-FFF2-40B4-BE49-F238E27FC236}">
                <a16:creationId xmlns:a16="http://schemas.microsoft.com/office/drawing/2014/main" id="{3B79BF87-8BCB-4816-883E-64A1517E531D}"/>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E43DDFB9-C58D-4EAA-84BF-428842D119D3}"/>
              </a:ext>
            </a:extLst>
          </p:cNvPr>
          <p:cNvSpPr>
            <a:spLocks noGrp="1"/>
          </p:cNvSpPr>
          <p:nvPr>
            <p:ph type="sldNum" sz="quarter" idx="12"/>
          </p:nvPr>
        </p:nvSpPr>
        <p:spPr/>
        <p:txBody>
          <a:bodyPr/>
          <a:lstStyle/>
          <a:p>
            <a:fld id="{CDDB6B11-1ED6-4D55-AB79-9674BD4116A2}" type="slidenum">
              <a:rPr lang="it-IT" smtClean="0"/>
              <a:t>‹N›</a:t>
            </a:fld>
            <a:endParaRPr lang="it-IT" dirty="0"/>
          </a:p>
        </p:txBody>
      </p:sp>
    </p:spTree>
    <p:extLst>
      <p:ext uri="{BB962C8B-B14F-4D97-AF65-F5344CB8AC3E}">
        <p14:creationId xmlns:p14="http://schemas.microsoft.com/office/powerpoint/2010/main" val="414600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BBE928-C9EA-4E21-9EFA-8D6FFEC1D9A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03454C0-EDA2-49C2-85E0-78F8B4A5D1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E8CDBF4-FB21-4929-A98F-55616D6370D8}"/>
              </a:ext>
            </a:extLst>
          </p:cNvPr>
          <p:cNvSpPr>
            <a:spLocks noGrp="1"/>
          </p:cNvSpPr>
          <p:nvPr>
            <p:ph type="dt" sz="half" idx="10"/>
          </p:nvPr>
        </p:nvSpPr>
        <p:spPr/>
        <p:txBody>
          <a:bodyPr/>
          <a:lstStyle/>
          <a:p>
            <a:fld id="{D4478614-3D72-43E3-994B-B759594CC8E2}" type="datetimeFigureOut">
              <a:rPr lang="it-IT" smtClean="0"/>
              <a:t>25/04/2021</a:t>
            </a:fld>
            <a:endParaRPr lang="it-IT" dirty="0"/>
          </a:p>
        </p:txBody>
      </p:sp>
      <p:sp>
        <p:nvSpPr>
          <p:cNvPr id="5" name="Segnaposto piè di pagina 4">
            <a:extLst>
              <a:ext uri="{FF2B5EF4-FFF2-40B4-BE49-F238E27FC236}">
                <a16:creationId xmlns:a16="http://schemas.microsoft.com/office/drawing/2014/main" id="{E33E625B-9756-4C70-92A8-822CC22147B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5607D3C8-2A3C-4008-B28D-081867BF90F2}"/>
              </a:ext>
            </a:extLst>
          </p:cNvPr>
          <p:cNvSpPr>
            <a:spLocks noGrp="1"/>
          </p:cNvSpPr>
          <p:nvPr>
            <p:ph type="sldNum" sz="quarter" idx="12"/>
          </p:nvPr>
        </p:nvSpPr>
        <p:spPr/>
        <p:txBody>
          <a:bodyPr/>
          <a:lstStyle/>
          <a:p>
            <a:fld id="{CDDB6B11-1ED6-4D55-AB79-9674BD4116A2}" type="slidenum">
              <a:rPr lang="it-IT" smtClean="0"/>
              <a:t>‹N›</a:t>
            </a:fld>
            <a:endParaRPr lang="it-IT" dirty="0"/>
          </a:p>
        </p:txBody>
      </p:sp>
    </p:spTree>
    <p:extLst>
      <p:ext uri="{BB962C8B-B14F-4D97-AF65-F5344CB8AC3E}">
        <p14:creationId xmlns:p14="http://schemas.microsoft.com/office/powerpoint/2010/main" val="318620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BF9011-2893-45F6-B7F9-EDF0D276121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C4F8DBA-9B9E-46DC-B41A-834D0BC44CD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1CC1FD2-4CF8-4013-A4F4-AE271C099BB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D6C1FAE-96BF-4C6C-A804-1619EBBE81D9}"/>
              </a:ext>
            </a:extLst>
          </p:cNvPr>
          <p:cNvSpPr>
            <a:spLocks noGrp="1"/>
          </p:cNvSpPr>
          <p:nvPr>
            <p:ph type="dt" sz="half" idx="10"/>
          </p:nvPr>
        </p:nvSpPr>
        <p:spPr/>
        <p:txBody>
          <a:bodyPr/>
          <a:lstStyle/>
          <a:p>
            <a:fld id="{D4478614-3D72-43E3-994B-B759594CC8E2}" type="datetimeFigureOut">
              <a:rPr lang="it-IT" smtClean="0"/>
              <a:t>25/04/2021</a:t>
            </a:fld>
            <a:endParaRPr lang="it-IT" dirty="0"/>
          </a:p>
        </p:txBody>
      </p:sp>
      <p:sp>
        <p:nvSpPr>
          <p:cNvPr id="6" name="Segnaposto piè di pagina 5">
            <a:extLst>
              <a:ext uri="{FF2B5EF4-FFF2-40B4-BE49-F238E27FC236}">
                <a16:creationId xmlns:a16="http://schemas.microsoft.com/office/drawing/2014/main" id="{5B9ADFA9-3DD0-4FFF-AB96-DFDEEE5EC987}"/>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09BEA3D0-8521-49BC-AA55-61F2CC2A4E20}"/>
              </a:ext>
            </a:extLst>
          </p:cNvPr>
          <p:cNvSpPr>
            <a:spLocks noGrp="1"/>
          </p:cNvSpPr>
          <p:nvPr>
            <p:ph type="sldNum" sz="quarter" idx="12"/>
          </p:nvPr>
        </p:nvSpPr>
        <p:spPr/>
        <p:txBody>
          <a:bodyPr/>
          <a:lstStyle/>
          <a:p>
            <a:fld id="{CDDB6B11-1ED6-4D55-AB79-9674BD4116A2}" type="slidenum">
              <a:rPr lang="it-IT" smtClean="0"/>
              <a:t>‹N›</a:t>
            </a:fld>
            <a:endParaRPr lang="it-IT" dirty="0"/>
          </a:p>
        </p:txBody>
      </p:sp>
    </p:spTree>
    <p:extLst>
      <p:ext uri="{BB962C8B-B14F-4D97-AF65-F5344CB8AC3E}">
        <p14:creationId xmlns:p14="http://schemas.microsoft.com/office/powerpoint/2010/main" val="1402614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6D5E60-4BD9-4354-B370-5CEF7A9BA3D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BFFC7D7-A84C-438B-B0D0-7621EFA9FE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79B6335-B1F7-48E0-B76D-468B41349C9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C3F1B94-CDF7-4B19-A71D-8C7A149698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5532F785-2030-476D-9F61-F53A04D77CC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3719849-7DFA-42C5-944D-4AD3172AA97C}"/>
              </a:ext>
            </a:extLst>
          </p:cNvPr>
          <p:cNvSpPr>
            <a:spLocks noGrp="1"/>
          </p:cNvSpPr>
          <p:nvPr>
            <p:ph type="dt" sz="half" idx="10"/>
          </p:nvPr>
        </p:nvSpPr>
        <p:spPr/>
        <p:txBody>
          <a:bodyPr/>
          <a:lstStyle/>
          <a:p>
            <a:fld id="{D4478614-3D72-43E3-994B-B759594CC8E2}" type="datetimeFigureOut">
              <a:rPr lang="it-IT" smtClean="0"/>
              <a:t>25/04/2021</a:t>
            </a:fld>
            <a:endParaRPr lang="it-IT" dirty="0"/>
          </a:p>
        </p:txBody>
      </p:sp>
      <p:sp>
        <p:nvSpPr>
          <p:cNvPr id="8" name="Segnaposto piè di pagina 7">
            <a:extLst>
              <a:ext uri="{FF2B5EF4-FFF2-40B4-BE49-F238E27FC236}">
                <a16:creationId xmlns:a16="http://schemas.microsoft.com/office/drawing/2014/main" id="{664B7398-4602-407E-8A91-E24C0EACEFFD}"/>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CAB1CBB4-D88F-4E10-BCC1-00BFD555F4D3}"/>
              </a:ext>
            </a:extLst>
          </p:cNvPr>
          <p:cNvSpPr>
            <a:spLocks noGrp="1"/>
          </p:cNvSpPr>
          <p:nvPr>
            <p:ph type="sldNum" sz="quarter" idx="12"/>
          </p:nvPr>
        </p:nvSpPr>
        <p:spPr/>
        <p:txBody>
          <a:bodyPr/>
          <a:lstStyle/>
          <a:p>
            <a:fld id="{CDDB6B11-1ED6-4D55-AB79-9674BD4116A2}" type="slidenum">
              <a:rPr lang="it-IT" smtClean="0"/>
              <a:t>‹N›</a:t>
            </a:fld>
            <a:endParaRPr lang="it-IT" dirty="0"/>
          </a:p>
        </p:txBody>
      </p:sp>
    </p:spTree>
    <p:extLst>
      <p:ext uri="{BB962C8B-B14F-4D97-AF65-F5344CB8AC3E}">
        <p14:creationId xmlns:p14="http://schemas.microsoft.com/office/powerpoint/2010/main" val="1771216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C87307-B098-43F9-8419-4A1AB39A9A4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A229DAA-F674-4967-AF74-2EB7154130AF}"/>
              </a:ext>
            </a:extLst>
          </p:cNvPr>
          <p:cNvSpPr>
            <a:spLocks noGrp="1"/>
          </p:cNvSpPr>
          <p:nvPr>
            <p:ph type="dt" sz="half" idx="10"/>
          </p:nvPr>
        </p:nvSpPr>
        <p:spPr/>
        <p:txBody>
          <a:bodyPr/>
          <a:lstStyle/>
          <a:p>
            <a:fld id="{D4478614-3D72-43E3-994B-B759594CC8E2}" type="datetimeFigureOut">
              <a:rPr lang="it-IT" smtClean="0"/>
              <a:t>25/04/2021</a:t>
            </a:fld>
            <a:endParaRPr lang="it-IT" dirty="0"/>
          </a:p>
        </p:txBody>
      </p:sp>
      <p:sp>
        <p:nvSpPr>
          <p:cNvPr id="4" name="Segnaposto piè di pagina 3">
            <a:extLst>
              <a:ext uri="{FF2B5EF4-FFF2-40B4-BE49-F238E27FC236}">
                <a16:creationId xmlns:a16="http://schemas.microsoft.com/office/drawing/2014/main" id="{AF97548F-A22E-4974-96ED-361679DFD14F}"/>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7CDE4028-FD81-41B8-8714-2E22113CA31D}"/>
              </a:ext>
            </a:extLst>
          </p:cNvPr>
          <p:cNvSpPr>
            <a:spLocks noGrp="1"/>
          </p:cNvSpPr>
          <p:nvPr>
            <p:ph type="sldNum" sz="quarter" idx="12"/>
          </p:nvPr>
        </p:nvSpPr>
        <p:spPr/>
        <p:txBody>
          <a:bodyPr/>
          <a:lstStyle/>
          <a:p>
            <a:fld id="{CDDB6B11-1ED6-4D55-AB79-9674BD4116A2}" type="slidenum">
              <a:rPr lang="it-IT" smtClean="0"/>
              <a:t>‹N›</a:t>
            </a:fld>
            <a:endParaRPr lang="it-IT" dirty="0"/>
          </a:p>
        </p:txBody>
      </p:sp>
    </p:spTree>
    <p:extLst>
      <p:ext uri="{BB962C8B-B14F-4D97-AF65-F5344CB8AC3E}">
        <p14:creationId xmlns:p14="http://schemas.microsoft.com/office/powerpoint/2010/main" val="273983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5D7755E-19B7-47C0-AD08-599C3A29A851}"/>
              </a:ext>
            </a:extLst>
          </p:cNvPr>
          <p:cNvSpPr>
            <a:spLocks noGrp="1"/>
          </p:cNvSpPr>
          <p:nvPr>
            <p:ph type="dt" sz="half" idx="10"/>
          </p:nvPr>
        </p:nvSpPr>
        <p:spPr/>
        <p:txBody>
          <a:bodyPr/>
          <a:lstStyle/>
          <a:p>
            <a:fld id="{D4478614-3D72-43E3-994B-B759594CC8E2}" type="datetimeFigureOut">
              <a:rPr lang="it-IT" smtClean="0"/>
              <a:t>25/04/2021</a:t>
            </a:fld>
            <a:endParaRPr lang="it-IT" dirty="0"/>
          </a:p>
        </p:txBody>
      </p:sp>
      <p:sp>
        <p:nvSpPr>
          <p:cNvPr id="3" name="Segnaposto piè di pagina 2">
            <a:extLst>
              <a:ext uri="{FF2B5EF4-FFF2-40B4-BE49-F238E27FC236}">
                <a16:creationId xmlns:a16="http://schemas.microsoft.com/office/drawing/2014/main" id="{2124C043-4A0A-4787-94AF-ABA1CAB708B3}"/>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0447FD84-4B50-43DA-8204-DC314549AB75}"/>
              </a:ext>
            </a:extLst>
          </p:cNvPr>
          <p:cNvSpPr>
            <a:spLocks noGrp="1"/>
          </p:cNvSpPr>
          <p:nvPr>
            <p:ph type="sldNum" sz="quarter" idx="12"/>
          </p:nvPr>
        </p:nvSpPr>
        <p:spPr/>
        <p:txBody>
          <a:bodyPr/>
          <a:lstStyle/>
          <a:p>
            <a:fld id="{CDDB6B11-1ED6-4D55-AB79-9674BD4116A2}" type="slidenum">
              <a:rPr lang="it-IT" smtClean="0"/>
              <a:t>‹N›</a:t>
            </a:fld>
            <a:endParaRPr lang="it-IT" dirty="0"/>
          </a:p>
        </p:txBody>
      </p:sp>
    </p:spTree>
    <p:extLst>
      <p:ext uri="{BB962C8B-B14F-4D97-AF65-F5344CB8AC3E}">
        <p14:creationId xmlns:p14="http://schemas.microsoft.com/office/powerpoint/2010/main" val="99625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D43644-E01C-43CC-8275-35F3DAE8708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AF57E33-5A03-420C-BAC7-B954FA2743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BAC53B7-5309-4AE6-AA7B-0A7BD5B3CA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934FDF2-8ABE-4E3C-99EB-85E79EE6391D}"/>
              </a:ext>
            </a:extLst>
          </p:cNvPr>
          <p:cNvSpPr>
            <a:spLocks noGrp="1"/>
          </p:cNvSpPr>
          <p:nvPr>
            <p:ph type="dt" sz="half" idx="10"/>
          </p:nvPr>
        </p:nvSpPr>
        <p:spPr/>
        <p:txBody>
          <a:bodyPr/>
          <a:lstStyle/>
          <a:p>
            <a:fld id="{D4478614-3D72-43E3-994B-B759594CC8E2}" type="datetimeFigureOut">
              <a:rPr lang="it-IT" smtClean="0"/>
              <a:t>25/04/2021</a:t>
            </a:fld>
            <a:endParaRPr lang="it-IT" dirty="0"/>
          </a:p>
        </p:txBody>
      </p:sp>
      <p:sp>
        <p:nvSpPr>
          <p:cNvPr id="6" name="Segnaposto piè di pagina 5">
            <a:extLst>
              <a:ext uri="{FF2B5EF4-FFF2-40B4-BE49-F238E27FC236}">
                <a16:creationId xmlns:a16="http://schemas.microsoft.com/office/drawing/2014/main" id="{23EF20A9-F566-4675-AAB2-A1DDDDFEAD82}"/>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40A0788E-B5A4-473C-8B2F-F54213F695E2}"/>
              </a:ext>
            </a:extLst>
          </p:cNvPr>
          <p:cNvSpPr>
            <a:spLocks noGrp="1"/>
          </p:cNvSpPr>
          <p:nvPr>
            <p:ph type="sldNum" sz="quarter" idx="12"/>
          </p:nvPr>
        </p:nvSpPr>
        <p:spPr/>
        <p:txBody>
          <a:bodyPr/>
          <a:lstStyle/>
          <a:p>
            <a:fld id="{CDDB6B11-1ED6-4D55-AB79-9674BD4116A2}" type="slidenum">
              <a:rPr lang="it-IT" smtClean="0"/>
              <a:t>‹N›</a:t>
            </a:fld>
            <a:endParaRPr lang="it-IT" dirty="0"/>
          </a:p>
        </p:txBody>
      </p:sp>
    </p:spTree>
    <p:extLst>
      <p:ext uri="{BB962C8B-B14F-4D97-AF65-F5344CB8AC3E}">
        <p14:creationId xmlns:p14="http://schemas.microsoft.com/office/powerpoint/2010/main" val="3852314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A36485-D826-4729-9B2D-A7A4E866A45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7A9EE14-BB4D-4005-ABC9-56EA0D173A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2DDAAAE5-3175-41D9-938D-4C27D21735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948EB4D-BE98-4DD3-A504-41F665DC9C8F}"/>
              </a:ext>
            </a:extLst>
          </p:cNvPr>
          <p:cNvSpPr>
            <a:spLocks noGrp="1"/>
          </p:cNvSpPr>
          <p:nvPr>
            <p:ph type="dt" sz="half" idx="10"/>
          </p:nvPr>
        </p:nvSpPr>
        <p:spPr/>
        <p:txBody>
          <a:bodyPr/>
          <a:lstStyle/>
          <a:p>
            <a:fld id="{D4478614-3D72-43E3-994B-B759594CC8E2}" type="datetimeFigureOut">
              <a:rPr lang="it-IT" smtClean="0"/>
              <a:t>25/04/2021</a:t>
            </a:fld>
            <a:endParaRPr lang="it-IT" dirty="0"/>
          </a:p>
        </p:txBody>
      </p:sp>
      <p:sp>
        <p:nvSpPr>
          <p:cNvPr id="6" name="Segnaposto piè di pagina 5">
            <a:extLst>
              <a:ext uri="{FF2B5EF4-FFF2-40B4-BE49-F238E27FC236}">
                <a16:creationId xmlns:a16="http://schemas.microsoft.com/office/drawing/2014/main" id="{9B38BB90-E98C-4D13-89F7-06FA658F5825}"/>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74273A6E-3E05-4CEC-A397-55C59D60C454}"/>
              </a:ext>
            </a:extLst>
          </p:cNvPr>
          <p:cNvSpPr>
            <a:spLocks noGrp="1"/>
          </p:cNvSpPr>
          <p:nvPr>
            <p:ph type="sldNum" sz="quarter" idx="12"/>
          </p:nvPr>
        </p:nvSpPr>
        <p:spPr/>
        <p:txBody>
          <a:bodyPr/>
          <a:lstStyle/>
          <a:p>
            <a:fld id="{CDDB6B11-1ED6-4D55-AB79-9674BD4116A2}" type="slidenum">
              <a:rPr lang="it-IT" smtClean="0"/>
              <a:t>‹N›</a:t>
            </a:fld>
            <a:endParaRPr lang="it-IT" dirty="0"/>
          </a:p>
        </p:txBody>
      </p:sp>
    </p:spTree>
    <p:extLst>
      <p:ext uri="{BB962C8B-B14F-4D97-AF65-F5344CB8AC3E}">
        <p14:creationId xmlns:p14="http://schemas.microsoft.com/office/powerpoint/2010/main" val="61024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5E47E6C-44A5-48B6-980E-F2E82106B8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0216520-ECB4-46B9-86E5-CEE5306F33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A97331B-2C54-40F8-93A1-41D556C7EF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78614-3D72-43E3-994B-B759594CC8E2}" type="datetimeFigureOut">
              <a:rPr lang="it-IT" smtClean="0"/>
              <a:t>25/04/2021</a:t>
            </a:fld>
            <a:endParaRPr lang="it-IT" dirty="0"/>
          </a:p>
        </p:txBody>
      </p:sp>
      <p:sp>
        <p:nvSpPr>
          <p:cNvPr id="5" name="Segnaposto piè di pagina 4">
            <a:extLst>
              <a:ext uri="{FF2B5EF4-FFF2-40B4-BE49-F238E27FC236}">
                <a16:creationId xmlns:a16="http://schemas.microsoft.com/office/drawing/2014/main" id="{A606A784-FA1E-43B1-9160-39C0DE75C1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9EAE7C6A-9209-4D4F-87BF-1386B6295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DB6B11-1ED6-4D55-AB79-9674BD4116A2}" type="slidenum">
              <a:rPr lang="it-IT" smtClean="0"/>
              <a:t>‹N›</a:t>
            </a:fld>
            <a:endParaRPr lang="it-IT" dirty="0"/>
          </a:p>
        </p:txBody>
      </p:sp>
    </p:spTree>
    <p:extLst>
      <p:ext uri="{BB962C8B-B14F-4D97-AF65-F5344CB8AC3E}">
        <p14:creationId xmlns:p14="http://schemas.microsoft.com/office/powerpoint/2010/main" val="1704106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BB97BC29-C795-4CC1-88EE-6D7350F1B206}"/>
              </a:ext>
            </a:extLst>
          </p:cNvPr>
          <p:cNvSpPr txBox="1"/>
          <p:nvPr/>
        </p:nvSpPr>
        <p:spPr>
          <a:xfrm>
            <a:off x="-71336" y="0"/>
            <a:ext cx="12334672" cy="1592744"/>
          </a:xfrm>
          <a:prstGeom prst="rect">
            <a:avLst/>
          </a:prstGeom>
          <a:noFill/>
        </p:spPr>
        <p:txBody>
          <a:bodyPr wrap="square" rtlCol="0">
            <a:spAutoFit/>
          </a:bodyPr>
          <a:lstStyle/>
          <a:p>
            <a:r>
              <a:rPr lang="it-IT" sz="1950" dirty="0">
                <a:latin typeface="Times New Roman" panose="02020603050405020304" pitchFamily="18" charset="0"/>
                <a:cs typeface="Times New Roman" panose="02020603050405020304" pitchFamily="18" charset="0"/>
              </a:rPr>
              <a:t>Nel terzo mini-homework ho implementato nella pagina2 del sito </a:t>
            </a:r>
            <a:r>
              <a:rPr lang="it-IT" sz="1950" b="1" dirty="0">
                <a:latin typeface="Times New Roman" panose="02020603050405020304" pitchFamily="18" charset="0"/>
                <a:cs typeface="Times New Roman" panose="02020603050405020304" pitchFamily="18" charset="0"/>
              </a:rPr>
              <a:t>due APIKEY </a:t>
            </a:r>
            <a:r>
              <a:rPr lang="it-IT" sz="1950" dirty="0">
                <a:latin typeface="Times New Roman" panose="02020603050405020304" pitchFamily="18" charset="0"/>
                <a:cs typeface="Times New Roman" panose="02020603050405020304" pitchFamily="18" charset="0"/>
              </a:rPr>
              <a:t>che forniscono servizi esterni alla pagina. </a:t>
            </a:r>
          </a:p>
          <a:p>
            <a:r>
              <a:rPr lang="it-IT" sz="1950" dirty="0">
                <a:latin typeface="Times New Roman" panose="02020603050405020304" pitchFamily="18" charset="0"/>
                <a:cs typeface="Times New Roman" panose="02020603050405020304" pitchFamily="18" charset="0"/>
              </a:rPr>
              <a:t>La prima API sfrutta il servizio offerto da The Movie Database TMDB. L’endpoint usato è: 'https://api.themoviedb.org/3/discover/movie?api_key=ba19f39ba1a719d4d5c62ab7aa10ce20&amp;sort_by=popularity.desc&amp;language=it-en&amp;with_original_language=en&amp;year=2021’.</a:t>
            </a:r>
          </a:p>
          <a:p>
            <a:r>
              <a:rPr lang="it-IT" sz="1950" dirty="0">
                <a:latin typeface="Times New Roman" panose="02020603050405020304" pitchFamily="18" charset="0"/>
                <a:cs typeface="Times New Roman" panose="02020603050405020304" pitchFamily="18" charset="0"/>
              </a:rPr>
              <a:t>Ad una frase è associato un </a:t>
            </a:r>
            <a:r>
              <a:rPr lang="it-IT" sz="1950" b="1" dirty="0">
                <a:latin typeface="Times New Roman" panose="02020603050405020304" pitchFamily="18" charset="0"/>
                <a:cs typeface="Times New Roman" panose="02020603050405020304" pitchFamily="18" charset="0"/>
              </a:rPr>
              <a:t>event listener </a:t>
            </a:r>
            <a:r>
              <a:rPr lang="it-IT" sz="1950" dirty="0">
                <a:latin typeface="Times New Roman" panose="02020603050405020304" pitchFamily="18" charset="0"/>
                <a:cs typeface="Times New Roman" panose="02020603050405020304" pitchFamily="18" charset="0"/>
              </a:rPr>
              <a:t>di tipo click. </a:t>
            </a:r>
          </a:p>
        </p:txBody>
      </p:sp>
      <p:pic>
        <p:nvPicPr>
          <p:cNvPr id="8" name="Immagine 7">
            <a:extLst>
              <a:ext uri="{FF2B5EF4-FFF2-40B4-BE49-F238E27FC236}">
                <a16:creationId xmlns:a16="http://schemas.microsoft.com/office/drawing/2014/main" id="{9F33A6D5-0618-4D68-83A0-CE44CE85A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600" y="1941342"/>
            <a:ext cx="8887399" cy="4736477"/>
          </a:xfrm>
          <a:prstGeom prst="rect">
            <a:avLst/>
          </a:prstGeom>
        </p:spPr>
      </p:pic>
    </p:spTree>
    <p:extLst>
      <p:ext uri="{BB962C8B-B14F-4D97-AF65-F5344CB8AC3E}">
        <p14:creationId xmlns:p14="http://schemas.microsoft.com/office/powerpoint/2010/main" val="3758261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magine 4">
            <a:extLst>
              <a:ext uri="{FF2B5EF4-FFF2-40B4-BE49-F238E27FC236}">
                <a16:creationId xmlns:a16="http://schemas.microsoft.com/office/drawing/2014/main" id="{AD70FB1E-235E-48B7-8575-10816FF9ADED}"/>
              </a:ext>
            </a:extLst>
          </p:cNvPr>
          <p:cNvPicPr>
            <a:picLocks noChangeAspect="1"/>
          </p:cNvPicPr>
          <p:nvPr/>
        </p:nvPicPr>
        <p:blipFill rotWithShape="1">
          <a:blip r:embed="rId2">
            <a:extLst>
              <a:ext uri="{28A0092B-C50C-407E-A947-70E740481C1C}">
                <a14:useLocalDpi xmlns:a14="http://schemas.microsoft.com/office/drawing/2010/main" val="0"/>
              </a:ext>
            </a:extLst>
          </a:blip>
          <a:srcRect l="10427" r="14491"/>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asellaDiTesto 5">
            <a:extLst>
              <a:ext uri="{FF2B5EF4-FFF2-40B4-BE49-F238E27FC236}">
                <a16:creationId xmlns:a16="http://schemas.microsoft.com/office/drawing/2014/main" id="{90BC691E-47A8-4BC2-B877-2099DEA730D9}"/>
              </a:ext>
            </a:extLst>
          </p:cNvPr>
          <p:cNvSpPr txBox="1"/>
          <p:nvPr/>
        </p:nvSpPr>
        <p:spPr>
          <a:xfrm>
            <a:off x="7998537" y="2395291"/>
            <a:ext cx="3822189" cy="3742762"/>
          </a:xfrm>
          <a:prstGeom prst="rect">
            <a:avLst/>
          </a:prstGeom>
        </p:spPr>
        <p:txBody>
          <a:bodyPr vert="horz" lIns="91440" tIns="45720" rIns="91440" bIns="45720" rtlCol="0">
            <a:normAutofit/>
          </a:bodyPr>
          <a:lstStyle/>
          <a:p>
            <a:pPr>
              <a:lnSpc>
                <a:spcPct val="90000"/>
              </a:lnSpc>
              <a:spcAft>
                <a:spcPts val="600"/>
              </a:spcAft>
            </a:pPr>
            <a:r>
              <a:rPr lang="en-US" sz="2000" dirty="0"/>
              <a:t>Una volta verificato l’evento click, viene effettuata una </a:t>
            </a:r>
            <a:r>
              <a:rPr lang="en-US" sz="2000" b="1" dirty="0"/>
              <a:t>fetch</a:t>
            </a:r>
            <a:r>
              <a:rPr lang="en-US" sz="2000" dirty="0"/>
              <a:t> al relativo endpoint che ritorna un </a:t>
            </a:r>
            <a:r>
              <a:rPr lang="en-US" sz="2000" b="1" dirty="0"/>
              <a:t>file json </a:t>
            </a:r>
            <a:r>
              <a:rPr lang="en-US" sz="2000" dirty="0"/>
              <a:t>con tutti i titoli dei film più popolari della settimana visualizzati in ordine di popolarità decrescente. Viene inoltre associato un altro event listener alla frase iniziale che permette di nascondere la sezione appena richiesta.</a:t>
            </a:r>
          </a:p>
        </p:txBody>
      </p:sp>
    </p:spTree>
    <p:extLst>
      <p:ext uri="{BB962C8B-B14F-4D97-AF65-F5344CB8AC3E}">
        <p14:creationId xmlns:p14="http://schemas.microsoft.com/office/powerpoint/2010/main" val="1748989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D4EE1891-2C5E-4B66-820E-79FA9A222ED4}"/>
              </a:ext>
            </a:extLst>
          </p:cNvPr>
          <p:cNvSpPr/>
          <p:nvPr/>
        </p:nvSpPr>
        <p:spPr>
          <a:xfrm>
            <a:off x="2670517" y="3429000"/>
            <a:ext cx="3474720" cy="956603"/>
          </a:xfrm>
          <a:prstGeom prst="rect">
            <a:avLst/>
          </a:prstGeom>
          <a:ln w="25400" cmpd="thinThick">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dk1"/>
          </a:lnRef>
          <a:fillRef idx="1">
            <a:schemeClr val="lt1"/>
          </a:fillRef>
          <a:effectRef idx="0">
            <a:schemeClr val="dk1"/>
          </a:effectRef>
          <a:fontRef idx="minor">
            <a:schemeClr val="dk1"/>
          </a:fontRef>
        </p:style>
        <p:txBody>
          <a:bodyPr rtlCol="0" anchor="ctr"/>
          <a:lstStyle/>
          <a:p>
            <a:pPr algn="ctr"/>
            <a:endParaRPr lang="it-IT" b="1" dirty="0">
              <a:ln w="22225">
                <a:solidFill>
                  <a:schemeClr val="accent2"/>
                </a:solidFill>
                <a:prstDash val="solid"/>
              </a:ln>
              <a:solidFill>
                <a:schemeClr val="accent2">
                  <a:lumMod val="40000"/>
                  <a:lumOff val="60000"/>
                </a:schemeClr>
              </a:solidFill>
            </a:endParaRPr>
          </a:p>
        </p:txBody>
      </p:sp>
      <p:pic>
        <p:nvPicPr>
          <p:cNvPr id="5" name="Immagine 4">
            <a:extLst>
              <a:ext uri="{FF2B5EF4-FFF2-40B4-BE49-F238E27FC236}">
                <a16:creationId xmlns:a16="http://schemas.microsoft.com/office/drawing/2014/main" id="{7E46043B-D11D-4A30-A946-1C06F17EF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83"/>
            <a:ext cx="8815754" cy="4698294"/>
          </a:xfrm>
          <a:prstGeom prst="rect">
            <a:avLst/>
          </a:prstGeom>
        </p:spPr>
      </p:pic>
      <p:sp>
        <p:nvSpPr>
          <p:cNvPr id="3" name="Rettangolo 2">
            <a:extLst>
              <a:ext uri="{FF2B5EF4-FFF2-40B4-BE49-F238E27FC236}">
                <a16:creationId xmlns:a16="http://schemas.microsoft.com/office/drawing/2014/main" id="{863318E3-9173-462A-97BE-5530D2AAAC42}"/>
              </a:ext>
            </a:extLst>
          </p:cNvPr>
          <p:cNvSpPr/>
          <p:nvPr/>
        </p:nvSpPr>
        <p:spPr>
          <a:xfrm>
            <a:off x="2614245" y="3156440"/>
            <a:ext cx="3474720" cy="9566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CasellaDiTesto 3">
            <a:extLst>
              <a:ext uri="{FF2B5EF4-FFF2-40B4-BE49-F238E27FC236}">
                <a16:creationId xmlns:a16="http://schemas.microsoft.com/office/drawing/2014/main" id="{34B505BE-371D-4151-9365-B705666EE72E}"/>
              </a:ext>
            </a:extLst>
          </p:cNvPr>
          <p:cNvSpPr txBox="1"/>
          <p:nvPr/>
        </p:nvSpPr>
        <p:spPr>
          <a:xfrm>
            <a:off x="2011680" y="5022166"/>
            <a:ext cx="7934179" cy="1015663"/>
          </a:xfrm>
          <a:prstGeom prst="rect">
            <a:avLst/>
          </a:prstGeom>
          <a:noFill/>
        </p:spPr>
        <p:txBody>
          <a:bodyPr wrap="square" rtlCol="0">
            <a:spAutoFit/>
          </a:bodyPr>
          <a:lstStyle/>
          <a:p>
            <a:r>
              <a:rPr lang="it-IT" sz="2000" dirty="0">
                <a:latin typeface="Times New Roman" panose="02020603050405020304" pitchFamily="18" charset="0"/>
                <a:cs typeface="Times New Roman" panose="02020603050405020304" pitchFamily="18" charset="0"/>
              </a:rPr>
              <a:t>L’altra Api implementa le funzionalità del sito Open Movie DataBase. Tale Api permette all’utente di ottenere informazioni aggiuntive su di un film dato solamente il titolo(in inglese).</a:t>
            </a:r>
          </a:p>
        </p:txBody>
      </p:sp>
    </p:spTree>
    <p:extLst>
      <p:ext uri="{BB962C8B-B14F-4D97-AF65-F5344CB8AC3E}">
        <p14:creationId xmlns:p14="http://schemas.microsoft.com/office/powerpoint/2010/main" val="322635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sellaDiTesto 1">
            <a:extLst>
              <a:ext uri="{FF2B5EF4-FFF2-40B4-BE49-F238E27FC236}">
                <a16:creationId xmlns:a16="http://schemas.microsoft.com/office/drawing/2014/main" id="{5BF65A3E-B4D7-4E07-A2FA-30616DCBBAB2}"/>
              </a:ext>
            </a:extLst>
          </p:cNvPr>
          <p:cNvSpPr txBox="1"/>
          <p:nvPr/>
        </p:nvSpPr>
        <p:spPr>
          <a:xfrm>
            <a:off x="0" y="884597"/>
            <a:ext cx="6860599" cy="384366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L’endpoint usato è 'http://www.omdbapi.com/?i=tt3896198&amp;apikey=c64fe1d3&amp;t=‘ al quale viene poi concatenato il valore dell’</a:t>
            </a:r>
            <a:r>
              <a:rPr lang="en-US" sz="2000" b="1" dirty="0">
                <a:latin typeface="Times New Roman" panose="02020603050405020304" pitchFamily="18" charset="0"/>
                <a:cs typeface="Times New Roman" panose="02020603050405020304" pitchFamily="18" charset="0"/>
              </a:rPr>
              <a:t>input text</a:t>
            </a:r>
            <a:r>
              <a:rPr lang="en-US" sz="2000" dirty="0">
                <a:latin typeface="Times New Roman" panose="02020603050405020304" pitchFamily="18" charset="0"/>
                <a:cs typeface="Times New Roman" panose="02020603050405020304" pitchFamily="18" charset="0"/>
              </a:rPr>
              <a:t>,(ovvero un titolo in inglese) immesso dall’utente. Dopo aver concatenato il titolo, si esegue una </a:t>
            </a:r>
            <a:r>
              <a:rPr lang="en-US" sz="2000" b="1" dirty="0">
                <a:latin typeface="Times New Roman" panose="02020603050405020304" pitchFamily="18" charset="0"/>
                <a:cs typeface="Times New Roman" panose="02020603050405020304" pitchFamily="18" charset="0"/>
              </a:rPr>
              <a:t>fetch</a:t>
            </a:r>
            <a:r>
              <a:rPr lang="en-US" sz="2000" dirty="0">
                <a:latin typeface="Times New Roman" panose="02020603050405020304" pitchFamily="18" charset="0"/>
                <a:cs typeface="Times New Roman" panose="02020603050405020304" pitchFamily="18" charset="0"/>
              </a:rPr>
              <a:t> ricevendo in ritorno un </a:t>
            </a:r>
            <a:r>
              <a:rPr lang="en-US" sz="2000" b="1" dirty="0">
                <a:latin typeface="Times New Roman" panose="02020603050405020304" pitchFamily="18" charset="0"/>
                <a:cs typeface="Times New Roman" panose="02020603050405020304" pitchFamily="18" charset="0"/>
              </a:rPr>
              <a:t>file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json</a:t>
            </a:r>
            <a:r>
              <a:rPr lang="en-US" sz="2000" dirty="0">
                <a:latin typeface="Times New Roman" panose="02020603050405020304" pitchFamily="18" charset="0"/>
                <a:cs typeface="Times New Roman" panose="02020603050405020304" pitchFamily="18" charset="0"/>
              </a:rPr>
              <a:t> con una serie di informazioni riguardanti il film in questione.  Viene dunque creato un contenitore nel quale vengono appesi titolo, immagine… </a:t>
            </a:r>
          </a:p>
        </p:txBody>
      </p:sp>
      <p:pic>
        <p:nvPicPr>
          <p:cNvPr id="5" name="Immagine 4">
            <a:extLst>
              <a:ext uri="{FF2B5EF4-FFF2-40B4-BE49-F238E27FC236}">
                <a16:creationId xmlns:a16="http://schemas.microsoft.com/office/drawing/2014/main" id="{5283B12D-6786-4990-B02C-E205BF423F8D}"/>
              </a:ext>
            </a:extLst>
          </p:cNvPr>
          <p:cNvPicPr>
            <a:picLocks noChangeAspect="1"/>
          </p:cNvPicPr>
          <p:nvPr/>
        </p:nvPicPr>
        <p:blipFill rotWithShape="1">
          <a:blip r:embed="rId2">
            <a:extLst>
              <a:ext uri="{28A0092B-C50C-407E-A947-70E740481C1C}">
                <a14:useLocalDpi xmlns:a14="http://schemas.microsoft.com/office/drawing/2010/main" val="0"/>
              </a:ext>
            </a:extLst>
          </a:blip>
          <a:srcRect l="25673" r="2802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79275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magine 4">
            <a:extLst>
              <a:ext uri="{FF2B5EF4-FFF2-40B4-BE49-F238E27FC236}">
                <a16:creationId xmlns:a16="http://schemas.microsoft.com/office/drawing/2014/main" id="{A2CF6023-F11F-4BFD-93CE-DD133A6B7B86}"/>
              </a:ext>
            </a:extLst>
          </p:cNvPr>
          <p:cNvPicPr>
            <a:picLocks noChangeAspect="1"/>
          </p:cNvPicPr>
          <p:nvPr/>
        </p:nvPicPr>
        <p:blipFill rotWithShape="1">
          <a:blip r:embed="rId2">
            <a:extLst>
              <a:ext uri="{28A0092B-C50C-407E-A947-70E740481C1C}">
                <a14:useLocalDpi xmlns:a14="http://schemas.microsoft.com/office/drawing/2010/main" val="0"/>
              </a:ext>
            </a:extLst>
          </a:blip>
          <a:srcRect l="25755" r="2675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2" name="CasellaDiTesto 1">
            <a:extLst>
              <a:ext uri="{FF2B5EF4-FFF2-40B4-BE49-F238E27FC236}">
                <a16:creationId xmlns:a16="http://schemas.microsoft.com/office/drawing/2014/main" id="{F128CEA2-CF50-4E9E-81B1-453098ACD2E2}"/>
              </a:ext>
            </a:extLst>
          </p:cNvPr>
          <p:cNvSpPr txBox="1"/>
          <p:nvPr/>
        </p:nvSpPr>
        <p:spPr>
          <a:xfrm>
            <a:off x="6513788" y="2333297"/>
            <a:ext cx="4840010" cy="3843666"/>
          </a:xfrm>
          <a:prstGeom prst="rect">
            <a:avLst/>
          </a:prstGeom>
        </p:spPr>
        <p:txBody>
          <a:bodyPr vert="horz" lIns="91440" tIns="45720" rIns="91440" bIns="45720" rtlCol="0">
            <a:normAutofit/>
          </a:bodyPr>
          <a:lstStyle/>
          <a:p>
            <a:pPr>
              <a:lnSpc>
                <a:spcPct val="90000"/>
              </a:lnSpc>
              <a:spcAft>
                <a:spcPts val="600"/>
              </a:spcAft>
            </a:pPr>
            <a:r>
              <a:rPr lang="en-US" sz="2000" dirty="0"/>
              <a:t>… una serie di informazioni quali anno di uscita, cast, genere e regista. Una volta che il valore dell’input text è vuoto e si fa una ricerca, vengono eliminati tutti i risultati precedentemente trovati.</a:t>
            </a:r>
          </a:p>
        </p:txBody>
      </p:sp>
    </p:spTree>
    <p:extLst>
      <p:ext uri="{BB962C8B-B14F-4D97-AF65-F5344CB8AC3E}">
        <p14:creationId xmlns:p14="http://schemas.microsoft.com/office/powerpoint/2010/main" val="410976888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295</Words>
  <Application>Microsoft Office PowerPoint</Application>
  <PresentationFormat>Widescreen</PresentationFormat>
  <Paragraphs>7</Paragraphs>
  <Slides>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5</vt:i4>
      </vt:variant>
    </vt:vector>
  </HeadingPairs>
  <TitlesOfParts>
    <vt:vector size="10" baseType="lpstr">
      <vt:lpstr>Arial</vt:lpstr>
      <vt:lpstr>Calibri</vt:lpstr>
      <vt:lpstr>Calibri Light</vt:lpstr>
      <vt:lpstr>Times New Roman</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LUIGI FINOCCHIARO</dc:creator>
  <cp:lastModifiedBy>LUIGI FINOCCHIARO</cp:lastModifiedBy>
  <cp:revision>2</cp:revision>
  <dcterms:created xsi:type="dcterms:W3CDTF">2021-04-25T14:12:00Z</dcterms:created>
  <dcterms:modified xsi:type="dcterms:W3CDTF">2021-04-25T14:20:06Z</dcterms:modified>
</cp:coreProperties>
</file>