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1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6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5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0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0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6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AC10A-D50C-7FF3-49FF-EE35D0EFC5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545FD-FE17-9553-813E-47F1D84D8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GB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Hallo World!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E1618-40FB-9C85-051A-24B728B39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8409" y="2783596"/>
            <a:ext cx="5200894" cy="1290807"/>
          </a:xfrm>
        </p:spPr>
        <p:txBody>
          <a:bodyPr anchor="ctr">
            <a:normAutofit/>
          </a:bodyPr>
          <a:lstStyle/>
          <a:p>
            <a:pPr algn="l"/>
            <a:r>
              <a:rPr lang="en-GB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Author: {{AUTHOR}}</a:t>
            </a:r>
          </a:p>
        </p:txBody>
      </p:sp>
      <p:sp>
        <p:nvSpPr>
          <p:cNvPr id="5" name="Frame 4" descr="small">
            <a:extLst>
              <a:ext uri="{FF2B5EF4-FFF2-40B4-BE49-F238E27FC236}">
                <a16:creationId xmlns:a16="http://schemas.microsoft.com/office/drawing/2014/main" id="{053DA6AB-3A42-7265-6B64-20C526793721}"/>
              </a:ext>
            </a:extLst>
          </p:cNvPr>
          <p:cNvSpPr/>
          <p:nvPr/>
        </p:nvSpPr>
        <p:spPr>
          <a:xfrm>
            <a:off x="286506" y="4289046"/>
            <a:ext cx="2387868" cy="2210077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7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7C99C-CED7-3AA8-10CF-21A8BB82E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B57B5B-CAE1-AB75-FA83-74FE9FF2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ame 9" descr="big">
            <a:extLst>
              <a:ext uri="{FF2B5EF4-FFF2-40B4-BE49-F238E27FC236}">
                <a16:creationId xmlns:a16="http://schemas.microsoft.com/office/drawing/2014/main" id="{87BB0333-3513-0C14-C061-49FB97CB9177}"/>
              </a:ext>
            </a:extLst>
          </p:cNvPr>
          <p:cNvSpPr/>
          <p:nvPr/>
        </p:nvSpPr>
        <p:spPr>
          <a:xfrm>
            <a:off x="3432827" y="533124"/>
            <a:ext cx="4777107" cy="466814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1B2D12-2199-19BF-D256-7BA73A050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0933" y="5280990"/>
            <a:ext cx="5200894" cy="1290807"/>
          </a:xfrm>
        </p:spPr>
        <p:txBody>
          <a:bodyPr anchor="ctr">
            <a:normAutofit/>
          </a:bodyPr>
          <a:lstStyle/>
          <a:p>
            <a:r>
              <a:rPr lang="en-GB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{{AUTHOR}}</a:t>
            </a:r>
          </a:p>
        </p:txBody>
      </p:sp>
    </p:spTree>
    <p:extLst>
      <p:ext uri="{BB962C8B-B14F-4D97-AF65-F5344CB8AC3E}">
        <p14:creationId xmlns:p14="http://schemas.microsoft.com/office/powerpoint/2010/main" val="397757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VanillaVTI</vt:lpstr>
      <vt:lpstr>Hallo World!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Luuk Jacobs</dc:creator>
  <cp:lastModifiedBy>Luuk Jacobs</cp:lastModifiedBy>
  <cp:revision>6</cp:revision>
  <dcterms:created xsi:type="dcterms:W3CDTF">2025-09-02T16:01:16Z</dcterms:created>
  <dcterms:modified xsi:type="dcterms:W3CDTF">2025-09-03T13:20:10Z</dcterms:modified>
</cp:coreProperties>
</file>