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0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AC10A-D50C-7FF3-49FF-EE35D0EF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545FD-FE17-9553-813E-47F1D84D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GB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Hallo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E1618-40FB-9C85-051A-24B728B39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8409" y="2783596"/>
            <a:ext cx="5200894" cy="1290807"/>
          </a:xfrm>
        </p:spPr>
        <p:txBody>
          <a:bodyPr anchor="ctr">
            <a:normAutofit/>
          </a:bodyPr>
          <a:lstStyle/>
          <a:p>
            <a:pPr algn="l"/>
            <a:r>
              <a:rPr lang="en-GB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{{AUTHOR}}</a:t>
            </a:r>
          </a:p>
        </p:txBody>
      </p:sp>
    </p:spTree>
    <p:extLst>
      <p:ext uri="{BB962C8B-B14F-4D97-AF65-F5344CB8AC3E}">
        <p14:creationId xmlns:p14="http://schemas.microsoft.com/office/powerpoint/2010/main" val="5489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Hallo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Luuk Jacobs</dc:creator>
  <cp:lastModifiedBy>Luuk Jacobs</cp:lastModifiedBy>
  <cp:revision>3</cp:revision>
  <dcterms:created xsi:type="dcterms:W3CDTF">2025-09-02T16:01:16Z</dcterms:created>
  <dcterms:modified xsi:type="dcterms:W3CDTF">2025-09-03T06:40:33Z</dcterms:modified>
</cp:coreProperties>
</file>