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BB46-E24C-4F5A-937A-2E1AF5497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1C19F-B24A-41B6-A95F-0536ACDC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BD97-9E1E-8AF9-AD3E-C87864E0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9A7A-CB58-E8FD-0B34-D4F74527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73BE6-0CA3-733D-2C81-8D157121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68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4DE4-93C5-A08F-6138-5794B7DC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D08E1-FDEB-B06D-1DD9-C0314A037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22B8-2DDA-21DD-B384-83958E29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EA3A-D239-98C9-A93A-C8456CB6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5188-A656-B54C-E33E-536ED19B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900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E0739-C3A8-0F80-76DC-609F48597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FDA9E-7368-06BC-4192-E32004BE4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B134-440C-ABB2-808D-CDAE0D9A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644D-8276-E8A2-DB19-ED37CB9F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B5EA6-EC31-47B8-99CA-3F3AD9B2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005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E7B7-4E13-5AD5-7272-1D3C8E3D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44E0-54F2-4830-94B2-9BB632CB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04BF-CC19-C01E-76D3-D13CD33D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4F316-8FFD-9B42-9DC8-F3889932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BD2D-12AD-0740-61B5-8496E97F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776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4C31-6DC0-27D7-466C-C31ECFBA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AFD57-B78F-4A22-B696-CBDB55627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9479-783C-F2ED-D1AA-716C3D2A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120B-2F2A-47DE-93A6-481EAF5D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57F3-451F-298E-3555-4BE32DE6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907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0848-2A88-C58A-4DBA-680DFB9D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F10F-E9ED-B56F-6381-727A65042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1C4CB-7CA8-DDBE-AD97-4C39FA55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D408F-4066-8304-3FFC-94554B53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1BD3-B435-C5C4-339B-BFD8EB12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8548-F192-7AEE-1228-C5594CC6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11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7FCD-E2F6-F000-8EFE-9CEA103D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0FFCD-9E82-1068-71AD-879F67A2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8A096-2A89-F0F3-7F0E-945476CF3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C0C31-6399-0E6E-3D06-5C154DEEF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D8810-A36A-11B1-5F11-637D7C574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57D47-33FC-EB7A-4518-DC857EAD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3D736-B1EB-7AB7-1321-40607F11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EECF5-C260-9820-E405-68614653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5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943B-E905-65B5-7932-713D785D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B4BCB-6C47-A717-11BA-16F61CB2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EFCA5-C7E7-463B-ADD7-2461873D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EFFB7-5D91-7979-382C-D9705FF3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40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7AB4E-478E-907E-5FDA-147B746C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44476-6691-9EA6-211A-75EFD23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E8F1-8DE7-93F1-8D4D-514CFBC7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46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3FAC-4CAE-DA08-1328-36F8C318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38E1-6C26-A62E-29B2-C241D71B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8C1A-30CD-6CCA-17E8-37E6C2E3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C12E-DAEA-7350-DFE5-E6510D96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865F4-EEB9-D7D7-E99F-C14E0F9D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F07F-890E-721B-A2A0-3B14E7A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2FF9-B0E7-5EFB-7472-A460797C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C9AD4-2DDB-C42B-3095-2B1D4E99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9CCCB-1BE6-DA90-F59E-973C4907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1E06E-BB7E-BF31-2A11-AA0FBF2B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101E-9ED6-FD7E-ACF7-5C1626DC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084BA-24E5-476C-B1D3-43584E92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647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00A79-E431-0706-7199-E99874DD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514CF-ACD7-C22A-6A6A-EAD0CD87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E5A1-50A9-BF26-63E8-BBD5826F5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B4BF-79AB-40D2-927C-DAE52FBDF255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6502-E67E-7618-9556-1D8A9C1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0631-461F-1AA2-DB99-AB77583C3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CF6E9-6668-455D-AC94-2534B59F15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2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C783D-AD9E-AA35-CBCE-7B0451BEE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4111">
            <a:off x="2199005" y="306596"/>
            <a:ext cx="2457576" cy="3511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03D1B-6465-1DF8-DAEC-EBE5CB21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8168">
            <a:off x="4594342" y="533587"/>
            <a:ext cx="3302170" cy="47690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A40479-D8B5-3D1F-AEFD-31F77B331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9607">
            <a:off x="1939387" y="2120492"/>
            <a:ext cx="3283119" cy="4705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99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2FF501-EA76-F0BA-1772-FB9C0B26E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693">
            <a:off x="2869002" y="2261223"/>
            <a:ext cx="2978303" cy="389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5602E-4274-5AA0-0915-3A382E3D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" y="896258"/>
            <a:ext cx="2940201" cy="4210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9D390-9AA9-26D5-1DF6-451F1494A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1645">
            <a:off x="2662900" y="542094"/>
            <a:ext cx="2959252" cy="4216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33217-4B18-0AF7-2E5E-4AFB25FC2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269">
            <a:off x="1219414" y="2338385"/>
            <a:ext cx="2959252" cy="4210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3F23C7-C00C-2D0D-0527-152D229C5F50}"/>
              </a:ext>
            </a:extLst>
          </p:cNvPr>
          <p:cNvCxnSpPr/>
          <p:nvPr/>
        </p:nvCxnSpPr>
        <p:spPr>
          <a:xfrm>
            <a:off x="8354291" y="2826327"/>
            <a:ext cx="3546764" cy="17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4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2AC2BB-F389-56A7-B5AE-CAC48791C497}"/>
              </a:ext>
            </a:extLst>
          </p:cNvPr>
          <p:cNvSpPr>
            <a:spLocks noChangeAspect="1"/>
          </p:cNvSpPr>
          <p:nvPr/>
        </p:nvSpPr>
        <p:spPr>
          <a:xfrm>
            <a:off x="3152252" y="2042606"/>
            <a:ext cx="3830439" cy="383043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353AE-69E6-7792-4AE6-C1FFE4457D66}"/>
              </a:ext>
            </a:extLst>
          </p:cNvPr>
          <p:cNvSpPr txBox="1"/>
          <p:nvPr/>
        </p:nvSpPr>
        <p:spPr>
          <a:xfrm>
            <a:off x="3152252" y="2449720"/>
            <a:ext cx="38304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0" b="1" dirty="0">
                <a:latin typeface="Bradley Hand ITC" panose="03070402050302030203" pitchFamily="66" charset="0"/>
              </a:rPr>
              <a:t>MV</a:t>
            </a:r>
            <a:endParaRPr lang="en-NL" sz="190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0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Luuk Altenburg</dc:creator>
  <cp:lastModifiedBy>Luuk Altenburg</cp:lastModifiedBy>
  <cp:revision>1</cp:revision>
  <dcterms:created xsi:type="dcterms:W3CDTF">2024-10-16T13:16:43Z</dcterms:created>
  <dcterms:modified xsi:type="dcterms:W3CDTF">2024-10-16T13:17:16Z</dcterms:modified>
</cp:coreProperties>
</file>