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1" r:id="rId5"/>
    <p:sldId id="257" r:id="rId6"/>
    <p:sldId id="282" r:id="rId7"/>
    <p:sldId id="275" r:id="rId8"/>
    <p:sldId id="283" r:id="rId9"/>
    <p:sldId id="284" r:id="rId10"/>
    <p:sldId id="277" r:id="rId11"/>
    <p:sldId id="261" r:id="rId12"/>
    <p:sldId id="278" r:id="rId13"/>
    <p:sldId id="279" r:id="rId14"/>
    <p:sldId id="285" r:id="rId15"/>
    <p:sldId id="280" r:id="rId16"/>
  </p:sldIdLst>
  <p:sldSz cx="9144000" cy="5143500" type="screen16x9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167A"/>
    <a:srgbClr val="9999F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07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32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 Wolbertus" userId="62c46dd4-7886-4179-9371-3a3c719e1f16" providerId="ADAL" clId="{9EFFFF74-4167-46C2-918B-57B86A8863A3}"/>
    <pc:docChg chg="custSel modSld">
      <pc:chgData name="Rick Wolbertus" userId="62c46dd4-7886-4179-9371-3a3c719e1f16" providerId="ADAL" clId="{9EFFFF74-4167-46C2-918B-57B86A8863A3}" dt="2021-10-11T08:29:49.539" v="312"/>
      <pc:docMkLst>
        <pc:docMk/>
      </pc:docMkLst>
      <pc:sldChg chg="modSp mod">
        <pc:chgData name="Rick Wolbertus" userId="62c46dd4-7886-4179-9371-3a3c719e1f16" providerId="ADAL" clId="{9EFFFF74-4167-46C2-918B-57B86A8863A3}" dt="2021-10-04T12:49:01.390" v="207" actId="20577"/>
        <pc:sldMkLst>
          <pc:docMk/>
          <pc:sldMk cId="492238136" sldId="257"/>
        </pc:sldMkLst>
        <pc:spChg chg="mod">
          <ac:chgData name="Rick Wolbertus" userId="62c46dd4-7886-4179-9371-3a3c719e1f16" providerId="ADAL" clId="{9EFFFF74-4167-46C2-918B-57B86A8863A3}" dt="2021-10-04T12:49:01.390" v="207" actId="20577"/>
          <ac:spMkLst>
            <pc:docMk/>
            <pc:sldMk cId="492238136" sldId="257"/>
            <ac:spMk id="3" creationId="{00000000-0000-0000-0000-000000000000}"/>
          </ac:spMkLst>
        </pc:spChg>
      </pc:sldChg>
      <pc:sldChg chg="modSp mod">
        <pc:chgData name="Rick Wolbertus" userId="62c46dd4-7886-4179-9371-3a3c719e1f16" providerId="ADAL" clId="{9EFFFF74-4167-46C2-918B-57B86A8863A3}" dt="2021-10-04T12:44:31.153" v="36" actId="20577"/>
        <pc:sldMkLst>
          <pc:docMk/>
          <pc:sldMk cId="4087928199" sldId="261"/>
        </pc:sldMkLst>
        <pc:spChg chg="mod">
          <ac:chgData name="Rick Wolbertus" userId="62c46dd4-7886-4179-9371-3a3c719e1f16" providerId="ADAL" clId="{9EFFFF74-4167-46C2-918B-57B86A8863A3}" dt="2021-10-04T12:44:31.153" v="36" actId="20577"/>
          <ac:spMkLst>
            <pc:docMk/>
            <pc:sldMk cId="4087928199" sldId="261"/>
            <ac:spMk id="3" creationId="{00000000-0000-0000-0000-000000000000}"/>
          </ac:spMkLst>
        </pc:spChg>
      </pc:sldChg>
      <pc:sldChg chg="modSp mod">
        <pc:chgData name="Rick Wolbertus" userId="62c46dd4-7886-4179-9371-3a3c719e1f16" providerId="ADAL" clId="{9EFFFF74-4167-46C2-918B-57B86A8863A3}" dt="2021-10-04T12:47:48.624" v="171" actId="20577"/>
        <pc:sldMkLst>
          <pc:docMk/>
          <pc:sldMk cId="3375084785" sldId="277"/>
        </pc:sldMkLst>
        <pc:spChg chg="mod">
          <ac:chgData name="Rick Wolbertus" userId="62c46dd4-7886-4179-9371-3a3c719e1f16" providerId="ADAL" clId="{9EFFFF74-4167-46C2-918B-57B86A8863A3}" dt="2021-10-04T12:47:48.624" v="171" actId="20577"/>
          <ac:spMkLst>
            <pc:docMk/>
            <pc:sldMk cId="3375084785" sldId="277"/>
            <ac:spMk id="3" creationId="{00000000-0000-0000-0000-000000000000}"/>
          </ac:spMkLst>
        </pc:spChg>
      </pc:sldChg>
      <pc:sldChg chg="modSp">
        <pc:chgData name="Rick Wolbertus" userId="62c46dd4-7886-4179-9371-3a3c719e1f16" providerId="ADAL" clId="{9EFFFF74-4167-46C2-918B-57B86A8863A3}" dt="2021-10-11T08:29:49.539" v="312"/>
        <pc:sldMkLst>
          <pc:docMk/>
          <pc:sldMk cId="2020400672" sldId="278"/>
        </pc:sldMkLst>
        <pc:graphicFrameChg chg="mod">
          <ac:chgData name="Rick Wolbertus" userId="62c46dd4-7886-4179-9371-3a3c719e1f16" providerId="ADAL" clId="{9EFFFF74-4167-46C2-918B-57B86A8863A3}" dt="2021-10-11T08:29:49.539" v="312"/>
          <ac:graphicFrameMkLst>
            <pc:docMk/>
            <pc:sldMk cId="2020400672" sldId="278"/>
            <ac:graphicFrameMk id="5" creationId="{49EA9EF9-F108-4571-A120-5BB496500B0C}"/>
          </ac:graphicFrameMkLst>
        </pc:graphicFrameChg>
      </pc:sldChg>
      <pc:sldChg chg="modSp mod">
        <pc:chgData name="Rick Wolbertus" userId="62c46dd4-7886-4179-9371-3a3c719e1f16" providerId="ADAL" clId="{9EFFFF74-4167-46C2-918B-57B86A8863A3}" dt="2021-10-04T12:42:48.761" v="20" actId="20577"/>
        <pc:sldMkLst>
          <pc:docMk/>
          <pc:sldMk cId="385354904" sldId="280"/>
        </pc:sldMkLst>
        <pc:graphicFrameChg chg="modGraphic">
          <ac:chgData name="Rick Wolbertus" userId="62c46dd4-7886-4179-9371-3a3c719e1f16" providerId="ADAL" clId="{9EFFFF74-4167-46C2-918B-57B86A8863A3}" dt="2021-10-04T12:42:48.761" v="20" actId="20577"/>
          <ac:graphicFrameMkLst>
            <pc:docMk/>
            <pc:sldMk cId="385354904" sldId="280"/>
            <ac:graphicFrameMk id="6" creationId="{568E3B7E-E292-497A-AA86-657A557A24D5}"/>
          </ac:graphicFrameMkLst>
        </pc:graphicFrameChg>
      </pc:sldChg>
      <pc:sldChg chg="modSp mod">
        <pc:chgData name="Rick Wolbertus" userId="62c46dd4-7886-4179-9371-3a3c719e1f16" providerId="ADAL" clId="{9EFFFF74-4167-46C2-918B-57B86A8863A3}" dt="2021-10-04T12:51:32.662" v="308" actId="20577"/>
        <pc:sldMkLst>
          <pc:docMk/>
          <pc:sldMk cId="3778497395" sldId="282"/>
        </pc:sldMkLst>
        <pc:spChg chg="mod">
          <ac:chgData name="Rick Wolbertus" userId="62c46dd4-7886-4179-9371-3a3c719e1f16" providerId="ADAL" clId="{9EFFFF74-4167-46C2-918B-57B86A8863A3}" dt="2021-10-04T12:51:32.662" v="308" actId="20577"/>
          <ac:spMkLst>
            <pc:docMk/>
            <pc:sldMk cId="3778497395" sldId="282"/>
            <ac:spMk id="3" creationId="{6CFDB2D3-AAE6-4657-84CA-617030AE8414}"/>
          </ac:spMkLst>
        </pc:spChg>
      </pc:sldChg>
      <pc:sldChg chg="modSp mod">
        <pc:chgData name="Rick Wolbertus" userId="62c46dd4-7886-4179-9371-3a3c719e1f16" providerId="ADAL" clId="{9EFFFF74-4167-46C2-918B-57B86A8863A3}" dt="2021-10-04T12:48:20.789" v="180" actId="20577"/>
        <pc:sldMkLst>
          <pc:docMk/>
          <pc:sldMk cId="3633946964" sldId="284"/>
        </pc:sldMkLst>
        <pc:spChg chg="mod">
          <ac:chgData name="Rick Wolbertus" userId="62c46dd4-7886-4179-9371-3a3c719e1f16" providerId="ADAL" clId="{9EFFFF74-4167-46C2-918B-57B86A8863A3}" dt="2021-10-04T12:48:20.789" v="180" actId="20577"/>
          <ac:spMkLst>
            <pc:docMk/>
            <pc:sldMk cId="3633946964" sldId="284"/>
            <ac:spMk id="3" creationId="{420E5514-AFB1-4B49-BDC0-044FE92B10DC}"/>
          </ac:spMkLst>
        </pc:spChg>
      </pc:sldChg>
    </pc:docChg>
  </pc:docChgLst>
  <pc:docChgLst>
    <pc:chgData name="Rick Wolbertus" userId="62c46dd4-7886-4179-9371-3a3c719e1f16" providerId="ADAL" clId="{3517574A-ABA9-4A5E-BD5C-EE5D9C253214}"/>
    <pc:docChg chg="custSel addSld modSld sldOrd">
      <pc:chgData name="Rick Wolbertus" userId="62c46dd4-7886-4179-9371-3a3c719e1f16" providerId="ADAL" clId="{3517574A-ABA9-4A5E-BD5C-EE5D9C253214}" dt="2021-03-08T12:26:36.095" v="1412" actId="20577"/>
      <pc:docMkLst>
        <pc:docMk/>
      </pc:docMkLst>
      <pc:sldChg chg="modSp mod">
        <pc:chgData name="Rick Wolbertus" userId="62c46dd4-7886-4179-9371-3a3c719e1f16" providerId="ADAL" clId="{3517574A-ABA9-4A5E-BD5C-EE5D9C253214}" dt="2021-03-08T12:26:36.095" v="1412" actId="20577"/>
        <pc:sldMkLst>
          <pc:docMk/>
          <pc:sldMk cId="492238136" sldId="257"/>
        </pc:sldMkLst>
        <pc:spChg chg="mod">
          <ac:chgData name="Rick Wolbertus" userId="62c46dd4-7886-4179-9371-3a3c719e1f16" providerId="ADAL" clId="{3517574A-ABA9-4A5E-BD5C-EE5D9C253214}" dt="2021-03-08T12:26:36.095" v="1412" actId="20577"/>
          <ac:spMkLst>
            <pc:docMk/>
            <pc:sldMk cId="492238136" sldId="257"/>
            <ac:spMk id="2" creationId="{00000000-0000-0000-0000-000000000000}"/>
          </ac:spMkLst>
        </pc:spChg>
        <pc:spChg chg="mod">
          <ac:chgData name="Rick Wolbertus" userId="62c46dd4-7886-4179-9371-3a3c719e1f16" providerId="ADAL" clId="{3517574A-ABA9-4A5E-BD5C-EE5D9C253214}" dt="2021-03-08T09:14:18.903" v="61" actId="20577"/>
          <ac:spMkLst>
            <pc:docMk/>
            <pc:sldMk cId="492238136" sldId="257"/>
            <ac:spMk id="3" creationId="{00000000-0000-0000-0000-000000000000}"/>
          </ac:spMkLst>
        </pc:spChg>
      </pc:sldChg>
      <pc:sldChg chg="modSp mod">
        <pc:chgData name="Rick Wolbertus" userId="62c46dd4-7886-4179-9371-3a3c719e1f16" providerId="ADAL" clId="{3517574A-ABA9-4A5E-BD5C-EE5D9C253214}" dt="2021-03-08T09:16:37.047" v="65" actId="20577"/>
        <pc:sldMkLst>
          <pc:docMk/>
          <pc:sldMk cId="4087928199" sldId="261"/>
        </pc:sldMkLst>
        <pc:spChg chg="mod">
          <ac:chgData name="Rick Wolbertus" userId="62c46dd4-7886-4179-9371-3a3c719e1f16" providerId="ADAL" clId="{3517574A-ABA9-4A5E-BD5C-EE5D9C253214}" dt="2021-03-08T09:16:37.047" v="65" actId="20577"/>
          <ac:spMkLst>
            <pc:docMk/>
            <pc:sldMk cId="4087928199" sldId="261"/>
            <ac:spMk id="3" creationId="{00000000-0000-0000-0000-000000000000}"/>
          </ac:spMkLst>
        </pc:spChg>
      </pc:sldChg>
      <pc:sldChg chg="modSp mod">
        <pc:chgData name="Rick Wolbertus" userId="62c46dd4-7886-4179-9371-3a3c719e1f16" providerId="ADAL" clId="{3517574A-ABA9-4A5E-BD5C-EE5D9C253214}" dt="2021-03-08T09:30:36.904" v="1318" actId="20577"/>
        <pc:sldMkLst>
          <pc:docMk/>
          <pc:sldMk cId="1418790237" sldId="275"/>
        </pc:sldMkLst>
        <pc:spChg chg="mod">
          <ac:chgData name="Rick Wolbertus" userId="62c46dd4-7886-4179-9371-3a3c719e1f16" providerId="ADAL" clId="{3517574A-ABA9-4A5E-BD5C-EE5D9C253214}" dt="2021-03-08T09:30:36.904" v="1318" actId="20577"/>
          <ac:spMkLst>
            <pc:docMk/>
            <pc:sldMk cId="1418790237" sldId="275"/>
            <ac:spMk id="3" creationId="{4A8A9B50-B394-44CA-A441-0772D1B25485}"/>
          </ac:spMkLst>
        </pc:spChg>
      </pc:sldChg>
      <pc:sldChg chg="ord">
        <pc:chgData name="Rick Wolbertus" userId="62c46dd4-7886-4179-9371-3a3c719e1f16" providerId="ADAL" clId="{3517574A-ABA9-4A5E-BD5C-EE5D9C253214}" dt="2021-03-08T08:28:35.167" v="60"/>
        <pc:sldMkLst>
          <pc:docMk/>
          <pc:sldMk cId="3375084785" sldId="277"/>
        </pc:sldMkLst>
      </pc:sldChg>
      <pc:sldChg chg="addSp modSp mod">
        <pc:chgData name="Rick Wolbertus" userId="62c46dd4-7886-4179-9371-3a3c719e1f16" providerId="ADAL" clId="{3517574A-ABA9-4A5E-BD5C-EE5D9C253214}" dt="2021-03-08T09:24:32.161" v="743" actId="20577"/>
        <pc:sldMkLst>
          <pc:docMk/>
          <pc:sldMk cId="2020400672" sldId="278"/>
        </pc:sldMkLst>
        <pc:spChg chg="mod">
          <ac:chgData name="Rick Wolbertus" userId="62c46dd4-7886-4179-9371-3a3c719e1f16" providerId="ADAL" clId="{3517574A-ABA9-4A5E-BD5C-EE5D9C253214}" dt="2021-03-08T09:24:32.161" v="743" actId="20577"/>
          <ac:spMkLst>
            <pc:docMk/>
            <pc:sldMk cId="2020400672" sldId="278"/>
            <ac:spMk id="2" creationId="{760EFBB4-A80F-4D1A-B503-F4596B177680}"/>
          </ac:spMkLst>
        </pc:spChg>
        <pc:graphicFrameChg chg="add mod modGraphic">
          <ac:chgData name="Rick Wolbertus" userId="62c46dd4-7886-4179-9371-3a3c719e1f16" providerId="ADAL" clId="{3517574A-ABA9-4A5E-BD5C-EE5D9C253214}" dt="2021-03-08T09:24:16.135" v="736" actId="20577"/>
          <ac:graphicFrameMkLst>
            <pc:docMk/>
            <pc:sldMk cId="2020400672" sldId="278"/>
            <ac:graphicFrameMk id="5" creationId="{49EA9EF9-F108-4571-A120-5BB496500B0C}"/>
          </ac:graphicFrameMkLst>
        </pc:graphicFrameChg>
      </pc:sldChg>
      <pc:sldChg chg="addSp delSp modSp mod">
        <pc:chgData name="Rick Wolbertus" userId="62c46dd4-7886-4179-9371-3a3c719e1f16" providerId="ADAL" clId="{3517574A-ABA9-4A5E-BD5C-EE5D9C253214}" dt="2021-03-08T09:27:43.351" v="1251" actId="20577"/>
        <pc:sldMkLst>
          <pc:docMk/>
          <pc:sldMk cId="1392738006" sldId="279"/>
        </pc:sldMkLst>
        <pc:spChg chg="mod">
          <ac:chgData name="Rick Wolbertus" userId="62c46dd4-7886-4179-9371-3a3c719e1f16" providerId="ADAL" clId="{3517574A-ABA9-4A5E-BD5C-EE5D9C253214}" dt="2021-03-08T09:24:42.353" v="749" actId="20577"/>
          <ac:spMkLst>
            <pc:docMk/>
            <pc:sldMk cId="1392738006" sldId="279"/>
            <ac:spMk id="2" creationId="{F65743D5-1830-49D7-AEDC-E382586CF812}"/>
          </ac:spMkLst>
        </pc:spChg>
        <pc:spChg chg="del">
          <ac:chgData name="Rick Wolbertus" userId="62c46dd4-7886-4179-9371-3a3c719e1f16" providerId="ADAL" clId="{3517574A-ABA9-4A5E-BD5C-EE5D9C253214}" dt="2021-03-08T09:24:47.383" v="750"/>
          <ac:spMkLst>
            <pc:docMk/>
            <pc:sldMk cId="1392738006" sldId="279"/>
            <ac:spMk id="3" creationId="{43FC115C-3BF1-47AD-9431-82EC46DF3943}"/>
          </ac:spMkLst>
        </pc:spChg>
        <pc:graphicFrameChg chg="add mod modGraphic">
          <ac:chgData name="Rick Wolbertus" userId="62c46dd4-7886-4179-9371-3a3c719e1f16" providerId="ADAL" clId="{3517574A-ABA9-4A5E-BD5C-EE5D9C253214}" dt="2021-03-08T09:27:43.351" v="1251" actId="20577"/>
          <ac:graphicFrameMkLst>
            <pc:docMk/>
            <pc:sldMk cId="1392738006" sldId="279"/>
            <ac:graphicFrameMk id="5" creationId="{6BF97099-14F5-46F1-AC26-B1A32603773D}"/>
          </ac:graphicFrameMkLst>
        </pc:graphicFrameChg>
      </pc:sldChg>
      <pc:sldChg chg="addSp delSp modSp mod">
        <pc:chgData name="Rick Wolbertus" userId="62c46dd4-7886-4179-9371-3a3c719e1f16" providerId="ADAL" clId="{3517574A-ABA9-4A5E-BD5C-EE5D9C253214}" dt="2021-03-08T12:14:58.147" v="1334" actId="20577"/>
        <pc:sldMkLst>
          <pc:docMk/>
          <pc:sldMk cId="385354904" sldId="280"/>
        </pc:sldMkLst>
        <pc:spChg chg="mod">
          <ac:chgData name="Rick Wolbertus" userId="62c46dd4-7886-4179-9371-3a3c719e1f16" providerId="ADAL" clId="{3517574A-ABA9-4A5E-BD5C-EE5D9C253214}" dt="2021-03-08T12:14:34.702" v="1327" actId="20577"/>
          <ac:spMkLst>
            <pc:docMk/>
            <pc:sldMk cId="385354904" sldId="280"/>
            <ac:spMk id="2" creationId="{931C0070-5024-454D-9B4F-77693307764F}"/>
          </ac:spMkLst>
        </pc:spChg>
        <pc:spChg chg="del">
          <ac:chgData name="Rick Wolbertus" userId="62c46dd4-7886-4179-9371-3a3c719e1f16" providerId="ADAL" clId="{3517574A-ABA9-4A5E-BD5C-EE5D9C253214}" dt="2021-03-08T12:14:21.204" v="1320"/>
          <ac:spMkLst>
            <pc:docMk/>
            <pc:sldMk cId="385354904" sldId="280"/>
            <ac:spMk id="3" creationId="{EF40B2FC-3CFB-4D6A-8A02-E036DB314EC6}"/>
          </ac:spMkLst>
        </pc:spChg>
        <pc:spChg chg="add">
          <ac:chgData name="Rick Wolbertus" userId="62c46dd4-7886-4179-9371-3a3c719e1f16" providerId="ADAL" clId="{3517574A-ABA9-4A5E-BD5C-EE5D9C253214}" dt="2021-03-08T12:14:12.166" v="1319"/>
          <ac:spMkLst>
            <pc:docMk/>
            <pc:sldMk cId="385354904" sldId="280"/>
            <ac:spMk id="5" creationId="{6702CC21-D9B4-4307-B954-4F4F26FFB554}"/>
          </ac:spMkLst>
        </pc:spChg>
        <pc:spChg chg="add mod">
          <ac:chgData name="Rick Wolbertus" userId="62c46dd4-7886-4179-9371-3a3c719e1f16" providerId="ADAL" clId="{3517574A-ABA9-4A5E-BD5C-EE5D9C253214}" dt="2021-03-08T12:14:27.110" v="1322" actId="14100"/>
          <ac:spMkLst>
            <pc:docMk/>
            <pc:sldMk cId="385354904" sldId="280"/>
            <ac:spMk id="7" creationId="{ED2AD852-365B-40CD-878A-F0D08F293C1C}"/>
          </ac:spMkLst>
        </pc:spChg>
        <pc:graphicFrameChg chg="add mod modGraphic">
          <ac:chgData name="Rick Wolbertus" userId="62c46dd4-7886-4179-9371-3a3c719e1f16" providerId="ADAL" clId="{3517574A-ABA9-4A5E-BD5C-EE5D9C253214}" dt="2021-03-08T12:14:58.147" v="1334" actId="20577"/>
          <ac:graphicFrameMkLst>
            <pc:docMk/>
            <pc:sldMk cId="385354904" sldId="280"/>
            <ac:graphicFrameMk id="6" creationId="{568E3B7E-E292-497A-AA86-657A557A24D5}"/>
          </ac:graphicFrameMkLst>
        </pc:graphicFrameChg>
      </pc:sldChg>
      <pc:sldChg chg="modSp mod">
        <pc:chgData name="Rick Wolbertus" userId="62c46dd4-7886-4179-9371-3a3c719e1f16" providerId="ADAL" clId="{3517574A-ABA9-4A5E-BD5C-EE5D9C253214}" dt="2021-03-08T08:28:27.019" v="58" actId="20577"/>
        <pc:sldMkLst>
          <pc:docMk/>
          <pc:sldMk cId="3633946964" sldId="284"/>
        </pc:sldMkLst>
        <pc:spChg chg="mod">
          <ac:chgData name="Rick Wolbertus" userId="62c46dd4-7886-4179-9371-3a3c719e1f16" providerId="ADAL" clId="{3517574A-ABA9-4A5E-BD5C-EE5D9C253214}" dt="2021-03-08T08:28:27.019" v="58" actId="20577"/>
          <ac:spMkLst>
            <pc:docMk/>
            <pc:sldMk cId="3633946964" sldId="284"/>
            <ac:spMk id="3" creationId="{420E5514-AFB1-4B49-BDC0-044FE92B10DC}"/>
          </ac:spMkLst>
        </pc:spChg>
      </pc:sldChg>
      <pc:sldChg chg="addSp delSp modSp new mod">
        <pc:chgData name="Rick Wolbertus" userId="62c46dd4-7886-4179-9371-3a3c719e1f16" providerId="ADAL" clId="{3517574A-ABA9-4A5E-BD5C-EE5D9C253214}" dt="2021-03-08T12:17:58.221" v="1388" actId="20577"/>
        <pc:sldMkLst>
          <pc:docMk/>
          <pc:sldMk cId="2098970472" sldId="285"/>
        </pc:sldMkLst>
        <pc:spChg chg="mod">
          <ac:chgData name="Rick Wolbertus" userId="62c46dd4-7886-4179-9371-3a3c719e1f16" providerId="ADAL" clId="{3517574A-ABA9-4A5E-BD5C-EE5D9C253214}" dt="2021-03-08T12:15:08.715" v="1351" actId="20577"/>
          <ac:spMkLst>
            <pc:docMk/>
            <pc:sldMk cId="2098970472" sldId="285"/>
            <ac:spMk id="2" creationId="{F674E27B-57DE-4667-9B3D-150DB7A9CBE7}"/>
          </ac:spMkLst>
        </pc:spChg>
        <pc:spChg chg="add del">
          <ac:chgData name="Rick Wolbertus" userId="62c46dd4-7886-4179-9371-3a3c719e1f16" providerId="ADAL" clId="{3517574A-ABA9-4A5E-BD5C-EE5D9C253214}" dt="2021-03-08T12:15:31.977" v="1354"/>
          <ac:spMkLst>
            <pc:docMk/>
            <pc:sldMk cId="2098970472" sldId="285"/>
            <ac:spMk id="3" creationId="{5C7BE7CE-3ADA-4CCD-924C-4340B9DAE05F}"/>
          </ac:spMkLst>
        </pc:spChg>
        <pc:spChg chg="add del mod">
          <ac:chgData name="Rick Wolbertus" userId="62c46dd4-7886-4179-9371-3a3c719e1f16" providerId="ADAL" clId="{3517574A-ABA9-4A5E-BD5C-EE5D9C253214}" dt="2021-03-08T12:15:22.782" v="1353"/>
          <ac:spMkLst>
            <pc:docMk/>
            <pc:sldMk cId="2098970472" sldId="285"/>
            <ac:spMk id="7" creationId="{9601BF20-0D80-4E57-846C-08DFC024076A}"/>
          </ac:spMkLst>
        </pc:spChg>
        <pc:spChg chg="add del mod">
          <ac:chgData name="Rick Wolbertus" userId="62c46dd4-7886-4179-9371-3a3c719e1f16" providerId="ADAL" clId="{3517574A-ABA9-4A5E-BD5C-EE5D9C253214}" dt="2021-03-08T12:16:05.713" v="1362" actId="478"/>
          <ac:spMkLst>
            <pc:docMk/>
            <pc:sldMk cId="2098970472" sldId="285"/>
            <ac:spMk id="9" creationId="{4F451FC7-1F09-4E8A-8532-31877B0676D6}"/>
          </ac:spMkLst>
        </pc:spChg>
        <pc:spChg chg="add del mod">
          <ac:chgData name="Rick Wolbertus" userId="62c46dd4-7886-4179-9371-3a3c719e1f16" providerId="ADAL" clId="{3517574A-ABA9-4A5E-BD5C-EE5D9C253214}" dt="2021-03-08T12:15:48.193" v="1358" actId="478"/>
          <ac:spMkLst>
            <pc:docMk/>
            <pc:sldMk cId="2098970472" sldId="285"/>
            <ac:spMk id="10" creationId="{E7C1F216-52E4-473C-9DDD-FBA2B0BC7E8A}"/>
          </ac:spMkLst>
        </pc:spChg>
        <pc:spChg chg="add del mod">
          <ac:chgData name="Rick Wolbertus" userId="62c46dd4-7886-4179-9371-3a3c719e1f16" providerId="ADAL" clId="{3517574A-ABA9-4A5E-BD5C-EE5D9C253214}" dt="2021-03-08T12:16:08.581" v="1363" actId="478"/>
          <ac:spMkLst>
            <pc:docMk/>
            <pc:sldMk cId="2098970472" sldId="285"/>
            <ac:spMk id="11" creationId="{5FAC710C-45C3-4E14-BE71-26B38E6D8957}"/>
          </ac:spMkLst>
        </pc:spChg>
        <pc:spChg chg="add del mod">
          <ac:chgData name="Rick Wolbertus" userId="62c46dd4-7886-4179-9371-3a3c719e1f16" providerId="ADAL" clId="{3517574A-ABA9-4A5E-BD5C-EE5D9C253214}" dt="2021-03-08T12:16:26.399" v="1367" actId="478"/>
          <ac:spMkLst>
            <pc:docMk/>
            <pc:sldMk cId="2098970472" sldId="285"/>
            <ac:spMk id="13" creationId="{CB17FF1B-A11F-40BE-8E2E-BA3117169C19}"/>
          </ac:spMkLst>
        </pc:spChg>
        <pc:graphicFrameChg chg="add del mod">
          <ac:chgData name="Rick Wolbertus" userId="62c46dd4-7886-4179-9371-3a3c719e1f16" providerId="ADAL" clId="{3517574A-ABA9-4A5E-BD5C-EE5D9C253214}" dt="2021-03-08T12:15:22.782" v="1353"/>
          <ac:graphicFrameMkLst>
            <pc:docMk/>
            <pc:sldMk cId="2098970472" sldId="285"/>
            <ac:graphicFrameMk id="6" creationId="{E26CC0AA-53BA-4099-9C23-840756419A14}"/>
          </ac:graphicFrameMkLst>
        </pc:graphicFrameChg>
        <pc:graphicFrameChg chg="add del mod">
          <ac:chgData name="Rick Wolbertus" userId="62c46dd4-7886-4179-9371-3a3c719e1f16" providerId="ADAL" clId="{3517574A-ABA9-4A5E-BD5C-EE5D9C253214}" dt="2021-03-08T12:16:05.713" v="1362" actId="478"/>
          <ac:graphicFrameMkLst>
            <pc:docMk/>
            <pc:sldMk cId="2098970472" sldId="285"/>
            <ac:graphicFrameMk id="8" creationId="{1934B233-E78B-40AB-85F5-A3C9C2F63B7A}"/>
          </ac:graphicFrameMkLst>
        </pc:graphicFrameChg>
        <pc:graphicFrameChg chg="add del mod">
          <ac:chgData name="Rick Wolbertus" userId="62c46dd4-7886-4179-9371-3a3c719e1f16" providerId="ADAL" clId="{3517574A-ABA9-4A5E-BD5C-EE5D9C253214}" dt="2021-03-08T12:16:26.399" v="1367" actId="478"/>
          <ac:graphicFrameMkLst>
            <pc:docMk/>
            <pc:sldMk cId="2098970472" sldId="285"/>
            <ac:graphicFrameMk id="12" creationId="{862D65D6-20CF-42F2-85F6-F5E916B53825}"/>
          </ac:graphicFrameMkLst>
        </pc:graphicFrameChg>
        <pc:graphicFrameChg chg="add mod modGraphic">
          <ac:chgData name="Rick Wolbertus" userId="62c46dd4-7886-4179-9371-3a3c719e1f16" providerId="ADAL" clId="{3517574A-ABA9-4A5E-BD5C-EE5D9C253214}" dt="2021-03-08T12:17:58.221" v="1388" actId="20577"/>
          <ac:graphicFrameMkLst>
            <pc:docMk/>
            <pc:sldMk cId="2098970472" sldId="285"/>
            <ac:graphicFrameMk id="14" creationId="{BD967D96-A7B4-494F-91FA-215B932427B8}"/>
          </ac:graphicFrameMkLst>
        </pc:graphicFrameChg>
      </pc:sldChg>
    </pc:docChg>
  </pc:docChgLst>
  <pc:docChgLst>
    <pc:chgData name="Rick Wolbertus" userId="62c46dd4-7886-4179-9371-3a3c719e1f16" providerId="ADAL" clId="{F703682A-0EC4-41BC-B335-D6612D99AD70}"/>
    <pc:docChg chg="modSld">
      <pc:chgData name="Rick Wolbertus" userId="62c46dd4-7886-4179-9371-3a3c719e1f16" providerId="ADAL" clId="{F703682A-0EC4-41BC-B335-D6612D99AD70}" dt="2022-03-14T09:02:47.896" v="26" actId="20577"/>
      <pc:docMkLst>
        <pc:docMk/>
      </pc:docMkLst>
      <pc:sldChg chg="modSp mod">
        <pc:chgData name="Rick Wolbertus" userId="62c46dd4-7886-4179-9371-3a3c719e1f16" providerId="ADAL" clId="{F703682A-0EC4-41BC-B335-D6612D99AD70}" dt="2022-03-14T09:02:47.896" v="26" actId="20577"/>
        <pc:sldMkLst>
          <pc:docMk/>
          <pc:sldMk cId="4087928199" sldId="261"/>
        </pc:sldMkLst>
        <pc:spChg chg="mod">
          <ac:chgData name="Rick Wolbertus" userId="62c46dd4-7886-4179-9371-3a3c719e1f16" providerId="ADAL" clId="{F703682A-0EC4-41BC-B335-D6612D99AD70}" dt="2022-03-14T09:02:47.896" v="26" actId="20577"/>
          <ac:spMkLst>
            <pc:docMk/>
            <pc:sldMk cId="4087928199" sldId="261"/>
            <ac:spMk id="3" creationId="{00000000-0000-0000-0000-000000000000}"/>
          </ac:spMkLst>
        </pc:spChg>
      </pc:sldChg>
    </pc:docChg>
  </pc:docChgLst>
  <pc:docChgLst>
    <pc:chgData name="Rick Wolbertus" userId="62c46dd4-7886-4179-9371-3a3c719e1f16" providerId="ADAL" clId="{25BCBF23-D244-4BF9-BA18-FB57AD2CCEFD}"/>
    <pc:docChg chg="modSld">
      <pc:chgData name="Rick Wolbertus" userId="62c46dd4-7886-4179-9371-3a3c719e1f16" providerId="ADAL" clId="{25BCBF23-D244-4BF9-BA18-FB57AD2CCEFD}" dt="2022-10-03T13:28:06.296" v="32" actId="20577"/>
      <pc:docMkLst>
        <pc:docMk/>
      </pc:docMkLst>
      <pc:sldChg chg="modSp mod">
        <pc:chgData name="Rick Wolbertus" userId="62c46dd4-7886-4179-9371-3a3c719e1f16" providerId="ADAL" clId="{25BCBF23-D244-4BF9-BA18-FB57AD2CCEFD}" dt="2022-10-03T13:27:36.327" v="0" actId="20577"/>
        <pc:sldMkLst>
          <pc:docMk/>
          <pc:sldMk cId="385354904" sldId="280"/>
        </pc:sldMkLst>
        <pc:graphicFrameChg chg="modGraphic">
          <ac:chgData name="Rick Wolbertus" userId="62c46dd4-7886-4179-9371-3a3c719e1f16" providerId="ADAL" clId="{25BCBF23-D244-4BF9-BA18-FB57AD2CCEFD}" dt="2022-10-03T13:27:36.327" v="0" actId="20577"/>
          <ac:graphicFrameMkLst>
            <pc:docMk/>
            <pc:sldMk cId="385354904" sldId="280"/>
            <ac:graphicFrameMk id="6" creationId="{568E3B7E-E292-497A-AA86-657A557A24D5}"/>
          </ac:graphicFrameMkLst>
        </pc:graphicFrameChg>
      </pc:sldChg>
      <pc:sldChg chg="modSp mod">
        <pc:chgData name="Rick Wolbertus" userId="62c46dd4-7886-4179-9371-3a3c719e1f16" providerId="ADAL" clId="{25BCBF23-D244-4BF9-BA18-FB57AD2CCEFD}" dt="2022-10-03T13:28:06.296" v="32" actId="20577"/>
        <pc:sldMkLst>
          <pc:docMk/>
          <pc:sldMk cId="3633946964" sldId="284"/>
        </pc:sldMkLst>
        <pc:spChg chg="mod">
          <ac:chgData name="Rick Wolbertus" userId="62c46dd4-7886-4179-9371-3a3c719e1f16" providerId="ADAL" clId="{25BCBF23-D244-4BF9-BA18-FB57AD2CCEFD}" dt="2022-10-03T13:28:06.296" v="32" actId="20577"/>
          <ac:spMkLst>
            <pc:docMk/>
            <pc:sldMk cId="3633946964" sldId="284"/>
            <ac:spMk id="3" creationId="{420E5514-AFB1-4B49-BDC0-044FE92B10D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18153E2-5A23-9C4B-ABFD-85C34EE68D2E}" type="datetime1">
              <a:rPr lang="nl-NL"/>
              <a:pPr>
                <a:defRPr/>
              </a:pPr>
              <a:t>13-10-2022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95A4000-AB18-BA45-8B08-03F3A0050F1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0800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178DF84-B348-DA4D-9998-A76BB457FE31}" type="datetime1">
              <a:rPr lang="nl-NL"/>
              <a:pPr>
                <a:defRPr/>
              </a:pPr>
              <a:t>13-10-2022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Klik om de tekststijl van het model te bewerken</a:t>
            </a:r>
          </a:p>
          <a:p>
            <a:pPr lvl="1"/>
            <a:r>
              <a:rPr lang="en-US" noProof="0"/>
              <a:t>Tweede niveau</a:t>
            </a:r>
          </a:p>
          <a:p>
            <a:pPr lvl="2"/>
            <a:r>
              <a:rPr lang="en-US" noProof="0"/>
              <a:t>Derde niveau</a:t>
            </a:r>
          </a:p>
          <a:p>
            <a:pPr lvl="3"/>
            <a:r>
              <a:rPr lang="en-US" noProof="0"/>
              <a:t>Vierde niveau</a:t>
            </a:r>
          </a:p>
          <a:p>
            <a:pPr lvl="4"/>
            <a:r>
              <a:rPr lang="en-US" noProof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9849F0-B82A-A442-AB4B-EDB93AD1F2D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9026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dia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20714E49-4662-5240-A87F-8FFEEA8D71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261A5538-FBAA-ED4F-B838-E1FFDA57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1" y="995081"/>
            <a:ext cx="5484282" cy="11083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07B6FF56-E482-FB4C-8DE4-16A40C8C2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850" y="2103439"/>
            <a:ext cx="5481332" cy="468311"/>
          </a:xfrm>
        </p:spPr>
        <p:txBody>
          <a:bodyPr/>
          <a:lstStyle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216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432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648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864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tekst 6">
            <a:extLst>
              <a:ext uri="{FF2B5EF4-FFF2-40B4-BE49-F238E27FC236}">
                <a16:creationId xmlns:a16="http://schemas.microsoft.com/office/drawing/2014/main" id="{CB139574-2387-A149-BF89-1740A5E685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3903870"/>
            <a:ext cx="5481332" cy="373768"/>
          </a:xfrm>
        </p:spPr>
        <p:txBody>
          <a:bodyPr>
            <a:normAutofit/>
          </a:bodyPr>
          <a:lstStyle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  <a:lvl2pPr marL="216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432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648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864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Naam: N. Achternaam</a:t>
            </a:r>
          </a:p>
          <a:p>
            <a:pPr lvl="0"/>
            <a:r>
              <a:rPr lang="nl-NL" dirty="0"/>
              <a:t>Datum: 00-00-0000</a:t>
            </a: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062BD3B6-FE14-5847-A939-752BCE3622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70525" y="4524301"/>
            <a:ext cx="1873473" cy="619198"/>
          </a:xfrm>
          <a:prstGeom prst="rect">
            <a:avLst/>
          </a:prstGeom>
        </p:spPr>
      </p:pic>
      <p:sp>
        <p:nvSpPr>
          <p:cNvPr id="19" name="Tijdelijke aanduiding voor afbeelding 13">
            <a:extLst>
              <a:ext uri="{FF2B5EF4-FFF2-40B4-BE49-F238E27FC236}">
                <a16:creationId xmlns:a16="http://schemas.microsoft.com/office/drawing/2014/main" id="{D162CC0C-7EA6-3242-B7E2-BD1A0DE2BD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foto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C11B77A1-2FC4-0045-B9FD-2F4FEE87C7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C6F32A4-0E3B-574E-910E-65CAF9BA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94" y="995081"/>
            <a:ext cx="4068856" cy="11083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2" name="Tijdelijke aanduiding voor inhoud 7">
            <a:extLst>
              <a:ext uri="{FF2B5EF4-FFF2-40B4-BE49-F238E27FC236}">
                <a16:creationId xmlns:a16="http://schemas.microsoft.com/office/drawing/2014/main" id="{12E6FC1D-61CE-E940-A9CA-2EAE39A628F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751388" y="2103438"/>
            <a:ext cx="3557296" cy="2413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FA0FFB-3874-7E40-89B2-F972D5F73CD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presentatie</a:t>
            </a:r>
            <a:endParaRPr lang="nl-NL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4ACD6D51-22BA-1E44-92F0-52CBDC4FA8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627063"/>
            <a:ext cx="4572000" cy="3889376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08FE686D-C0FF-3346-B6FF-27D31B96E4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13" name="Tijdelijke aanduiding voor afbeelding 13">
            <a:extLst>
              <a:ext uri="{FF2B5EF4-FFF2-40B4-BE49-F238E27FC236}">
                <a16:creationId xmlns:a16="http://schemas.microsoft.com/office/drawing/2014/main" id="{90F7CBA2-1DD4-5B45-97C4-7B97ABED07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333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foto'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1" name="Tijdelijke aanduiding voor afbeelding 7"/>
          <p:cNvSpPr>
            <a:spLocks noGrp="1"/>
          </p:cNvSpPr>
          <p:nvPr>
            <p:ph type="pic" sz="quarter" idx="19"/>
          </p:nvPr>
        </p:nvSpPr>
        <p:spPr>
          <a:xfrm>
            <a:off x="323850" y="2103438"/>
            <a:ext cx="4063592" cy="2414562"/>
          </a:xfrm>
          <a:prstGeom prst="rect">
            <a:avLst/>
          </a:prstGeom>
          <a:solidFill>
            <a:schemeClr val="accent6"/>
          </a:solidFill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jdelijke aanduiding voor afbeelding 7" descr="&#10;"/>
          <p:cNvSpPr>
            <a:spLocks noGrp="1"/>
          </p:cNvSpPr>
          <p:nvPr>
            <p:ph type="pic" sz="quarter" idx="20"/>
          </p:nvPr>
        </p:nvSpPr>
        <p:spPr>
          <a:xfrm>
            <a:off x="4756558" y="2103438"/>
            <a:ext cx="4063592" cy="2413000"/>
          </a:xfrm>
          <a:prstGeom prst="rect">
            <a:avLst/>
          </a:prstGeom>
          <a:solidFill>
            <a:schemeClr val="accent6"/>
          </a:solidFill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DEA03D-7869-4E44-9871-7EE3AE55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5F53128-2F4F-2348-9AF0-C932200934E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presentatie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588A6F7-D45D-3C4D-A5FB-FF9FCCD6F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8" name="Tijdelijke aanduiding voor afbeelding 13">
            <a:extLst>
              <a:ext uri="{FF2B5EF4-FFF2-40B4-BE49-F238E27FC236}">
                <a16:creationId xmlns:a16="http://schemas.microsoft.com/office/drawing/2014/main" id="{C88D02D7-17DD-364D-9C9F-917E443D11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3008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3F88F8-AF4B-2449-8658-FBA6E747A2CB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99D2A2-CE3F-814F-BA65-66B9B454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E147936-145B-664D-879C-8943872BCE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7" name="Tijdelijke aanduiding voor afbeelding 13">
            <a:extLst>
              <a:ext uri="{FF2B5EF4-FFF2-40B4-BE49-F238E27FC236}">
                <a16:creationId xmlns:a16="http://schemas.microsoft.com/office/drawing/2014/main" id="{2CC42474-B9C7-C94C-AF30-292C4AE13A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dia-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2A2DC969-CCE0-1249-932F-4A0237DF44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1FE07EE8-1146-8749-AD65-78B0D67D4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49" y="995081"/>
            <a:ext cx="4632867" cy="11083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Bronvermelding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DE362A0E-BA61-6D43-94BF-9F1A6EF6A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49" y="2103439"/>
            <a:ext cx="4632867" cy="2413000"/>
          </a:xfrm>
        </p:spPr>
        <p:txBody>
          <a:bodyPr>
            <a:normAutofit/>
          </a:bodyPr>
          <a:lstStyle>
            <a:lvl1pPr marL="0" indent="0">
              <a:lnSpc>
                <a:spcPct val="250000"/>
              </a:lnSpc>
              <a:buClr>
                <a:schemeClr val="bg1"/>
              </a:buClr>
              <a:buNone/>
              <a:defRPr sz="800">
                <a:solidFill>
                  <a:schemeClr val="bg1"/>
                </a:solidFill>
              </a:defRPr>
            </a:lvl1pPr>
            <a:lvl2pPr marL="216000" indent="0">
              <a:lnSpc>
                <a:spcPct val="250000"/>
              </a:lnSpc>
              <a:buClr>
                <a:schemeClr val="bg1"/>
              </a:buClr>
              <a:buNone/>
              <a:defRPr sz="800">
                <a:solidFill>
                  <a:schemeClr val="bg1"/>
                </a:solidFill>
              </a:defRPr>
            </a:lvl2pPr>
            <a:lvl3pPr marL="432000" indent="0">
              <a:lnSpc>
                <a:spcPct val="250000"/>
              </a:lnSpc>
              <a:buClr>
                <a:schemeClr val="bg1"/>
              </a:buClr>
              <a:buNone/>
              <a:defRPr sz="800">
                <a:solidFill>
                  <a:schemeClr val="bg1"/>
                </a:solidFill>
              </a:defRPr>
            </a:lvl3pPr>
            <a:lvl4pPr marL="648000" indent="0">
              <a:lnSpc>
                <a:spcPct val="250000"/>
              </a:lnSpc>
              <a:buClr>
                <a:schemeClr val="bg1"/>
              </a:buClr>
              <a:buNone/>
              <a:defRPr sz="800">
                <a:solidFill>
                  <a:schemeClr val="bg1"/>
                </a:solidFill>
              </a:defRPr>
            </a:lvl4pPr>
            <a:lvl5pPr marL="864000" indent="0">
              <a:lnSpc>
                <a:spcPct val="250000"/>
              </a:lnSpc>
              <a:buClr>
                <a:schemeClr val="bg1"/>
              </a:buClr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BE66D92-CF07-4149-9870-C7D66812FE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70525" y="4524301"/>
            <a:ext cx="1873473" cy="619198"/>
          </a:xfrm>
          <a:prstGeom prst="rect">
            <a:avLst/>
          </a:prstGeom>
        </p:spPr>
      </p:pic>
      <p:sp>
        <p:nvSpPr>
          <p:cNvPr id="8" name="Tijdelijke aanduiding voor afbeelding 13">
            <a:extLst>
              <a:ext uri="{FF2B5EF4-FFF2-40B4-BE49-F238E27FC236}">
                <a16:creationId xmlns:a16="http://schemas.microsoft.com/office/drawing/2014/main" id="{3160E74E-3F05-074C-8E4A-ACF14A9C7B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62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dia-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2A2DC969-CCE0-1249-932F-4A0237DF44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1FE07EE8-1146-8749-AD65-78B0D67D4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49" y="995081"/>
            <a:ext cx="4632867" cy="1108357"/>
          </a:xfrm>
        </p:spPr>
        <p:txBody>
          <a:bodyPr/>
          <a:lstStyle>
            <a:lvl1pPr>
              <a:defRPr>
                <a:solidFill>
                  <a:srgbClr val="25167A"/>
                </a:solidFill>
              </a:defRPr>
            </a:lvl1pPr>
          </a:lstStyle>
          <a:p>
            <a:r>
              <a:rPr lang="nl-NL" dirty="0"/>
              <a:t>Bronvermelding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DE362A0E-BA61-6D43-94BF-9F1A6EF6A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49" y="2103439"/>
            <a:ext cx="4632867" cy="2413000"/>
          </a:xfrm>
        </p:spPr>
        <p:txBody>
          <a:bodyPr>
            <a:normAutofit/>
          </a:bodyPr>
          <a:lstStyle>
            <a:lvl1pPr marL="0" indent="0">
              <a:lnSpc>
                <a:spcPct val="250000"/>
              </a:lnSpc>
              <a:buClr>
                <a:schemeClr val="bg1"/>
              </a:buClr>
              <a:buNone/>
              <a:defRPr sz="800">
                <a:solidFill>
                  <a:srgbClr val="25167A"/>
                </a:solidFill>
              </a:defRPr>
            </a:lvl1pPr>
            <a:lvl2pPr marL="216000" indent="0">
              <a:lnSpc>
                <a:spcPct val="250000"/>
              </a:lnSpc>
              <a:buClr>
                <a:schemeClr val="bg1"/>
              </a:buClr>
              <a:buNone/>
              <a:defRPr sz="800">
                <a:solidFill>
                  <a:schemeClr val="bg1"/>
                </a:solidFill>
              </a:defRPr>
            </a:lvl2pPr>
            <a:lvl3pPr marL="432000" indent="0">
              <a:lnSpc>
                <a:spcPct val="250000"/>
              </a:lnSpc>
              <a:buClr>
                <a:schemeClr val="bg1"/>
              </a:buClr>
              <a:buNone/>
              <a:defRPr sz="800">
                <a:solidFill>
                  <a:schemeClr val="bg1"/>
                </a:solidFill>
              </a:defRPr>
            </a:lvl3pPr>
            <a:lvl4pPr marL="648000" indent="0">
              <a:lnSpc>
                <a:spcPct val="250000"/>
              </a:lnSpc>
              <a:buClr>
                <a:schemeClr val="bg1"/>
              </a:buClr>
              <a:buNone/>
              <a:defRPr sz="800">
                <a:solidFill>
                  <a:schemeClr val="bg1"/>
                </a:solidFill>
              </a:defRPr>
            </a:lvl4pPr>
            <a:lvl5pPr marL="864000" indent="0">
              <a:lnSpc>
                <a:spcPct val="250000"/>
              </a:lnSpc>
              <a:buClr>
                <a:schemeClr val="bg1"/>
              </a:buClr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9238366-724C-8546-BCFD-1CA62BB194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8" name="Tijdelijke aanduiding voor afbeelding 13">
            <a:extLst>
              <a:ext uri="{FF2B5EF4-FFF2-40B4-BE49-F238E27FC236}">
                <a16:creationId xmlns:a16="http://schemas.microsoft.com/office/drawing/2014/main" id="{43B3C3B6-5587-A146-A20D-32B573CC85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040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565123"/>
            <a:ext cx="8229600" cy="3029500"/>
          </a:xfrm>
        </p:spPr>
        <p:txBody>
          <a:bodyPr>
            <a:normAutofit/>
          </a:bodyPr>
          <a:lstStyle>
            <a:lvl1pPr marL="256500" marR="0" indent="-2565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500"/>
            </a:lvl1pPr>
            <a:lvl2pPr marL="471488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50"/>
            </a:lvl2pPr>
            <a:lvl3pPr marL="672704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200"/>
            </a:lvl3pPr>
            <a:lvl4pPr marL="941785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4pPr>
            <a:lvl5pPr marL="1209675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716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565123"/>
            <a:ext cx="8229600" cy="3029500"/>
          </a:xfrm>
        </p:spPr>
        <p:txBody>
          <a:bodyPr>
            <a:normAutofit/>
          </a:bodyPr>
          <a:lstStyle>
            <a:lvl1pPr marL="256500" marR="0" indent="-2565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500"/>
            </a:lvl1pPr>
            <a:lvl2pPr marL="471488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50"/>
            </a:lvl2pPr>
            <a:lvl3pPr marL="672704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200"/>
            </a:lvl3pPr>
            <a:lvl4pPr marL="941785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4pPr>
            <a:lvl5pPr marL="1209675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8557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565123"/>
            <a:ext cx="8229600" cy="3029500"/>
          </a:xfrm>
        </p:spPr>
        <p:txBody>
          <a:bodyPr>
            <a:normAutofit/>
          </a:bodyPr>
          <a:lstStyle>
            <a:lvl1pPr marL="256500" marR="0" indent="-2565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500"/>
            </a:lvl1pPr>
            <a:lvl2pPr marL="471488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50"/>
            </a:lvl2pPr>
            <a:lvl3pPr marL="672704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200"/>
            </a:lvl3pPr>
            <a:lvl4pPr marL="941785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4pPr>
            <a:lvl5pPr marL="1209675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05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565123"/>
            <a:ext cx="8229600" cy="3029500"/>
          </a:xfrm>
        </p:spPr>
        <p:txBody>
          <a:bodyPr>
            <a:normAutofit/>
          </a:bodyPr>
          <a:lstStyle>
            <a:lvl1pPr marL="256500" marR="0" indent="-2565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500"/>
            </a:lvl1pPr>
            <a:lvl2pPr marL="471488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50"/>
            </a:lvl2pPr>
            <a:lvl3pPr marL="672704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200"/>
            </a:lvl3pPr>
            <a:lvl4pPr marL="941785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4pPr>
            <a:lvl5pPr marL="1209675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8456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565123"/>
            <a:ext cx="8229600" cy="3029500"/>
          </a:xfrm>
        </p:spPr>
        <p:txBody>
          <a:bodyPr>
            <a:normAutofit/>
          </a:bodyPr>
          <a:lstStyle>
            <a:lvl1pPr marL="256500" marR="0" indent="-2565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500"/>
            </a:lvl1pPr>
            <a:lvl2pPr marL="471488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50"/>
            </a:lvl2pPr>
            <a:lvl3pPr marL="672704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200"/>
            </a:lvl3pPr>
            <a:lvl4pPr marL="941785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4pPr>
            <a:lvl5pPr marL="1209675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736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dia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52C3271-99C2-AA4C-8843-4DBD011890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261A5538-FBAA-ED4F-B838-E1FFDA57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1" y="995081"/>
            <a:ext cx="5484282" cy="1108357"/>
          </a:xfrm>
        </p:spPr>
        <p:txBody>
          <a:bodyPr/>
          <a:lstStyle>
            <a:lvl1pPr>
              <a:defRPr>
                <a:solidFill>
                  <a:srgbClr val="25167A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07B6FF56-E482-FB4C-8DE4-16A40C8C2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850" y="2103439"/>
            <a:ext cx="5481332" cy="468311"/>
          </a:xfrm>
        </p:spPr>
        <p:txBody>
          <a:bodyPr/>
          <a:lstStyle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rgbClr val="25167A"/>
                </a:solidFill>
              </a:defRPr>
            </a:lvl1pPr>
            <a:lvl2pPr marL="216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432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648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864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tekst 6">
            <a:extLst>
              <a:ext uri="{FF2B5EF4-FFF2-40B4-BE49-F238E27FC236}">
                <a16:creationId xmlns:a16="http://schemas.microsoft.com/office/drawing/2014/main" id="{CB139574-2387-A149-BF89-1740A5E685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3903870"/>
            <a:ext cx="5481332" cy="305682"/>
          </a:xfrm>
        </p:spPr>
        <p:txBody>
          <a:bodyPr>
            <a:normAutofit/>
          </a:bodyPr>
          <a:lstStyle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 sz="900">
                <a:solidFill>
                  <a:srgbClr val="25167A"/>
                </a:solidFill>
              </a:defRPr>
            </a:lvl1pPr>
            <a:lvl2pPr marL="216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432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648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864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Naam: N. Achternaam</a:t>
            </a:r>
          </a:p>
          <a:p>
            <a:pPr lvl="0"/>
            <a:r>
              <a:rPr lang="nl-NL" dirty="0"/>
              <a:t>Datum: 00-00-0000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C8F4B79-BD4E-2F4C-B044-962D1C582AF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12" name="Tijdelijke aanduiding voor afbeelding 13">
            <a:extLst>
              <a:ext uri="{FF2B5EF4-FFF2-40B4-BE49-F238E27FC236}">
                <a16:creationId xmlns:a16="http://schemas.microsoft.com/office/drawing/2014/main" id="{6AA7243F-9419-6942-9F79-A31147055F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0390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565123"/>
            <a:ext cx="8229600" cy="3029500"/>
          </a:xfrm>
        </p:spPr>
        <p:txBody>
          <a:bodyPr>
            <a:normAutofit/>
          </a:bodyPr>
          <a:lstStyle>
            <a:lvl1pPr marL="256500" marR="0" indent="-2565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500"/>
            </a:lvl1pPr>
            <a:lvl2pPr marL="471488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50"/>
            </a:lvl2pPr>
            <a:lvl3pPr marL="672704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200"/>
            </a:lvl3pPr>
            <a:lvl4pPr marL="941785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4pPr>
            <a:lvl5pPr marL="1209675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8583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565123"/>
            <a:ext cx="8229600" cy="3029500"/>
          </a:xfrm>
        </p:spPr>
        <p:txBody>
          <a:bodyPr>
            <a:normAutofit/>
          </a:bodyPr>
          <a:lstStyle>
            <a:lvl1pPr marL="256500" marR="0" indent="-2565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500"/>
            </a:lvl1pPr>
            <a:lvl2pPr marL="471488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50"/>
            </a:lvl2pPr>
            <a:lvl3pPr marL="672704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200"/>
            </a:lvl3pPr>
            <a:lvl4pPr marL="941785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4pPr>
            <a:lvl5pPr marL="1209675" marR="0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942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dia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53865B02-C372-3B4F-99F4-DC48043FCE5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0" y="640800"/>
            <a:ext cx="4572000" cy="38592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7556CDDB-3142-4B4F-8725-BFCD85DD8BE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39255"/>
            <a:ext cx="4572000" cy="3859200"/>
          </a:xfrm>
          <a:prstGeom prst="rect">
            <a:avLst/>
          </a:prstGeom>
          <a:solidFill>
            <a:srgbClr val="25167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25167A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61A5538-FBAA-ED4F-B838-E1FFDA57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2" y="995081"/>
            <a:ext cx="3997628" cy="11083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07B6FF56-E482-FB4C-8DE4-16A40C8C2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850" y="2103439"/>
            <a:ext cx="3997629" cy="468311"/>
          </a:xfrm>
        </p:spPr>
        <p:txBody>
          <a:bodyPr/>
          <a:lstStyle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216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432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648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864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ijdelijke aanduiding voor tekst 6">
            <a:extLst>
              <a:ext uri="{FF2B5EF4-FFF2-40B4-BE49-F238E27FC236}">
                <a16:creationId xmlns:a16="http://schemas.microsoft.com/office/drawing/2014/main" id="{A5FC0E7E-E23C-BC40-B810-FBCAC1962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3903870"/>
            <a:ext cx="3997629" cy="305682"/>
          </a:xfrm>
        </p:spPr>
        <p:txBody>
          <a:bodyPr>
            <a:normAutofit/>
          </a:bodyPr>
          <a:lstStyle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  <a:lvl2pPr marL="216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432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648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864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Naam: N. Achternaam</a:t>
            </a:r>
          </a:p>
          <a:p>
            <a:pPr lvl="0"/>
            <a:r>
              <a:rPr lang="nl-NL" dirty="0"/>
              <a:t>Datum: 00-00-0000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6169777-1A93-AC41-BCCC-3B3AD71B90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15" name="Tijdelijke aanduiding voor afbeelding 13">
            <a:extLst>
              <a:ext uri="{FF2B5EF4-FFF2-40B4-BE49-F238E27FC236}">
                <a16:creationId xmlns:a16="http://schemas.microsoft.com/office/drawing/2014/main" id="{F30D1054-1FCF-A04B-ACA5-95BCF9CCCC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0271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-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39747375-E943-3F4A-A364-C2E9609ED9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el 3">
            <a:extLst>
              <a:ext uri="{FF2B5EF4-FFF2-40B4-BE49-F238E27FC236}">
                <a16:creationId xmlns:a16="http://schemas.microsoft.com/office/drawing/2014/main" id="{03602AD6-01FB-1649-AD9D-FA7C710B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49" y="995081"/>
            <a:ext cx="5484283" cy="11083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5" name="Tijdelijke aanduiding voor tekst 6">
            <a:extLst>
              <a:ext uri="{FF2B5EF4-FFF2-40B4-BE49-F238E27FC236}">
                <a16:creationId xmlns:a16="http://schemas.microsoft.com/office/drawing/2014/main" id="{9F8AF7CA-6D0E-9549-8B9D-FE69F3BD31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849" y="2103439"/>
            <a:ext cx="5484283" cy="468312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9984AE3-7D21-634F-BB5D-ACD345F47C3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presentatie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8D17EF6-3624-1E47-8EBA-9CFBC6388BF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004725-3891-F142-B776-4F4F06198762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E12549B-A758-2F47-BDFF-31F8D9B10C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11" name="Tijdelijke aanduiding voor afbeelding 13">
            <a:extLst>
              <a:ext uri="{FF2B5EF4-FFF2-40B4-BE49-F238E27FC236}">
                <a16:creationId xmlns:a16="http://schemas.microsoft.com/office/drawing/2014/main" id="{181D4972-5E25-8F4D-A13D-4F9DD99B7A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-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39747375-E943-3F4A-A364-C2E9609ED9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el 3">
            <a:extLst>
              <a:ext uri="{FF2B5EF4-FFF2-40B4-BE49-F238E27FC236}">
                <a16:creationId xmlns:a16="http://schemas.microsoft.com/office/drawing/2014/main" id="{03602AD6-01FB-1649-AD9D-FA7C710B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49" y="995081"/>
            <a:ext cx="5484283" cy="1108357"/>
          </a:xfrm>
        </p:spPr>
        <p:txBody>
          <a:bodyPr/>
          <a:lstStyle>
            <a:lvl1pPr>
              <a:defRPr>
                <a:solidFill>
                  <a:srgbClr val="25167A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5" name="Tijdelijke aanduiding voor tekst 6">
            <a:extLst>
              <a:ext uri="{FF2B5EF4-FFF2-40B4-BE49-F238E27FC236}">
                <a16:creationId xmlns:a16="http://schemas.microsoft.com/office/drawing/2014/main" id="{9F8AF7CA-6D0E-9549-8B9D-FE69F3BD31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849" y="2103439"/>
            <a:ext cx="5484283" cy="468312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rgbClr val="25167A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9984AE3-7D21-634F-BB5D-ACD345F47C3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presentatie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8D17EF6-3624-1E47-8EBA-9CFBC6388BF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004725-3891-F142-B776-4F4F06198762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86D39C4F-49EF-AD41-B4B5-4F6492E7BB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10" name="Tijdelijke aanduiding voor afbeelding 13">
            <a:extLst>
              <a:ext uri="{FF2B5EF4-FFF2-40B4-BE49-F238E27FC236}">
                <a16:creationId xmlns:a16="http://schemas.microsoft.com/office/drawing/2014/main" id="{9F18F6B8-85D2-7C4E-91B4-669A3A92F2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461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2F49DF6-EF89-9242-96AF-13E2B93C58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4A260E-A58B-9E41-A402-C97E8834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5081"/>
            <a:ext cx="7984772" cy="11083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CC833F-AF5D-BE4A-BBF9-4A5C0DC4AC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850" y="2103438"/>
            <a:ext cx="7978775" cy="2413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6492356F-B0BD-C441-ACCC-2B36166F77B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presentatie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6E3A49-4F16-3D48-BCBD-BE73340D12B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004725-3891-F142-B776-4F4F06198762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C4838CF-D7BB-FD4B-AA3B-F164D4A1DA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11" name="Tijdelijke aanduiding voor afbeelding 13">
            <a:extLst>
              <a:ext uri="{FF2B5EF4-FFF2-40B4-BE49-F238E27FC236}">
                <a16:creationId xmlns:a16="http://schemas.microsoft.com/office/drawing/2014/main" id="{8B155A77-9972-F745-93CB-75D872DC3C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D4A260E-A58B-9E41-A402-C97E8834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5081"/>
            <a:ext cx="8496300" cy="11083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43BBFB1-6BF4-354F-BF3B-825E6A2DF94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95A2BDAB-AAC0-F642-B6E9-4CB0E962A79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presentatie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4FA802C-F3CD-5D4D-B3F2-4A13C4F220E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004725-3891-F142-B776-4F4F06198762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C75A9D6-2C46-B646-BDC2-89688A800F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8" name="Tijdelijke aanduiding voor afbeelding 13">
            <a:extLst>
              <a:ext uri="{FF2B5EF4-FFF2-40B4-BE49-F238E27FC236}">
                <a16:creationId xmlns:a16="http://schemas.microsoft.com/office/drawing/2014/main" id="{307DA5A1-79E6-BD4C-BEAD-F98EBB0D17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456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kolommen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AFFB0894-0333-5B42-BDFC-17A0DF0561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1D74C8B-8297-FA47-B027-9DC7D674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5081"/>
            <a:ext cx="7984772" cy="11083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1C48642-667B-FA4F-88D6-7753205E7ED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presentatie</a:t>
            </a:r>
            <a:endParaRPr lang="nl-NL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46D8E25C-F890-3949-807A-7D2F4B353F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3850" y="2103438"/>
            <a:ext cx="4069730" cy="2413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3" name="Tijdelijke aanduiding voor tekst 10">
            <a:extLst>
              <a:ext uri="{FF2B5EF4-FFF2-40B4-BE49-F238E27FC236}">
                <a16:creationId xmlns:a16="http://schemas.microsoft.com/office/drawing/2014/main" id="{5BF6970D-BDB0-4143-B921-6712EDEF96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55995" y="2103438"/>
            <a:ext cx="3552627" cy="2413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406B399-95BD-4446-9220-3C9F8E5149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12" name="Tijdelijke aanduiding voor afbeelding 13">
            <a:extLst>
              <a:ext uri="{FF2B5EF4-FFF2-40B4-BE49-F238E27FC236}">
                <a16:creationId xmlns:a16="http://schemas.microsoft.com/office/drawing/2014/main" id="{DBE52C8C-0DAF-9C42-BEBA-C271DCC176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object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1D74C8B-8297-FA47-B027-9DC7D674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5081"/>
            <a:ext cx="7984772" cy="11083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1C48642-667B-FA4F-88D6-7753205E7ED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presentatie</a:t>
            </a:r>
            <a:endParaRPr lang="nl-NL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AF53FE7A-E478-E746-9FA5-8780793E6A4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23850" y="2103438"/>
            <a:ext cx="4068763" cy="2413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8" name="Tijdelijke aanduiding voor inhoud 7">
            <a:extLst>
              <a:ext uri="{FF2B5EF4-FFF2-40B4-BE49-F238E27FC236}">
                <a16:creationId xmlns:a16="http://schemas.microsoft.com/office/drawing/2014/main" id="{62B91163-97E5-7C4E-8B1C-CB52D1A5383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751387" y="2103438"/>
            <a:ext cx="3557235" cy="2413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18B712C-1B44-144C-BD2A-D06C2A2910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9" name="Tijdelijke aanduiding voor afbeelding 13">
            <a:extLst>
              <a:ext uri="{FF2B5EF4-FFF2-40B4-BE49-F238E27FC236}">
                <a16:creationId xmlns:a16="http://schemas.microsoft.com/office/drawing/2014/main" id="{18460B60-193D-4F4D-98D9-997B0D5221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794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57922" y="4676319"/>
            <a:ext cx="3914078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nl-NL" dirty="0"/>
              <a:t>Titel 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31275" y="4676319"/>
            <a:ext cx="3601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750">
                <a:solidFill>
                  <a:schemeClr val="tx1"/>
                </a:solidFill>
                <a:ea typeface="Arial" charset="0"/>
                <a:cs typeface="Arial" charset="0"/>
              </a:defRPr>
            </a:lvl1pPr>
          </a:lstStyle>
          <a:p>
            <a:fld id="{49004725-3891-F142-B776-4F4F06198762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1" name="Tijdelijke aanduiding voor titel 10">
            <a:extLst>
              <a:ext uri="{FF2B5EF4-FFF2-40B4-BE49-F238E27FC236}">
                <a16:creationId xmlns:a16="http://schemas.microsoft.com/office/drawing/2014/main" id="{D300BD3F-6B8F-0E4D-9838-108DA9EB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5081"/>
            <a:ext cx="8496300" cy="110835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0DBB5C1A-0EAA-1D4B-8889-5910D8891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2103438"/>
            <a:ext cx="8496300" cy="24130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74" r:id="rId3"/>
    <p:sldLayoutId id="2147483663" r:id="rId4"/>
    <p:sldLayoutId id="2147483676" r:id="rId5"/>
    <p:sldLayoutId id="2147483659" r:id="rId6"/>
    <p:sldLayoutId id="2147483670" r:id="rId7"/>
    <p:sldLayoutId id="2147483660" r:id="rId8"/>
    <p:sldLayoutId id="2147483671" r:id="rId9"/>
    <p:sldLayoutId id="2147483667" r:id="rId10"/>
    <p:sldLayoutId id="2147483668" r:id="rId11"/>
    <p:sldLayoutId id="2147483661" r:id="rId12"/>
    <p:sldLayoutId id="2147483673" r:id="rId13"/>
    <p:sldLayoutId id="2147483677" r:id="rId14"/>
    <p:sldLayoutId id="2147483679" r:id="rId15"/>
    <p:sldLayoutId id="2147483680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  <p:hf hdr="0" dt="0"/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3400" b="1" i="0" kern="1200" cap="none">
          <a:solidFill>
            <a:srgbClr val="25167A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2400">
          <a:solidFill>
            <a:srgbClr val="25167A"/>
          </a:solidFill>
          <a:latin typeface="Arial" charset="0"/>
          <a:ea typeface="ＭＳ Ｐゴシック" charset="-128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2400">
          <a:solidFill>
            <a:srgbClr val="25167A"/>
          </a:solidFill>
          <a:latin typeface="Arial" charset="0"/>
          <a:ea typeface="ＭＳ Ｐゴシック" charset="-128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2400">
          <a:solidFill>
            <a:srgbClr val="25167A"/>
          </a:solidFill>
          <a:latin typeface="Arial" charset="0"/>
          <a:ea typeface="ＭＳ Ｐゴシック" charset="-128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2400">
          <a:solidFill>
            <a:srgbClr val="25167A"/>
          </a:solidFill>
          <a:latin typeface="Arial" charset="0"/>
          <a:ea typeface="ＭＳ Ｐゴシック" charset="-128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2400">
          <a:solidFill>
            <a:srgbClr val="25167A"/>
          </a:solidFill>
          <a:latin typeface="Arial" charset="0"/>
          <a:ea typeface="ＭＳ Ｐゴシック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2400">
          <a:solidFill>
            <a:srgbClr val="25167A"/>
          </a:solidFill>
          <a:latin typeface="Arial" charset="0"/>
          <a:ea typeface="ＭＳ Ｐゴシック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2400">
          <a:solidFill>
            <a:srgbClr val="25167A"/>
          </a:solidFill>
          <a:latin typeface="Arial" charset="0"/>
          <a:ea typeface="ＭＳ Ｐゴシック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2400">
          <a:solidFill>
            <a:srgbClr val="25167A"/>
          </a:solidFill>
          <a:latin typeface="Arial" charset="0"/>
          <a:ea typeface="ＭＳ Ｐゴシック" charset="-128"/>
        </a:defRPr>
      </a:lvl9pPr>
    </p:titleStyle>
    <p:bodyStyle>
      <a:lvl1pPr marL="216000" indent="-216000" algn="l" defTabSz="342900" rtl="0" eaLnBrk="1" fontAlgn="base" hangingPunct="1">
        <a:lnSpc>
          <a:spcPct val="114000"/>
        </a:lnSpc>
        <a:spcBef>
          <a:spcPts val="0"/>
        </a:spcBef>
        <a:spcAft>
          <a:spcPct val="0"/>
        </a:spcAft>
        <a:buClr>
          <a:srgbClr val="25167A"/>
        </a:buClr>
        <a:buSzPct val="140000"/>
        <a:buFont typeface="Arial" panose="020B0604020202020204" pitchFamily="34" charset="0"/>
        <a:buChar char="•"/>
        <a:defRPr sz="1200" kern="1200" baseline="0">
          <a:solidFill>
            <a:srgbClr val="25167A"/>
          </a:solidFill>
          <a:latin typeface="Arial"/>
          <a:ea typeface="ＭＳ Ｐゴシック" charset="-128"/>
          <a:cs typeface="Arial"/>
        </a:defRPr>
      </a:lvl1pPr>
      <a:lvl2pPr marL="432000" indent="-216000" algn="l" defTabSz="342900" rtl="0" eaLnBrk="1" fontAlgn="base" hangingPunct="1">
        <a:lnSpc>
          <a:spcPct val="114000"/>
        </a:lnSpc>
        <a:spcBef>
          <a:spcPts val="0"/>
        </a:spcBef>
        <a:spcAft>
          <a:spcPct val="0"/>
        </a:spcAft>
        <a:buClr>
          <a:srgbClr val="25167A"/>
        </a:buClr>
        <a:buSzPct val="140000"/>
        <a:buFont typeface="Arial" panose="020B0604020202020204" pitchFamily="34" charset="0"/>
        <a:buChar char="•"/>
        <a:defRPr sz="1200" kern="1200">
          <a:solidFill>
            <a:srgbClr val="25167A"/>
          </a:solidFill>
          <a:latin typeface="Arial"/>
          <a:ea typeface="ＭＳ Ｐゴシック" charset="-128"/>
          <a:cs typeface="Arial"/>
        </a:defRPr>
      </a:lvl2pPr>
      <a:lvl3pPr marL="648000" indent="-216000" algn="l" defTabSz="342900" rtl="0" eaLnBrk="1" fontAlgn="base" hangingPunct="1">
        <a:lnSpc>
          <a:spcPct val="114000"/>
        </a:lnSpc>
        <a:spcBef>
          <a:spcPts val="0"/>
        </a:spcBef>
        <a:spcAft>
          <a:spcPct val="0"/>
        </a:spcAft>
        <a:buClr>
          <a:srgbClr val="25167A"/>
        </a:buClr>
        <a:buSzPct val="140000"/>
        <a:buFont typeface="Arial" panose="020B0604020202020204" pitchFamily="34" charset="0"/>
        <a:buChar char="•"/>
        <a:defRPr sz="1200" kern="1200">
          <a:solidFill>
            <a:srgbClr val="25167A"/>
          </a:solidFill>
          <a:latin typeface="Arial"/>
          <a:ea typeface="ＭＳ Ｐゴシック" charset="-128"/>
          <a:cs typeface="Arial"/>
        </a:defRPr>
      </a:lvl3pPr>
      <a:lvl4pPr marL="864000" indent="-216000" algn="l" defTabSz="342900" rtl="0" eaLnBrk="1" fontAlgn="base" hangingPunct="1">
        <a:lnSpc>
          <a:spcPct val="114000"/>
        </a:lnSpc>
        <a:spcBef>
          <a:spcPts val="0"/>
        </a:spcBef>
        <a:spcAft>
          <a:spcPct val="0"/>
        </a:spcAft>
        <a:buClr>
          <a:srgbClr val="25167A"/>
        </a:buClr>
        <a:buSzPct val="140000"/>
        <a:buFont typeface="Arial" panose="020B0604020202020204" pitchFamily="34" charset="0"/>
        <a:buChar char="•"/>
        <a:defRPr sz="1200" kern="1200">
          <a:solidFill>
            <a:srgbClr val="25167A"/>
          </a:solidFill>
          <a:latin typeface="Arial"/>
          <a:ea typeface="ＭＳ Ｐゴシック" charset="-128"/>
          <a:cs typeface="Arial"/>
        </a:defRPr>
      </a:lvl4pPr>
      <a:lvl5pPr marL="1080000" indent="-216000" algn="l" defTabSz="342900" rtl="0" eaLnBrk="1" fontAlgn="base" hangingPunct="1">
        <a:lnSpc>
          <a:spcPct val="114000"/>
        </a:lnSpc>
        <a:spcBef>
          <a:spcPts val="0"/>
        </a:spcBef>
        <a:spcAft>
          <a:spcPct val="0"/>
        </a:spcAft>
        <a:buClr>
          <a:srgbClr val="25167A"/>
        </a:buClr>
        <a:buSzPct val="140000"/>
        <a:buFont typeface="Arial" panose="020B0604020202020204" pitchFamily="34" charset="0"/>
        <a:buChar char="•"/>
        <a:defRPr sz="1200" kern="1200">
          <a:solidFill>
            <a:srgbClr val="25167A"/>
          </a:solidFill>
          <a:latin typeface="Arial"/>
          <a:ea typeface="ＭＳ Ｐゴシック" charset="-128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04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5" orient="horz" pos="395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7" orient="horz" pos="690" userDrawn="1">
          <p15:clr>
            <a:srgbClr val="F26B43"/>
          </p15:clr>
        </p15:guide>
        <p15:guide id="8" orient="horz" pos="13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hargemap.org/site/develop/api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28sDC4mKdE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ata.rdw.nl/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6FA89-E5A4-402F-9A47-46E9D2FE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Van data naar informatie: </a:t>
            </a:r>
            <a:br>
              <a:rPr lang="nl-NL" dirty="0"/>
            </a:br>
            <a:r>
              <a:rPr lang="nl-NL" dirty="0"/>
              <a:t>Een dashboard over elektrisch mobiliteit en laadpalen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B62E81-520F-4949-A8CF-DFDC9C0451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D12B24E-93F7-4421-B1AB-43275DD54E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BD7082C-82E4-4920-BE85-7F10014B75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79536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743D5-1830-49D7-AEDC-E382586C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Beoordeling (IDS)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6BF97099-14F5-46F1-AC26-B1A32603773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2487388"/>
              </p:ext>
            </p:extLst>
          </p:nvPr>
        </p:nvGraphicFramePr>
        <p:xfrm>
          <a:off x="457200" y="1565275"/>
          <a:ext cx="7335024" cy="1939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949">
                  <a:extLst>
                    <a:ext uri="{9D8B030D-6E8A-4147-A177-3AD203B41FA5}">
                      <a16:colId xmlns:a16="http://schemas.microsoft.com/office/drawing/2014/main" val="3228778363"/>
                    </a:ext>
                  </a:extLst>
                </a:gridCol>
                <a:gridCol w="1293426">
                  <a:extLst>
                    <a:ext uri="{9D8B030D-6E8A-4147-A177-3AD203B41FA5}">
                      <a16:colId xmlns:a16="http://schemas.microsoft.com/office/drawing/2014/main" val="24797938"/>
                    </a:ext>
                  </a:extLst>
                </a:gridCol>
                <a:gridCol w="1337644">
                  <a:extLst>
                    <a:ext uri="{9D8B030D-6E8A-4147-A177-3AD203B41FA5}">
                      <a16:colId xmlns:a16="http://schemas.microsoft.com/office/drawing/2014/main" val="3398221267"/>
                    </a:ext>
                  </a:extLst>
                </a:gridCol>
                <a:gridCol w="1634315">
                  <a:extLst>
                    <a:ext uri="{9D8B030D-6E8A-4147-A177-3AD203B41FA5}">
                      <a16:colId xmlns:a16="http://schemas.microsoft.com/office/drawing/2014/main" val="372016674"/>
                    </a:ext>
                  </a:extLst>
                </a:gridCol>
                <a:gridCol w="1913690">
                  <a:extLst>
                    <a:ext uri="{9D8B030D-6E8A-4147-A177-3AD203B41FA5}">
                      <a16:colId xmlns:a16="http://schemas.microsoft.com/office/drawing/2014/main" val="1676532898"/>
                    </a:ext>
                  </a:extLst>
                </a:gridCol>
              </a:tblGrid>
              <a:tr h="3817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Onvoldoende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cijfer</a:t>
                      </a:r>
                      <a:r>
                        <a:rPr lang="en-US" sz="1200" dirty="0">
                          <a:effectLst/>
                        </a:rPr>
                        <a:t> 4.5)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Voldoende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cijfer</a:t>
                      </a:r>
                      <a:r>
                        <a:rPr lang="en-US" sz="1200" dirty="0">
                          <a:effectLst/>
                        </a:rPr>
                        <a:t> 6)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Goed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cijfer</a:t>
                      </a:r>
                      <a:r>
                        <a:rPr lang="en-US" sz="1200" dirty="0">
                          <a:effectLst/>
                        </a:rPr>
                        <a:t> 7.5)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Uitstekend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cijfer</a:t>
                      </a:r>
                      <a:r>
                        <a:rPr lang="en-US" sz="1200" dirty="0">
                          <a:effectLst/>
                        </a:rPr>
                        <a:t> 9)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extLst>
                  <a:ext uri="{0D108BD9-81ED-4DB2-BD59-A6C34878D82A}">
                    <a16:rowId xmlns:a16="http://schemas.microsoft.com/office/drawing/2014/main" val="217274666"/>
                  </a:ext>
                </a:extLst>
              </a:tr>
              <a:tr h="1357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Voorspellen</a:t>
                      </a:r>
                      <a:r>
                        <a:rPr lang="en-US" sz="1200" dirty="0">
                          <a:effectLst/>
                        </a:rPr>
                        <a:t> (IDS)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Er is geen inzicht over het verloop van de data in de tijd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Er is inzicht in de verschillen in de data in de tijd en de groep beargumenteerd mondeling hoe dit in de toekomst uitpakt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Er wordt gebruikt gemaakt van het lineair doortrekken (of lineaire regressie o.b.v. 1 a 2 variabelen) van de trends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Er wordt gebruikt gemaakt een statistisch model met meerdere variabelen als voorspeller of meerdere modellen in 1 keer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extLst>
                  <a:ext uri="{0D108BD9-81ED-4DB2-BD59-A6C34878D82A}">
                    <a16:rowId xmlns:a16="http://schemas.microsoft.com/office/drawing/2014/main" val="2532937879"/>
                  </a:ext>
                </a:extLst>
              </a:tr>
            </a:tbl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9632837-CB8E-4BA4-97FF-09983F61D9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B78C02-9663-8F41-9A9C-C254456693DC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273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4E27B-57DE-4667-9B3D-150DB7A9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Beoordeling (VA)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B4D91BA-FD3D-40EB-887B-54DCDD5BE2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226C5F6-7949-43A8-B21B-E6E92CAC5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B78C02-9663-8F41-9A9C-C254456693DC}" type="slidenum">
              <a:rPr lang="nl-NL" smtClean="0"/>
              <a:pPr/>
              <a:t>11</a:t>
            </a:fld>
            <a:endParaRPr lang="nl-NL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BD967D96-A7B4-494F-91FA-215B93242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43926"/>
              </p:ext>
            </p:extLst>
          </p:nvPr>
        </p:nvGraphicFramePr>
        <p:xfrm>
          <a:off x="331274" y="1517513"/>
          <a:ext cx="8311077" cy="3500969"/>
        </p:xfrm>
        <a:graphic>
          <a:graphicData uri="http://schemas.openxmlformats.org/drawingml/2006/table">
            <a:tbl>
              <a:tblPr/>
              <a:tblGrid>
                <a:gridCol w="1309768">
                  <a:extLst>
                    <a:ext uri="{9D8B030D-6E8A-4147-A177-3AD203B41FA5}">
                      <a16:colId xmlns:a16="http://schemas.microsoft.com/office/drawing/2014/main" val="3834516507"/>
                    </a:ext>
                  </a:extLst>
                </a:gridCol>
                <a:gridCol w="1465539">
                  <a:extLst>
                    <a:ext uri="{9D8B030D-6E8A-4147-A177-3AD203B41FA5}">
                      <a16:colId xmlns:a16="http://schemas.microsoft.com/office/drawing/2014/main" val="3937966853"/>
                    </a:ext>
                  </a:extLst>
                </a:gridCol>
                <a:gridCol w="1515643">
                  <a:extLst>
                    <a:ext uri="{9D8B030D-6E8A-4147-A177-3AD203B41FA5}">
                      <a16:colId xmlns:a16="http://schemas.microsoft.com/office/drawing/2014/main" val="1778445428"/>
                    </a:ext>
                  </a:extLst>
                </a:gridCol>
                <a:gridCol w="1851787">
                  <a:extLst>
                    <a:ext uri="{9D8B030D-6E8A-4147-A177-3AD203B41FA5}">
                      <a16:colId xmlns:a16="http://schemas.microsoft.com/office/drawing/2014/main" val="1142239605"/>
                    </a:ext>
                  </a:extLst>
                </a:gridCol>
                <a:gridCol w="2168340">
                  <a:extLst>
                    <a:ext uri="{9D8B030D-6E8A-4147-A177-3AD203B41FA5}">
                      <a16:colId xmlns:a16="http://schemas.microsoft.com/office/drawing/2014/main" val="2334944057"/>
                    </a:ext>
                  </a:extLst>
                </a:gridCol>
              </a:tblGrid>
              <a:tr h="421348">
                <a:tc>
                  <a:txBody>
                    <a:bodyPr/>
                    <a:lstStyle/>
                    <a:p>
                      <a:pPr algn="l" rtl="0" fontAlgn="auto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</a:p>
                  </a:txBody>
                  <a:tcPr marL="42333" marR="42333" marT="21167" marB="21167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13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167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Onvoldoende</a:t>
                      </a:r>
                      <a:r>
                        <a:rPr lang="en-US" sz="12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(</a:t>
                      </a:r>
                      <a:r>
                        <a:rPr lang="en-US" sz="1200" b="1" i="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cijfer</a:t>
                      </a:r>
                      <a:r>
                        <a:rPr lang="en-US" sz="12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4.5)​</a:t>
                      </a:r>
                      <a:endParaRPr lang="en-US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2333" marR="42333" marT="21167" marB="21167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13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167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Voldoende (cijfer 6)​</a:t>
                      </a:r>
                      <a:endParaRPr lang="en-US" sz="1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2333" marR="42333" marT="21167" marB="21167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13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167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Goed (cijfer 7.5)​</a:t>
                      </a:r>
                      <a:endParaRPr lang="en-US" sz="1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2333" marR="42333" marT="21167" marB="21167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13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167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Uitstekend (cijfer 9)​</a:t>
                      </a:r>
                      <a:endParaRPr lang="en-US" sz="1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2333" marR="42333" marT="21167" marB="21167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13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1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641680"/>
                  </a:ext>
                </a:extLst>
              </a:tr>
              <a:tr h="125417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Lijngrafiek</a:t>
                      </a:r>
                      <a:r>
                        <a:rPr lang="en-US" sz="12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(VA)​</a:t>
                      </a:r>
                      <a:endParaRPr lang="en-US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2333" marR="42333" marT="21167" marB="21167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13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167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Bevat</a:t>
                      </a:r>
                      <a:r>
                        <a:rPr lang="en-GB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GB" sz="12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geen</a:t>
                      </a:r>
                      <a:r>
                        <a:rPr lang="en-GB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GB" sz="12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lijndiagram</a:t>
                      </a:r>
                      <a:r>
                        <a:rPr lang="en-GB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.​</a:t>
                      </a:r>
                      <a:endParaRPr lang="en-GB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33" marR="42333" marT="21167" marB="21167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13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Bevat een lijndiagram van het aantal voertuigen per maand. ​</a:t>
                      </a:r>
                      <a:endParaRPr lang="nl-NL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33" marR="42333" marT="21167" marB="21167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13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Bevat een lijndiagram van het aantal voertuigen per maand per brandstof </a:t>
                      </a:r>
                    </a:p>
                    <a:p>
                      <a:pPr algn="l" rtl="0" fontAlgn="base"/>
                      <a:r>
                        <a:rPr lang="nl-NL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categorie. ​</a:t>
                      </a:r>
                      <a:endParaRPr lang="nl-NL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33" marR="42333" marT="21167" marB="21167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13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Bevat een cumulatieve lijndiagram van het aantal voertuigen per maand per brandstof categorie. Met een juist gekozen x-as en y-as titel.​</a:t>
                      </a:r>
                      <a:endParaRPr lang="nl-NL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nl-NL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nl-NL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33" marR="42333" marT="21167" marB="21167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13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900716"/>
                  </a:ext>
                </a:extLst>
              </a:tr>
              <a:tr h="1757127"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2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Kaart (VA)​</a:t>
                      </a:r>
                      <a:endParaRPr lang="nl-NL" sz="1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2333" marR="42333" marT="21167" marB="21167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167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Bevat</a:t>
                      </a:r>
                      <a:r>
                        <a:rPr lang="en-GB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GB" sz="12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geen</a:t>
                      </a:r>
                      <a:r>
                        <a:rPr lang="en-GB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GB" sz="12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kaart</a:t>
                      </a:r>
                      <a:r>
                        <a:rPr lang="en-GB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.​</a:t>
                      </a:r>
                      <a:endParaRPr lang="en-GB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33" marR="42333" marT="21167" marB="21167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7E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Bevat een kaart waar </a:t>
                      </a:r>
                    </a:p>
                    <a:p>
                      <a:pPr algn="l" rtl="0" fontAlgn="base"/>
                      <a:r>
                        <a:rPr lang="nl-NL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elk punt een laadpunt is.​</a:t>
                      </a:r>
                      <a:endParaRPr lang="nl-NL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33" marR="42333" marT="21167" marB="21167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7E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Bevat een kaart waar het </a:t>
                      </a:r>
                    </a:p>
                    <a:p>
                      <a:pPr algn="l" rtl="0" fontAlgn="base"/>
                      <a:r>
                        <a:rPr lang="nl-NL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gebied (naar keuze) het aantal laadpunten weergeeft </a:t>
                      </a:r>
                      <a:r>
                        <a:rPr lang="nl-NL" sz="12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obv</a:t>
                      </a:r>
                      <a:r>
                        <a:rPr lang="nl-NL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kleurcode met legenda. ​</a:t>
                      </a:r>
                      <a:endParaRPr lang="nl-NL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33" marR="42333" marT="21167" marB="21167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7E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Bevat een kaart waar het gebied (naar keuze) het aantal laadpunten weergeeft </a:t>
                      </a:r>
                      <a:r>
                        <a:rPr lang="nl-NL" sz="12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obv</a:t>
                      </a:r>
                      <a:r>
                        <a:rPr lang="nl-NL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kleurcode met legenda. Gebieden zijn te </a:t>
                      </a:r>
                    </a:p>
                    <a:p>
                      <a:pPr algn="l" rtl="0" fontAlgn="base"/>
                      <a:r>
                        <a:rPr lang="nl-NL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selecteren met bijv. een </a:t>
                      </a:r>
                    </a:p>
                    <a:p>
                      <a:pPr algn="l" rtl="0" fontAlgn="base"/>
                      <a:r>
                        <a:rPr lang="nl-NL" sz="12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dropdown</a:t>
                      </a:r>
                      <a:r>
                        <a:rPr lang="nl-NL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menu.​</a:t>
                      </a:r>
                      <a:endParaRPr lang="nl-NL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33" marR="42333" marT="21167" marB="21167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94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97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C0070-5024-454D-9B4F-77693307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Beoordeling (VA)</a:t>
            </a:r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568E3B7E-E292-497A-AA86-657A557A24D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67316965"/>
              </p:ext>
            </p:extLst>
          </p:nvPr>
        </p:nvGraphicFramePr>
        <p:xfrm>
          <a:off x="444321" y="1556226"/>
          <a:ext cx="7639228" cy="2172208"/>
        </p:xfrm>
        <a:graphic>
          <a:graphicData uri="http://schemas.openxmlformats.org/drawingml/2006/table">
            <a:tbl>
              <a:tblPr/>
              <a:tblGrid>
                <a:gridCol w="953037">
                  <a:extLst>
                    <a:ext uri="{9D8B030D-6E8A-4147-A177-3AD203B41FA5}">
                      <a16:colId xmlns:a16="http://schemas.microsoft.com/office/drawing/2014/main" val="3817375507"/>
                    </a:ext>
                  </a:extLst>
                </a:gridCol>
                <a:gridCol w="1596693">
                  <a:extLst>
                    <a:ext uri="{9D8B030D-6E8A-4147-A177-3AD203B41FA5}">
                      <a16:colId xmlns:a16="http://schemas.microsoft.com/office/drawing/2014/main" val="3822849479"/>
                    </a:ext>
                  </a:extLst>
                </a:gridCol>
                <a:gridCol w="1394383">
                  <a:extLst>
                    <a:ext uri="{9D8B030D-6E8A-4147-A177-3AD203B41FA5}">
                      <a16:colId xmlns:a16="http://schemas.microsoft.com/office/drawing/2014/main" val="1415678118"/>
                    </a:ext>
                  </a:extLst>
                </a:gridCol>
                <a:gridCol w="1703138">
                  <a:extLst>
                    <a:ext uri="{9D8B030D-6E8A-4147-A177-3AD203B41FA5}">
                      <a16:colId xmlns:a16="http://schemas.microsoft.com/office/drawing/2014/main" val="2125875679"/>
                    </a:ext>
                  </a:extLst>
                </a:gridCol>
                <a:gridCol w="1991977">
                  <a:extLst>
                    <a:ext uri="{9D8B030D-6E8A-4147-A177-3AD203B41FA5}">
                      <a16:colId xmlns:a16="http://schemas.microsoft.com/office/drawing/2014/main" val="777845206"/>
                    </a:ext>
                  </a:extLst>
                </a:gridCol>
              </a:tblGrid>
              <a:tr h="380136">
                <a:tc>
                  <a:txBody>
                    <a:bodyPr/>
                    <a:lstStyle/>
                    <a:p>
                      <a:pPr algn="l" fontAlgn="auto"/>
                      <a:r>
                        <a:rPr lang="en-GB" sz="10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</a:p>
                  </a:txBody>
                  <a:tcPr marL="75724" marR="75724" marT="37862" marB="37862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13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16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Onvoldoende(cijfer 4.5)​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5724" marR="75724" marT="37862" marB="37862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13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16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Voldoende(cijfer 6)​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5724" marR="75724" marT="37862" marB="37862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13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16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Goed(cijfer 7.5)​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5724" marR="75724" marT="37862" marB="37862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13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16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Uitstekend (cijfer 9)​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5724" marR="75724" marT="37862" marB="37862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13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1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390029"/>
                  </a:ext>
                </a:extLst>
              </a:tr>
              <a:tr h="17920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Histogram(VA)​</a:t>
                      </a:r>
                      <a:endParaRPr lang="en-US" sz="11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5724" marR="75724" marT="37862" marB="37862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13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16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0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Bevat</a:t>
                      </a:r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GB" sz="10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geen</a:t>
                      </a:r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histogram.​</a:t>
                      </a:r>
                      <a:endParaRPr lang="en-GB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724" marR="75724" marT="37862" marB="37862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13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l-NL" sz="1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Bevat een histogram van de laadtijd. Met een juist gekozen x-as en y-as label en titel.​</a:t>
                      </a:r>
                      <a:endParaRPr lang="nl-NL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724" marR="75724" marT="37862" marB="37862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13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l-NL" sz="1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Bevat een histogram van de laadtijd. Met een juist gekozen x-as en y-aslabel en titel. Dit in combinatie met een annotatie van het gemiddelde en de mediaan.​</a:t>
                      </a:r>
                      <a:endParaRPr lang="nl-NL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724" marR="75724" marT="37862" marB="37862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13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l-NL" sz="1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Bevat een histogram van de laadtijd. Meteen juist gekozen x-assen y-as label en titel. Dit in combinatie meteen annotatie van het gemiddelde en de mediaan en een benadering van de kansdichtheidsfunctie.​</a:t>
                      </a:r>
                      <a:endParaRPr lang="nl-NL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nl-NL" sz="1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nl-NL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724" marR="75724" marT="37862" marB="37862">
                    <a:lnL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13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944463"/>
                  </a:ext>
                </a:extLst>
              </a:tr>
            </a:tbl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2E260A9-1257-4FFF-B880-86017C366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B78C02-9663-8F41-9A9C-C254456693DC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6702CC21-D9B4-4307-B954-4F4F26FFB5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2AD852-365B-40CD-878A-F0D08F293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67547" y="-323165"/>
            <a:ext cx="138005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5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Laadpalen en elektrische auto data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Drie datasets (Alle drie te gebruiken):</a:t>
            </a:r>
          </a:p>
          <a:p>
            <a:pPr marL="0" indent="0">
              <a:buNone/>
            </a:pP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OpenChargeMap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Data laadpaalgebruik (Bijgeleverde CSV)</a:t>
            </a:r>
          </a:p>
          <a:p>
            <a:pPr>
              <a:buFontTx/>
              <a:buChar char="-"/>
            </a:pPr>
            <a:r>
              <a:rPr lang="nl-NL" dirty="0"/>
              <a:t>Data aantallen elektrische auto’s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B78C02-9663-8F41-9A9C-C254456693DC}" type="slidenum">
              <a:rPr lang="nl-NL" smtClean="0"/>
              <a:pPr/>
              <a:t>2</a:t>
            </a:fld>
            <a:endParaRPr lang="nl-NL"/>
          </a:p>
        </p:txBody>
      </p:sp>
      <p:pic>
        <p:nvPicPr>
          <p:cNvPr id="1026" name="Picture 2" descr="Afbeeldingsresultaat voor laadpaal elektrische auto">
            <a:extLst>
              <a:ext uri="{FF2B5EF4-FFF2-40B4-BE49-F238E27FC236}">
                <a16:creationId xmlns:a16="http://schemas.microsoft.com/office/drawing/2014/main" id="{26219F05-7877-4D0E-9E36-05E2A761F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38" y="1755748"/>
            <a:ext cx="3433286" cy="228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3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261F28-6C5F-4B51-8855-713B394B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OpenChargeMap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FDB2D3-AAE6-4657-84CA-617030AE84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Data beschikbaar via API (</a:t>
            </a:r>
            <a:r>
              <a:rPr lang="nl-NL" dirty="0">
                <a:hlinkClick r:id="rId2"/>
              </a:rPr>
              <a:t>https://openchargemap.org/site/develop/api</a:t>
            </a:r>
            <a:r>
              <a:rPr lang="nl-NL" dirty="0"/>
              <a:t>) </a:t>
            </a:r>
          </a:p>
          <a:p>
            <a:pPr lvl="1"/>
            <a:r>
              <a:rPr lang="nl-NL" dirty="0"/>
              <a:t>Aanmelding nodig</a:t>
            </a:r>
          </a:p>
          <a:p>
            <a:pPr lvl="1"/>
            <a:r>
              <a:rPr lang="nl-NL" dirty="0"/>
              <a:t>POI Data: Zie voorbeeld in documentatie van API call (Let op land en aantal </a:t>
            </a:r>
            <a:r>
              <a:rPr lang="nl-NL" dirty="0" err="1"/>
              <a:t>results</a:t>
            </a:r>
            <a:r>
              <a:rPr lang="nl-NL" dirty="0"/>
              <a:t> in het voorbeeld)</a:t>
            </a:r>
          </a:p>
          <a:p>
            <a:pPr marL="257175" lvl="1" indent="0">
              <a:buNone/>
            </a:pPr>
            <a:endParaRPr lang="nl-NL" dirty="0"/>
          </a:p>
          <a:p>
            <a:r>
              <a:rPr lang="nl-NL" dirty="0"/>
              <a:t>Potentiële informatie</a:t>
            </a:r>
          </a:p>
          <a:p>
            <a:pPr lvl="1"/>
            <a:r>
              <a:rPr lang="nl-NL" dirty="0"/>
              <a:t>Aantal laadpalen</a:t>
            </a:r>
          </a:p>
          <a:p>
            <a:pPr lvl="2"/>
            <a:r>
              <a:rPr lang="nl-NL" dirty="0"/>
              <a:t>Per gemeente</a:t>
            </a:r>
          </a:p>
          <a:p>
            <a:pPr lvl="2"/>
            <a:r>
              <a:rPr lang="nl-NL" dirty="0"/>
              <a:t>Provincie</a:t>
            </a:r>
          </a:p>
          <a:p>
            <a:pPr lvl="2"/>
            <a:r>
              <a:rPr lang="nl-NL" dirty="0"/>
              <a:t>Visualiseer data op een kaart</a:t>
            </a:r>
          </a:p>
          <a:p>
            <a:pPr lvl="1"/>
            <a:r>
              <a:rPr lang="nl-NL" dirty="0"/>
              <a:t>Type laadpalen (AC/DC)</a:t>
            </a:r>
          </a:p>
          <a:p>
            <a:pPr lvl="1"/>
            <a:r>
              <a:rPr lang="nl-NL" dirty="0"/>
              <a:t>Zijn de tarieven transparant</a:t>
            </a:r>
          </a:p>
          <a:p>
            <a:pPr lvl="1"/>
            <a:r>
              <a:rPr lang="nl-NL" dirty="0"/>
              <a:t>…..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87E56DE-78E6-4880-B184-40D6466104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EE9AD2-DC40-4BD0-ACD9-FC5D79046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B78C02-9663-8F41-9A9C-C254456693DC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849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8A3E3-3713-40F6-9E2C-23B74041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Laadpaaldata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8A9B50-B394-44CA-A441-0772D1B254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Data per oplaadsessie</a:t>
            </a:r>
          </a:p>
          <a:p>
            <a:endParaRPr lang="nl-NL" dirty="0"/>
          </a:p>
          <a:p>
            <a:r>
              <a:rPr lang="nl-NL" dirty="0" err="1"/>
              <a:t>Started</a:t>
            </a:r>
            <a:r>
              <a:rPr lang="nl-NL" dirty="0"/>
              <a:t>: 			Starttijd van de laadsessie</a:t>
            </a:r>
          </a:p>
          <a:p>
            <a:r>
              <a:rPr lang="nl-NL" dirty="0" err="1"/>
              <a:t>Ended</a:t>
            </a:r>
            <a:r>
              <a:rPr lang="nl-NL" dirty="0"/>
              <a:t>: 			Eindtijd van de laadsessie</a:t>
            </a:r>
          </a:p>
          <a:p>
            <a:r>
              <a:rPr lang="nl-NL" dirty="0" err="1"/>
              <a:t>TotalEnergy</a:t>
            </a:r>
            <a:r>
              <a:rPr lang="nl-NL" dirty="0"/>
              <a:t>: 		Totaal verbruikte energie in Wh</a:t>
            </a:r>
          </a:p>
          <a:p>
            <a:r>
              <a:rPr lang="nl-NL" dirty="0" err="1"/>
              <a:t>ConnectedTime</a:t>
            </a:r>
            <a:r>
              <a:rPr lang="nl-NL" dirty="0"/>
              <a:t>: 	Tijd verbonden aan laadpaal</a:t>
            </a:r>
          </a:p>
          <a:p>
            <a:r>
              <a:rPr lang="nl-NL" dirty="0" err="1"/>
              <a:t>ChargeTime</a:t>
            </a:r>
            <a:r>
              <a:rPr lang="nl-NL" dirty="0"/>
              <a:t>: 	Tijd echt aan het laden</a:t>
            </a:r>
          </a:p>
          <a:p>
            <a:r>
              <a:rPr lang="nl-NL" dirty="0" err="1"/>
              <a:t>MaxPower</a:t>
            </a:r>
            <a:r>
              <a:rPr lang="nl-NL" dirty="0"/>
              <a:t>: 		Maximaal gevraagde vermogen (W)</a:t>
            </a:r>
          </a:p>
          <a:p>
            <a:endParaRPr lang="nl-NL" dirty="0"/>
          </a:p>
          <a:p>
            <a:r>
              <a:rPr lang="nl-NL" dirty="0"/>
              <a:t>Opfris cursus elektriciteit en eenheden: </a:t>
            </a:r>
            <a:r>
              <a:rPr lang="nl-NL" dirty="0">
                <a:hlinkClick r:id="rId2"/>
              </a:rPr>
              <a:t>https://www.youtube.com/watch?v=t28sDC4mKdE</a:t>
            </a:r>
            <a:r>
              <a:rPr lang="nl-NL" dirty="0"/>
              <a:t>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D6BA50-16B4-473C-BF4F-6E2A9D85E5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B78C02-9663-8F41-9A9C-C254456693DC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879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C689E-BA42-4F87-A3D1-481DBF60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Laadpaal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03DC92-5554-427F-9E45-7380D67DA1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Potentiële informatie</a:t>
            </a:r>
          </a:p>
          <a:p>
            <a:pPr lvl="1"/>
            <a:r>
              <a:rPr lang="nl-NL" dirty="0"/>
              <a:t>Hoe ziet een gemiddeld bezetting van een laadpaal er uit?</a:t>
            </a:r>
          </a:p>
          <a:p>
            <a:pPr lvl="1"/>
            <a:r>
              <a:rPr lang="nl-NL" dirty="0"/>
              <a:t>Wat is het verschil tussen laden en bezetten van een laadpaal?</a:t>
            </a:r>
          </a:p>
          <a:p>
            <a:pPr lvl="1"/>
            <a:r>
              <a:rPr lang="nl-NL" dirty="0"/>
              <a:t>Hoe ziet het gemiddelde laadprofiel er uit?</a:t>
            </a:r>
          </a:p>
          <a:p>
            <a:pPr lvl="1"/>
            <a:r>
              <a:rPr lang="nl-NL" dirty="0"/>
              <a:t>Wat is de verdeling in vermogens?</a:t>
            </a:r>
          </a:p>
          <a:p>
            <a:pPr lvl="1"/>
            <a:r>
              <a:rPr lang="nl-NL" dirty="0"/>
              <a:t>….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4915A44-AB87-451D-A0A4-4FF35023AC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DB67DE7-87B3-4100-A1F5-56EC89697A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B78C02-9663-8F41-9A9C-C254456693DC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54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235C7-2236-4629-A220-17E7AFA6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Aantallen elektrische auto’s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0E5514-AFB1-4B49-BDC0-044FE92B10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Download </a:t>
            </a:r>
            <a:r>
              <a:rPr lang="nl-NL" dirty="0" err="1"/>
              <a:t>csv</a:t>
            </a:r>
            <a:r>
              <a:rPr lang="nl-NL" dirty="0"/>
              <a:t> of via API (</a:t>
            </a:r>
            <a:r>
              <a:rPr lang="nl-NL" dirty="0">
                <a:hlinkClick r:id="rId2"/>
              </a:rPr>
              <a:t>https://opendata.rdw.nl/</a:t>
            </a:r>
            <a:r>
              <a:rPr lang="nl-NL" dirty="0"/>
              <a:t>) </a:t>
            </a:r>
          </a:p>
          <a:p>
            <a:pPr lvl="1"/>
            <a:r>
              <a:rPr lang="nl-NL" dirty="0"/>
              <a:t>Welke datasets te combineren?!</a:t>
            </a:r>
          </a:p>
          <a:p>
            <a:endParaRPr lang="nl-NL" dirty="0"/>
          </a:p>
          <a:p>
            <a:r>
              <a:rPr lang="nl-NL" dirty="0"/>
              <a:t>Potentiële informatie</a:t>
            </a:r>
          </a:p>
          <a:p>
            <a:pPr lvl="1"/>
            <a:r>
              <a:rPr lang="nl-NL" dirty="0"/>
              <a:t>Aanschaf elektrische auto’s over tijd</a:t>
            </a:r>
          </a:p>
          <a:p>
            <a:pPr lvl="1"/>
            <a:r>
              <a:rPr lang="nl-NL" dirty="0"/>
              <a:t>Welke merken zijn hot?</a:t>
            </a:r>
          </a:p>
          <a:p>
            <a:pPr lvl="2"/>
            <a:r>
              <a:rPr lang="nl-NL" dirty="0"/>
              <a:t>Welke modellen (Hoe ga je om met verschillende spelling?)</a:t>
            </a:r>
          </a:p>
          <a:p>
            <a:pPr lvl="1"/>
            <a:r>
              <a:rPr lang="nl-NL" dirty="0"/>
              <a:t>Wat is de gemiddelde aanschaf prijs?</a:t>
            </a:r>
          </a:p>
          <a:p>
            <a:pPr lvl="1"/>
            <a:r>
              <a:rPr lang="nl-NL" dirty="0"/>
              <a:t>Kun je plug-in hybride auto’s identificeren?</a:t>
            </a:r>
          </a:p>
          <a:p>
            <a:pPr lvl="1"/>
            <a:r>
              <a:rPr lang="nl-NL" dirty="0"/>
              <a:t>….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F52AC88-8D92-4C4C-9FB0-419F5A5B03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B943FE7-872B-4F2C-B9BF-C66BEA9B8A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B78C02-9663-8F41-9A9C-C254456693DC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394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Maak een dashboard in een tool naar keuze (Bijv. Tableau/</a:t>
            </a:r>
            <a:r>
              <a:rPr lang="nl-NL" dirty="0" err="1"/>
              <a:t>PowerBI</a:t>
            </a:r>
            <a:r>
              <a:rPr lang="nl-NL" dirty="0"/>
              <a:t>/</a:t>
            </a:r>
            <a:r>
              <a:rPr lang="nl-NL" dirty="0" err="1"/>
              <a:t>Streamlit</a:t>
            </a:r>
            <a:r>
              <a:rPr lang="nl-NL" dirty="0"/>
              <a:t>/Dash)</a:t>
            </a:r>
          </a:p>
          <a:p>
            <a:pPr lvl="1"/>
            <a:r>
              <a:rPr lang="nl-NL" dirty="0"/>
              <a:t>Probeer het dashboard in hoge mate interactief te maken</a:t>
            </a:r>
          </a:p>
          <a:p>
            <a:pPr lvl="1"/>
            <a:r>
              <a:rPr lang="nl-NL" dirty="0"/>
              <a:t>Dashboard hoeft niet in Python gemaakt te worden. Data inspectie is wel noodzakelijk. </a:t>
            </a:r>
          </a:p>
          <a:p>
            <a:pPr marL="257175" lvl="1" indent="0">
              <a:buNone/>
            </a:pPr>
            <a:endParaRPr lang="nl-NL" dirty="0"/>
          </a:p>
          <a:p>
            <a:r>
              <a:rPr lang="nl-NL" dirty="0"/>
              <a:t>Presenteer belangrijkste bevindingen in max 10 minuten – live vanuit het dashboard</a:t>
            </a:r>
          </a:p>
          <a:p>
            <a:endParaRPr lang="nl-NL" dirty="0"/>
          </a:p>
          <a:p>
            <a:r>
              <a:rPr lang="nl-NL" dirty="0"/>
              <a:t>Focus op het aspect van de inzichten die je hebt gegenereerd vanuit de data, welke toegevoegde analyses hebben jullie gedaan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B78C02-9663-8F41-9A9C-C254456693DC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08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Deadlines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In te leveren voor: Donderdag Dashboard (Online of bestand)</a:t>
            </a:r>
          </a:p>
          <a:p>
            <a:pPr lvl="1"/>
            <a:endParaRPr lang="nl-NL" dirty="0"/>
          </a:p>
          <a:p>
            <a:r>
              <a:rPr lang="nl-NL" dirty="0"/>
              <a:t>Presenteren op Vrijdag</a:t>
            </a:r>
          </a:p>
          <a:p>
            <a:pPr lvl="1"/>
            <a:r>
              <a:rPr lang="nl-NL" dirty="0"/>
              <a:t>+/- 10 minuten</a:t>
            </a:r>
          </a:p>
          <a:p>
            <a:pPr lvl="1"/>
            <a:r>
              <a:rPr lang="nl-NL" dirty="0"/>
              <a:t>5 minuten vragen</a:t>
            </a:r>
          </a:p>
          <a:p>
            <a:pPr lvl="1"/>
            <a:r>
              <a:rPr lang="nl-NL" dirty="0"/>
              <a:t>Indeling wordt </a:t>
            </a:r>
            <a:r>
              <a:rPr lang="nl-NL" dirty="0" err="1"/>
              <a:t>zsm</a:t>
            </a:r>
            <a:r>
              <a:rPr lang="nl-NL" dirty="0"/>
              <a:t> bekend gemaakt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B78C02-9663-8F41-9A9C-C254456693DC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792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EFBB4-A80F-4D1A-B503-F4596B17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760131"/>
            <a:ext cx="8496300" cy="1108357"/>
          </a:xfrm>
        </p:spPr>
        <p:txBody>
          <a:bodyPr/>
          <a:lstStyle/>
          <a:p>
            <a:r>
              <a:rPr lang="nl-NL" dirty="0"/>
              <a:t>Beoordeling (IDS)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5F72C2-2B61-45A9-84D3-F9367138A3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D70084C-1A13-4668-9673-60325A187B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B78C02-9663-8F41-9A9C-C254456693DC}" type="slidenum">
              <a:rPr lang="nl-NL" smtClean="0"/>
              <a:pPr/>
              <a:t>9</a:t>
            </a:fld>
            <a:endParaRPr lang="nl-NL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49EA9EF9-F108-4571-A120-5BB496500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23324"/>
              </p:ext>
            </p:extLst>
          </p:nvPr>
        </p:nvGraphicFramePr>
        <p:xfrm>
          <a:off x="602476" y="1453204"/>
          <a:ext cx="7335024" cy="3488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3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7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Onvoldoende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cijfer</a:t>
                      </a:r>
                      <a:r>
                        <a:rPr lang="en-US" sz="1200" dirty="0">
                          <a:effectLst/>
                        </a:rPr>
                        <a:t> 4.5)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Voldoende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cijfer</a:t>
                      </a:r>
                      <a:r>
                        <a:rPr lang="en-US" sz="1200" dirty="0">
                          <a:effectLst/>
                        </a:rPr>
                        <a:t> 6)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Goed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cijfer</a:t>
                      </a:r>
                      <a:r>
                        <a:rPr lang="en-US" sz="1200" dirty="0">
                          <a:effectLst/>
                        </a:rPr>
                        <a:t> 7.5)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Uitstekend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cijfer</a:t>
                      </a:r>
                      <a:r>
                        <a:rPr lang="en-US" sz="1200" dirty="0">
                          <a:effectLst/>
                        </a:rPr>
                        <a:t> 9)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Opschonen</a:t>
                      </a:r>
                      <a:r>
                        <a:rPr lang="en-US" sz="1200" dirty="0">
                          <a:effectLst/>
                        </a:rPr>
                        <a:t> (IDS)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>
                          <a:effectLst/>
                        </a:rPr>
                        <a:t>Importeert en gebruikt de data zonder te inspecteren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Inspecteert de data en verwijderd duidelijke fouten (NA-waardes, </a:t>
                      </a:r>
                      <a:r>
                        <a:rPr lang="nl-NL" sz="1200" dirty="0" err="1">
                          <a:effectLst/>
                        </a:rPr>
                        <a:t>duplicates</a:t>
                      </a:r>
                      <a:r>
                        <a:rPr lang="nl-NL" sz="1200" dirty="0">
                          <a:effectLst/>
                        </a:rPr>
                        <a:t>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Inspecteert de data en verwijderd of vervangt foutieve (NA-waardes, </a:t>
                      </a:r>
                      <a:r>
                        <a:rPr lang="nl-NL" sz="1200" dirty="0" err="1">
                          <a:effectLst/>
                        </a:rPr>
                        <a:t>duplicates</a:t>
                      </a:r>
                      <a:r>
                        <a:rPr lang="nl-NL" sz="1200" dirty="0">
                          <a:effectLst/>
                        </a:rPr>
                        <a:t>, </a:t>
                      </a:r>
                      <a:r>
                        <a:rPr lang="nl-NL" sz="1200" dirty="0" err="1">
                          <a:effectLst/>
                        </a:rPr>
                        <a:t>outliers</a:t>
                      </a:r>
                      <a:r>
                        <a:rPr lang="nl-NL" sz="1200" dirty="0">
                          <a:effectLst/>
                        </a:rPr>
                        <a:t>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Inspecteert de data en verwijderd of vervangt beargumenteert foutieve (NA-waardes, </a:t>
                      </a:r>
                      <a:r>
                        <a:rPr lang="nl-NL" sz="1200" dirty="0" err="1">
                          <a:effectLst/>
                        </a:rPr>
                        <a:t>duplicates</a:t>
                      </a:r>
                      <a:r>
                        <a:rPr lang="nl-NL" sz="1200" dirty="0">
                          <a:effectLst/>
                        </a:rPr>
                        <a:t>, </a:t>
                      </a:r>
                      <a:r>
                        <a:rPr lang="nl-NL" sz="1200" dirty="0" err="1">
                          <a:effectLst/>
                        </a:rPr>
                        <a:t>outliers</a:t>
                      </a:r>
                      <a:r>
                        <a:rPr lang="nl-NL" sz="1200" dirty="0">
                          <a:effectLst/>
                        </a:rPr>
                        <a:t>, spellingsfouten, tijd)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8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Data naar informatie (IDS)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Dashboard geeft alleen beschrijvende informatie weer zoals in de data gegeven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Dashboard geeft alleen verdelingen van data weer maar er zijn geen nieuwe variabelen of inzichten gegenereerd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Dashboard geeft verdelingen van data weer maar er zijn nieuwe variabelen en inzichten gegenereerd (bijv. verandering over tijd)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Dashboard geeft verdelingen van data weer maar er zijn nieuwe variabelen en inzichten gegenereerd, inclusief verdiepende analyses zoals profielen en het koppelen van de verschillende datasets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2323" marR="4232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400672"/>
      </p:ext>
    </p:extLst>
  </p:cSld>
  <p:clrMapOvr>
    <a:masterClrMapping/>
  </p:clrMapOvr>
</p:sld>
</file>

<file path=ppt/theme/theme1.xml><?xml version="1.0" encoding="utf-8"?>
<a:theme xmlns:a="http://schemas.openxmlformats.org/drawingml/2006/main" name="SJABLOON Corporate Algemeen ppt - nieuwe huisstijl - titel + volg">
  <a:themeElements>
    <a:clrScheme name="HvA">
      <a:dk1>
        <a:srgbClr val="000000"/>
      </a:dk1>
      <a:lt1>
        <a:srgbClr val="FFFFFF"/>
      </a:lt1>
      <a:dk2>
        <a:srgbClr val="241679"/>
      </a:dk2>
      <a:lt2>
        <a:srgbClr val="F5F5F5"/>
      </a:lt2>
      <a:accent1>
        <a:srgbClr val="241679"/>
      </a:accent1>
      <a:accent2>
        <a:srgbClr val="DAD6E7"/>
      </a:accent2>
      <a:accent3>
        <a:srgbClr val="E6E3EE"/>
      </a:accent3>
      <a:accent4>
        <a:srgbClr val="898989"/>
      </a:accent4>
      <a:accent5>
        <a:srgbClr val="CCCCCC"/>
      </a:accent5>
      <a:accent6>
        <a:srgbClr val="EBEBEB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0630-hva-template-presentatie-nl-v2.1 (1)" id="{1EFD34F2-5BF0-4FDC-B546-4D5E760CBDFA}" vid="{C7FFF7A9-7E0D-4908-97FF-F72535E06158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D8B059F7DCE246A0491CCFFD5598AC" ma:contentTypeVersion="11" ma:contentTypeDescription="Een nieuw document maken." ma:contentTypeScope="" ma:versionID="03ed5139072419d40fec27b0308e63a8">
  <xsd:schema xmlns:xsd="http://www.w3.org/2001/XMLSchema" xmlns:xs="http://www.w3.org/2001/XMLSchema" xmlns:p="http://schemas.microsoft.com/office/2006/metadata/properties" xmlns:ns2="13154f4b-2f33-414c-8955-8f00ff7c60b7" xmlns:ns3="f4e78d3a-cc61-49cd-8a14-f134b73d0dc7" targetNamespace="http://schemas.microsoft.com/office/2006/metadata/properties" ma:root="true" ma:fieldsID="6bb4f13012f4f6867aff0fccc57d1b0e" ns2:_="" ns3:_="">
    <xsd:import namespace="13154f4b-2f33-414c-8955-8f00ff7c60b7"/>
    <xsd:import namespace="f4e78d3a-cc61-49cd-8a14-f134b73d0d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54f4b-2f33-414c-8955-8f00ff7c60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e78d3a-cc61-49cd-8a14-f134b73d0dc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B5384F-34DE-41B4-BD68-E477EE5C2D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E45A35-AF12-419D-A0C1-66BB926A0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154f4b-2f33-414c-8955-8f00ff7c60b7"/>
    <ds:schemaRef ds:uri="f4e78d3a-cc61-49cd-8a14-f134b73d0d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7F0FA7-4798-4625-A9FC-D1F17D10F1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200630-hva-template-presentatie-nl-v2.1 (1)</Template>
  <TotalTime>146</TotalTime>
  <Words>955</Words>
  <Application>Microsoft Office PowerPoint</Application>
  <PresentationFormat>Diavoorstelling (16:9)</PresentationFormat>
  <Paragraphs>136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SJABLOON Corporate Algemeen ppt - nieuwe huisstijl - titel + volg</vt:lpstr>
      <vt:lpstr>Van data naar informatie:  Een dashboard over elektrisch mobiliteit en laadpalen</vt:lpstr>
      <vt:lpstr>Laadpalen en elektrische auto data</vt:lpstr>
      <vt:lpstr>OpenChargeMap</vt:lpstr>
      <vt:lpstr>Laadpaaldata</vt:lpstr>
      <vt:lpstr>Laadpaal data</vt:lpstr>
      <vt:lpstr>Aantallen elektrische auto’s</vt:lpstr>
      <vt:lpstr>Opdracht</vt:lpstr>
      <vt:lpstr>Deadlines</vt:lpstr>
      <vt:lpstr>Beoordeling (IDS)</vt:lpstr>
      <vt:lpstr>Beoordeling (IDS)</vt:lpstr>
      <vt:lpstr>Beoordeling (VA)</vt:lpstr>
      <vt:lpstr>Beoordeling (VA)</vt:lpstr>
    </vt:vector>
  </TitlesOfParts>
  <Company>Hogeschool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 Data naar informatie:  Een dashboard over elektrisch mobiliteit en laadpalen</dc:title>
  <dc:creator>Rick Wolbertus</dc:creator>
  <cp:keywords>Presentatie corporate algemeen breed</cp:keywords>
  <cp:lastModifiedBy>Maurits van der Eijden Alves Fireman</cp:lastModifiedBy>
  <cp:revision>6</cp:revision>
  <dcterms:created xsi:type="dcterms:W3CDTF">2021-03-08T07:28:12Z</dcterms:created>
  <dcterms:modified xsi:type="dcterms:W3CDTF">2022-10-13T09:54:12Z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0x01010028D8B059F7DCE246A0491CCFFD5598AC</vt:lpwstr>
  </property>
  <property fmtid="{D5CDD505-2E9C-101B-9397-08002B2CF9AE}" pid="3" name="Order">
    <vt:r8>227000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TriggerFlowInfo">
    <vt:lpwstr/>
  </property>
</Properties>
</file>