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5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94E0-7315-7F3F-92E4-430CA3E7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C921E-7B06-F366-C704-968885444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02EA-6A48-756E-21A9-47B2280C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7919-6949-7ABC-3916-50EF38DF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2432-C860-0AE0-F022-2C244D5F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69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D318-97C0-958E-C69C-4C8BD208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0D12-B854-A21A-40E5-A27529EA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0BE8-AFC7-4C75-4BC4-8BBF2883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221C-AB62-42D6-A309-2F3194DE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84B4-0314-0F91-C1B3-B42F1CB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53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635AE-3519-460E-C58F-6AD72A834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BC154-2789-B42A-4A42-0B8D1A32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F151-228E-CA81-B161-EE851F44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64F3-070E-DC59-9627-AAF1415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FE49-56FF-F94D-64B8-B922438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163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867-50A7-43F0-1097-D9C26525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5CE3-B86B-FF68-61FD-3959AFAF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743C-2628-CDA0-A207-10B84E82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BCF5D-C934-E3F8-B1D6-3B5E19D4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0659-A79C-1593-E988-DCB83E82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71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1746-49E1-BC5F-94DC-94D71CA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F8019-A40C-4F12-C505-E5B3DE41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2C4F-BE24-0789-46C4-2C3F4F26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9C4B-A168-CC19-7D2D-95AE673E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9318-0312-FAD7-1F40-4CE73B24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391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0B2-233F-407E-839F-E7872492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F3A4-63FA-F4E4-54F1-3DD935354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301A-727D-ADB0-624A-A51DABB2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FFF0-7BFB-D846-966E-FC794D72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94EEF-A2DC-66B2-7F2F-E92E6CA2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3F69-C608-B750-1A26-55606170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15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BD47-AC2B-E428-4C98-ECFD6295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81CC-DB3E-3FA1-0D9C-B155BDBD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96917-8C28-2B8B-4509-A90F248D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BA880-1211-C8FE-523E-32BBBD9B6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5C1A1-F28C-88A4-7AE4-D5975B55B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A2A66-5095-0CBE-2864-70D2DBF0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ED86F-7482-0932-31DC-A1D01B68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665B-A1CE-DD8E-EADF-C7592704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34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F6CF-1C17-5554-FC44-887B26E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EFF7E-ABDF-E526-47DA-8EC0C703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ADDDA-FDDC-1CEF-E12C-BB79578A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DA67B-129C-D208-F03B-2055CD83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093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5371F-412C-8EF7-1F69-8021834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F897F-16C4-B2BF-C59C-64281BE9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7598-C201-50D4-58DD-2A4AE4C4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77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39DB-FBDC-8774-56BF-F5C44D51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C7A3-287E-E176-ABBA-F1D27D52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03966-8EAD-2539-9961-35D1A256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2E26-7346-AE3D-E913-79481BBF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27F7-E3AF-ECC1-DC89-954829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6E0AF-6113-9F24-6393-07638AD3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8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F375-4E2C-BF85-687A-F89DC59F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4F16-1702-5A60-F5D2-C980F913B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404E-BB7F-0CB5-60F4-08D7AB6C3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B2E9-14D4-D146-49D1-6A649E08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3271-32BE-FBDC-CC8D-24918198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6E5F1-3C9F-B059-1287-D12B44A2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751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E645-F442-5DAA-1003-4DFC6EA8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52C0-307B-36C7-57F0-C6AABDDA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77F0-553D-6931-CF15-43057EA7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2B02-70E6-6E41-A91F-F26BB5D08DCC}" type="datetimeFigureOut">
              <a:rPr lang="en-DK" smtClean="0"/>
              <a:t>05/06/2023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370F-DB8A-C522-AC4E-0BD7CF968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F14E-6C62-2BC1-D4BF-56C79C26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FCA4-2560-A945-850F-B057237A24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87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63FC-9EA4-E48C-7967-FF4A4652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Sketch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5ABA22-5D2C-A3F2-CB06-5ADE663BC9E0}"/>
              </a:ext>
            </a:extLst>
          </p:cNvPr>
          <p:cNvGrpSpPr/>
          <p:nvPr/>
        </p:nvGrpSpPr>
        <p:grpSpPr>
          <a:xfrm>
            <a:off x="991311" y="1486968"/>
            <a:ext cx="8024502" cy="4739661"/>
            <a:chOff x="991311" y="1486968"/>
            <a:chExt cx="8024502" cy="4739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DBB59D-6015-9163-E311-88536CAE0EE4}"/>
                </a:ext>
              </a:extLst>
            </p:cNvPr>
            <p:cNvSpPr/>
            <p:nvPr/>
          </p:nvSpPr>
          <p:spPr>
            <a:xfrm>
              <a:off x="991312" y="1486968"/>
              <a:ext cx="8024501" cy="316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dirty="0"/>
                <a:t>menubar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D638FD-9EF0-AD65-B4C1-DE6EF3C00BC7}"/>
                </a:ext>
              </a:extLst>
            </p:cNvPr>
            <p:cNvSpPr/>
            <p:nvPr/>
          </p:nvSpPr>
          <p:spPr>
            <a:xfrm>
              <a:off x="991312" y="1803163"/>
              <a:ext cx="8024501" cy="2779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dirty="0"/>
                <a:t>Video window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04EE97-7E9B-3AB8-F616-05330B477D18}"/>
                </a:ext>
              </a:extLst>
            </p:cNvPr>
            <p:cNvSpPr/>
            <p:nvPr/>
          </p:nvSpPr>
          <p:spPr>
            <a:xfrm>
              <a:off x="991312" y="4582886"/>
              <a:ext cx="8024501" cy="10341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dirty="0"/>
                <a:t>Captions window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0C0D43-66F7-BAFD-8D26-05BFB3861980}"/>
                </a:ext>
              </a:extLst>
            </p:cNvPr>
            <p:cNvSpPr/>
            <p:nvPr/>
          </p:nvSpPr>
          <p:spPr>
            <a:xfrm>
              <a:off x="2453508" y="5856515"/>
              <a:ext cx="6562305" cy="370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dirty="0"/>
                <a:t>Timebar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BFFD4D-9277-78FC-5D89-AAC2D74C8B54}"/>
                </a:ext>
              </a:extLst>
            </p:cNvPr>
            <p:cNvSpPr/>
            <p:nvPr/>
          </p:nvSpPr>
          <p:spPr>
            <a:xfrm>
              <a:off x="991311" y="5856515"/>
              <a:ext cx="1262031" cy="3701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K" dirty="0"/>
                <a:t>Play/pause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87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A00C-E3B1-73E9-5613-3103F546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MenuBar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BE83-E746-F3EC-0FD0-13FD0F7E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257" y="-533650"/>
            <a:ext cx="5998029" cy="4794477"/>
          </a:xfrm>
        </p:spPr>
        <p:txBody>
          <a:bodyPr/>
          <a:lstStyle/>
          <a:p>
            <a:pPr marL="0" indent="0">
              <a:buNone/>
            </a:pPr>
            <a:endParaRPr lang="en-DK" dirty="0"/>
          </a:p>
          <a:p>
            <a:r>
              <a:rPr lang="en-DK" dirty="0"/>
              <a:t>Sends info to: </a:t>
            </a:r>
          </a:p>
          <a:p>
            <a:pPr lvl="1"/>
            <a:r>
              <a:rPr lang="en-DK" dirty="0"/>
              <a:t>State</a:t>
            </a:r>
          </a:p>
          <a:p>
            <a:r>
              <a:rPr lang="en-DK" dirty="0"/>
              <a:t>Gets info from:</a:t>
            </a:r>
          </a:p>
          <a:p>
            <a:pPr lvl="1"/>
            <a:r>
              <a:rPr lang="en-DK" dirty="0"/>
              <a:t>None (only direct user)</a:t>
            </a:r>
          </a:p>
          <a:p>
            <a:endParaRPr lang="en-DK" dirty="0"/>
          </a:p>
          <a:p>
            <a:r>
              <a:rPr lang="en-DK" dirty="0"/>
              <a:t>Select_audio</a:t>
            </a:r>
          </a:p>
          <a:p>
            <a:pPr lvl="1"/>
            <a:r>
              <a:rPr lang="en-DK" dirty="0">
                <a:sym typeface="Wingdings" pitchFamily="2" charset="2"/>
              </a:rPr>
              <a:t> changes STATE</a:t>
            </a:r>
          </a:p>
          <a:p>
            <a:pPr lvl="1"/>
            <a:r>
              <a:rPr lang="en-DK">
                <a:sym typeface="Wingdings" pitchFamily="2" charset="2"/>
              </a:rPr>
              <a:t> calls load_audio()</a:t>
            </a:r>
            <a:endParaRPr lang="en-DK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2C6FD-BA1E-41DF-C3CB-69D7C0E5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827"/>
            <a:ext cx="4136571" cy="2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240E-85E5-ECA3-4857-9805116F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graphicsView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CB18-E5FE-E742-695A-8B6D267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0" y="1690688"/>
            <a:ext cx="6934200" cy="4486275"/>
          </a:xfrm>
        </p:spPr>
        <p:txBody>
          <a:bodyPr/>
          <a:lstStyle/>
          <a:p>
            <a:r>
              <a:rPr lang="en-DK" dirty="0"/>
              <a:t>Gets info from:</a:t>
            </a:r>
          </a:p>
          <a:p>
            <a:pPr lvl="1"/>
            <a:r>
              <a:rPr lang="en-DK" dirty="0"/>
              <a:t>Controller</a:t>
            </a:r>
          </a:p>
          <a:p>
            <a:pPr lvl="1"/>
            <a:endParaRPr lang="en-DK" dirty="0"/>
          </a:p>
          <a:p>
            <a:r>
              <a:rPr lang="en-DK" dirty="0"/>
              <a:t>Sends info to:</a:t>
            </a:r>
          </a:p>
          <a:p>
            <a:pPr lvl="1"/>
            <a:r>
              <a:rPr lang="en-DK" dirty="0"/>
              <a:t>None</a:t>
            </a:r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B1792-1D45-2814-2CD0-8A892C6E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2" y="1904999"/>
            <a:ext cx="3670747" cy="222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240E-85E5-ECA3-4857-9805116F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CB18-E5FE-E742-695A-8B6D267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0" y="1839685"/>
            <a:ext cx="7369629" cy="4337277"/>
          </a:xfrm>
        </p:spPr>
        <p:txBody>
          <a:bodyPr/>
          <a:lstStyle/>
          <a:p>
            <a:r>
              <a:rPr lang="en-DK" dirty="0"/>
              <a:t>Gets info from:</a:t>
            </a:r>
          </a:p>
          <a:p>
            <a:pPr lvl="1"/>
            <a:r>
              <a:rPr lang="en-DK" dirty="0"/>
              <a:t>Controller</a:t>
            </a:r>
          </a:p>
          <a:p>
            <a:r>
              <a:rPr lang="en-DK" dirty="0"/>
              <a:t>Sends info to:</a:t>
            </a:r>
          </a:p>
          <a:p>
            <a:pPr lvl="1"/>
            <a:r>
              <a:rPr lang="en-DK" dirty="0"/>
              <a:t>None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944191E-50D2-0A9A-58A3-EE08963C2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184" y="2387373"/>
            <a:ext cx="3437188" cy="20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240E-85E5-ECA3-4857-9805116F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CB18-E5FE-E742-695A-8B6D267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8" y="1825625"/>
            <a:ext cx="6346371" cy="4351338"/>
          </a:xfrm>
        </p:spPr>
        <p:txBody>
          <a:bodyPr/>
          <a:lstStyle/>
          <a:p>
            <a:r>
              <a:rPr lang="en-DK" dirty="0"/>
              <a:t>Gets info from:</a:t>
            </a:r>
          </a:p>
          <a:p>
            <a:pPr lvl="1"/>
            <a:r>
              <a:rPr lang="en-DK" dirty="0"/>
              <a:t>controller</a:t>
            </a:r>
          </a:p>
          <a:p>
            <a:pPr lvl="1"/>
            <a:endParaRPr lang="en-DK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3DC550-5F60-2EA8-6C08-6C48A784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1825625"/>
            <a:ext cx="4514817" cy="27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B0D0-C56D-3024-4CBB-C920769B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C847-62BF-AF06-1633-214E2625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Contains:</a:t>
            </a:r>
          </a:p>
          <a:p>
            <a:pPr lvl="1"/>
            <a:r>
              <a:rPr lang="en-DK" dirty="0"/>
              <a:t>Config = dict() with settings. Can be changed</a:t>
            </a:r>
          </a:p>
          <a:p>
            <a:pPr lvl="1"/>
            <a:r>
              <a:rPr lang="en-DK" dirty="0"/>
              <a:t>Filepath = pathlib</a:t>
            </a:r>
          </a:p>
          <a:p>
            <a:pPr lvl="1"/>
            <a:r>
              <a:rPr lang="en-DK" dirty="0"/>
              <a:t>Subtitle path = pathlib</a:t>
            </a:r>
          </a:p>
          <a:p>
            <a:pPr lvl="1"/>
            <a:r>
              <a:rPr lang="en-DK" dirty="0"/>
              <a:t>Active time = time in ms</a:t>
            </a:r>
          </a:p>
          <a:p>
            <a:endParaRPr lang="en-DK" dirty="0"/>
          </a:p>
          <a:p>
            <a:r>
              <a:rPr lang="en-DK" dirty="0"/>
              <a:t>Modified by:</a:t>
            </a:r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514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Sketch</vt:lpstr>
      <vt:lpstr>MenuBar</vt:lpstr>
      <vt:lpstr>graphicsView</vt:lpstr>
      <vt:lpstr>PowerPoint Presentation</vt:lpstr>
      <vt:lpstr>PowerPoint Presentation</vt:lpstr>
      <vt:lpstr>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Luuk Robin Hoegen Dijkhof</dc:creator>
  <cp:lastModifiedBy>Luuk Robin Hoegen Dijkhof</cp:lastModifiedBy>
  <cp:revision>6</cp:revision>
  <dcterms:created xsi:type="dcterms:W3CDTF">2023-06-05T11:21:24Z</dcterms:created>
  <dcterms:modified xsi:type="dcterms:W3CDTF">2023-06-05T12:39:54Z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2023-06-05T11:21:53Z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1571c634-b923-46fe-9bca-2d912f8d0232</vt:lpwstr>
  </property>
  <property fmtid="{D5CDD505-2E9C-101B-9397-08002B2CF9AE}" pid="8" name="MSIP_Label_6a2630e2-1ac5-455e-8217-0156b1936a76_ContentBits">
    <vt:lpwstr>0</vt:lpwstr>
  </property>
</Properties>
</file>