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578E8-48A2-171B-8F34-3C6EE533C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B4F3FB-D149-C5F0-8111-B5835EA20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AA7485-D71F-972B-EBC1-36D85224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04E60D-32B6-A312-38A2-268AA13F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1D43B0-A07A-D985-6E5B-5045BE8C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38A3-6950-D669-6141-2B424D80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3647FFF-D175-2CDC-9EA1-1C3A5F9B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7847C9-6C06-7C79-8F3E-7B9F9796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C83899-8F94-10F3-FF00-045DB362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02EBC4-260D-0755-B64A-02AA6A9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A0A3F26-A405-0438-CB1E-4083B5076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0323F7-55AC-11EF-7A79-5633307FE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0068F9-5E34-4FC3-EF1C-31709B6D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838538-2532-9FE3-1BB9-550D38C5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AC323A-05BE-7C96-5EEC-632A8526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1662D-8256-BDEC-A63E-F5647CB5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1D9A40-95F9-452C-E3F3-A4EA9695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DF0D7D-F145-0C2B-1701-26DE976A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484B60-23B0-40F0-BE99-4655E6A6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D85DA5-88B9-9838-F3EF-7DA7AA59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EA012-4EFB-3229-B5C2-6D67C9C0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2EF2CA-27AE-91E6-1673-48CD492C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EEEFAF-A908-6CF2-EF34-2DEF1ADC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498F51-E6C2-B25B-A211-7367CA0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2BD37D-9C34-E105-D2AB-0867849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6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8AA99-8824-D047-3848-5E4DF338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9A30C-F0C2-17EC-F6BC-C00CB8E7C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5F2A023-3D15-DCC3-03DA-05D8A0F62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0E5117-600B-1999-1AA9-B731969C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E708C9-D887-EB36-F05B-883F96EE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61D347-115E-039E-87EE-A74135D1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6698B-E79F-F952-F3E3-4456BCCE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F530C2-BACB-AD77-6021-E4686DA4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621900-BAB9-FEE0-09F0-FE596853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C79263E-9027-BE37-A7B8-E5D3D9096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879F13A-0BEE-FBC5-0D62-6B361401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B15B608-43E3-110A-978B-2F1E8A6D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22D439C-27C3-2E72-340B-B7101E5F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D28C125-E066-14EF-750A-87D118A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FAE0D-45AB-17F3-D35D-0CAE7647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02B402-F4DB-C7B4-C4F4-25686E65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91C920-2354-A6F9-F446-D2F0F5D6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69331A8-9837-5752-A81E-12B1F4D6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A83F566-7934-99C1-CD98-E5E855D5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64AE9FA-B13B-AF9F-6BAF-58FD2C50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ABBDA2-9804-E36F-27ED-FA08F0D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4E239-CC23-1096-3496-990C82D2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63A0BF-D915-247C-7A71-631AC9B3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134B6A-8E46-A264-D255-2EC04981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E2C46E-B2E8-B2F5-5D6F-DFC6B6BF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D5C884-27E7-512B-5B28-8D6CE31E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03DB0C0-1DC6-C3F1-B87C-4AF203B7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5761E-8FB2-88F9-63E2-6F4C5780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1650CB0-B8F8-74D5-1A4D-B0C88AA06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E96373-AF6C-0B8C-4B4A-ED7E53461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36EB8A-5156-A58C-738F-4A4BE420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B5BF43-2242-E43A-0AC0-7B2F36E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E1CF0F-90E9-3941-0B2E-3C8BA4DF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B133D4E-3506-DDC3-62FC-34AD218C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C1F6DE-FCB5-5AF6-7A7D-0B5D1BDC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BAA2F8-7D8C-02E4-167E-A99F13557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B4D1-2929-4D5B-9056-946EEFFF0BA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E6B5D4-60AC-2C35-2A81-91E2F8B92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F47DFA-B98A-083C-73AD-480F3881C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86D7-C8AB-4D08-B2BE-0AD4D0525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649B65-2953-E158-CF4D-9918857FD7E5}"/>
              </a:ext>
            </a:extLst>
          </p:cNvPr>
          <p:cNvSpPr/>
          <p:nvPr/>
        </p:nvSpPr>
        <p:spPr>
          <a:xfrm>
            <a:off x="1861227" y="1634247"/>
            <a:ext cx="8265268" cy="3383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6929795-1BEE-81EC-3DA7-A76E7201FB37}"/>
              </a:ext>
            </a:extLst>
          </p:cNvPr>
          <p:cNvSpPr/>
          <p:nvPr/>
        </p:nvSpPr>
        <p:spPr>
          <a:xfrm>
            <a:off x="1659926" y="1421807"/>
            <a:ext cx="8670847" cy="380194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3AC7E2B-8E08-2DED-D170-76E4AE88F4BA}"/>
              </a:ext>
            </a:extLst>
          </p:cNvPr>
          <p:cNvSpPr/>
          <p:nvPr/>
        </p:nvSpPr>
        <p:spPr>
          <a:xfrm>
            <a:off x="2065505" y="1828905"/>
            <a:ext cx="1523269" cy="299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0BCCA32-F24C-BFE1-A3AD-FC31AF1CFADD}"/>
              </a:ext>
            </a:extLst>
          </p:cNvPr>
          <p:cNvSpPr/>
          <p:nvPr/>
        </p:nvSpPr>
        <p:spPr>
          <a:xfrm>
            <a:off x="3588774" y="1828905"/>
            <a:ext cx="6115665" cy="29987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635C3B6-FE8A-F7D0-DA8B-1EBDBB655388}"/>
              </a:ext>
            </a:extLst>
          </p:cNvPr>
          <p:cNvSpPr txBox="1"/>
          <p:nvPr/>
        </p:nvSpPr>
        <p:spPr>
          <a:xfrm>
            <a:off x="3790075" y="2084439"/>
            <a:ext cx="33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Bus </a:t>
            </a:r>
            <a:r>
              <a:rPr lang="nl-NL" b="1" dirty="0" err="1"/>
              <a:t>specific</a:t>
            </a:r>
            <a:r>
              <a:rPr lang="nl-NL" b="1" dirty="0"/>
              <a:t> </a:t>
            </a:r>
            <a:r>
              <a:rPr lang="nl-NL" b="1" dirty="0" err="1"/>
              <a:t>schedule</a:t>
            </a:r>
            <a:endParaRPr lang="en-US" b="1" dirty="0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3FE06F41-BECA-D727-3090-D5DB4D0F9493}"/>
              </a:ext>
            </a:extLst>
          </p:cNvPr>
          <p:cNvGrpSpPr/>
          <p:nvPr/>
        </p:nvGrpSpPr>
        <p:grpSpPr>
          <a:xfrm>
            <a:off x="3790075" y="2566219"/>
            <a:ext cx="2945022" cy="252710"/>
            <a:chOff x="3790075" y="2566219"/>
            <a:chExt cx="2748377" cy="307777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68A90DE0-D242-FC24-EEA1-DEDFF68DEE4C}"/>
                </a:ext>
              </a:extLst>
            </p:cNvPr>
            <p:cNvSpPr txBox="1"/>
            <p:nvPr/>
          </p:nvSpPr>
          <p:spPr>
            <a:xfrm>
              <a:off x="3790075" y="2566219"/>
              <a:ext cx="27483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Select bus specific schedule</a:t>
              </a:r>
            </a:p>
          </p:txBody>
        </p:sp>
        <p:sp>
          <p:nvSpPr>
            <p:cNvPr id="10" name="Gelijkbenige driehoek 9">
              <a:extLst>
                <a:ext uri="{FF2B5EF4-FFF2-40B4-BE49-F238E27FC236}">
                  <a16:creationId xmlns:a16="http://schemas.microsoft.com/office/drawing/2014/main" id="{495D6CF8-2D7C-02D2-5EE6-4EFAA999C122}"/>
                </a:ext>
              </a:extLst>
            </p:cNvPr>
            <p:cNvSpPr/>
            <p:nvPr/>
          </p:nvSpPr>
          <p:spPr>
            <a:xfrm rot="10800000">
              <a:off x="6302478" y="2666211"/>
              <a:ext cx="127818" cy="145814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</p:grpSp>
      <p:sp>
        <p:nvSpPr>
          <p:cNvPr id="13" name="Tekstvak 12">
            <a:extLst>
              <a:ext uri="{FF2B5EF4-FFF2-40B4-BE49-F238E27FC236}">
                <a16:creationId xmlns:a16="http://schemas.microsoft.com/office/drawing/2014/main" id="{3E70D7B0-58DC-A595-50BD-57F3D87ADA66}"/>
              </a:ext>
            </a:extLst>
          </p:cNvPr>
          <p:cNvSpPr txBox="1"/>
          <p:nvPr/>
        </p:nvSpPr>
        <p:spPr>
          <a:xfrm>
            <a:off x="2172929" y="2049502"/>
            <a:ext cx="1307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b="1" dirty="0"/>
              <a:t>Import Excel</a:t>
            </a:r>
          </a:p>
          <a:p>
            <a:endParaRPr lang="nl-NL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b="1" dirty="0"/>
              <a:t>Bus </a:t>
            </a:r>
            <a:r>
              <a:rPr lang="nl-NL" sz="1200" b="1" dirty="0" err="1"/>
              <a:t>schedule</a:t>
            </a:r>
            <a:endParaRPr lang="nl-NL" sz="1200" b="1" dirty="0"/>
          </a:p>
          <a:p>
            <a:endParaRPr lang="nl-NL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b="1" dirty="0" err="1"/>
              <a:t>Gantt</a:t>
            </a:r>
            <a:r>
              <a:rPr lang="nl-NL" sz="1200" b="1" dirty="0"/>
              <a:t> Chart</a:t>
            </a:r>
          </a:p>
          <a:p>
            <a:endParaRPr lang="nl-NL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b="1" dirty="0"/>
              <a:t>Performance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BB8FB12-21B1-7ED1-76C2-39D81074AC25}"/>
              </a:ext>
            </a:extLst>
          </p:cNvPr>
          <p:cNvSpPr txBox="1"/>
          <p:nvPr/>
        </p:nvSpPr>
        <p:spPr>
          <a:xfrm>
            <a:off x="3790076" y="3008671"/>
            <a:ext cx="2876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nl-NL" sz="1600" dirty="0"/>
              <a:t>Total </a:t>
            </a:r>
            <a:r>
              <a:rPr lang="nl-NL" sz="1600" dirty="0" err="1"/>
              <a:t>idle</a:t>
            </a:r>
            <a:r>
              <a:rPr lang="nl-NL" sz="1600" dirty="0"/>
              <a:t> time</a:t>
            </a:r>
          </a:p>
          <a:p>
            <a:pPr marL="400050" indent="-400050">
              <a:buFont typeface="+mj-lt"/>
              <a:buAutoNum type="romanUcPeriod"/>
            </a:pPr>
            <a:r>
              <a:rPr lang="nl-NL" sz="1600" dirty="0"/>
              <a:t>Total </a:t>
            </a:r>
            <a:r>
              <a:rPr lang="nl-NL" sz="1600" dirty="0" err="1"/>
              <a:t>material</a:t>
            </a:r>
            <a:r>
              <a:rPr lang="nl-NL" sz="1600" dirty="0"/>
              <a:t> time</a:t>
            </a:r>
          </a:p>
          <a:p>
            <a:pPr marL="400050" indent="-400050">
              <a:buFont typeface="+mj-lt"/>
              <a:buAutoNum type="romanUcPeriod"/>
            </a:pPr>
            <a:r>
              <a:rPr lang="nl-NL" sz="1600" dirty="0" err="1"/>
              <a:t>Lowest</a:t>
            </a:r>
            <a:r>
              <a:rPr lang="nl-NL" sz="1600" dirty="0"/>
              <a:t> </a:t>
            </a:r>
            <a:r>
              <a:rPr lang="nl-NL" sz="1600" dirty="0" err="1"/>
              <a:t>battery</a:t>
            </a:r>
            <a:r>
              <a:rPr lang="nl-NL" sz="1600" dirty="0"/>
              <a:t> percentage</a:t>
            </a:r>
          </a:p>
          <a:p>
            <a:pPr marL="400050" indent="-400050">
              <a:buFont typeface="+mj-lt"/>
              <a:buAutoNum type="romanUcPeriod"/>
            </a:pPr>
            <a:r>
              <a:rPr lang="nl-NL" sz="1600" dirty="0"/>
              <a:t>End </a:t>
            </a:r>
            <a:r>
              <a:rPr lang="nl-NL" sz="1600" dirty="0" err="1"/>
              <a:t>battery</a:t>
            </a:r>
            <a:r>
              <a:rPr lang="nl-NL" sz="1600" dirty="0"/>
              <a:t> percentage</a:t>
            </a:r>
          </a:p>
          <a:p>
            <a:pPr marL="400050" indent="-400050">
              <a:buFont typeface="+mj-lt"/>
              <a:buAutoNum type="romanUcPeriod"/>
            </a:pPr>
            <a:r>
              <a:rPr lang="nl-NL" sz="1600" dirty="0" err="1"/>
              <a:t>Mean</a:t>
            </a:r>
            <a:r>
              <a:rPr lang="nl-NL" sz="1600" dirty="0"/>
              <a:t> </a:t>
            </a:r>
            <a:r>
              <a:rPr lang="nl-NL" sz="1600" dirty="0" err="1"/>
              <a:t>Leeway</a:t>
            </a:r>
            <a:endParaRPr lang="nl-NL" sz="1600" dirty="0"/>
          </a:p>
          <a:p>
            <a:pPr marL="400050" indent="-400050">
              <a:buFont typeface="+mj-lt"/>
              <a:buAutoNum type="romanUcPeriod"/>
            </a:pPr>
            <a:endParaRPr lang="nl-NL" sz="16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795334E3-8F19-8B9F-1E27-9ACD0E34B131}"/>
              </a:ext>
            </a:extLst>
          </p:cNvPr>
          <p:cNvSpPr txBox="1"/>
          <p:nvPr/>
        </p:nvSpPr>
        <p:spPr>
          <a:xfrm>
            <a:off x="6867573" y="3008671"/>
            <a:ext cx="963562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dirty="0"/>
              <a:t>3 </a:t>
            </a:r>
            <a:r>
              <a:rPr lang="nl-NL" sz="1600" dirty="0" err="1"/>
              <a:t>hours</a:t>
            </a:r>
            <a:endParaRPr lang="nl-NL" sz="1600" dirty="0"/>
          </a:p>
          <a:p>
            <a:r>
              <a:rPr lang="nl-NL" sz="1600" dirty="0"/>
              <a:t>1.6 </a:t>
            </a:r>
            <a:r>
              <a:rPr lang="nl-NL" sz="1600" dirty="0" err="1"/>
              <a:t>hours</a:t>
            </a:r>
            <a:endParaRPr lang="nl-NL" sz="1600" dirty="0"/>
          </a:p>
          <a:p>
            <a:r>
              <a:rPr lang="nl-NL" sz="1600" dirty="0"/>
              <a:t>22%</a:t>
            </a:r>
          </a:p>
          <a:p>
            <a:r>
              <a:rPr lang="nl-NL" sz="1600" dirty="0"/>
              <a:t>66%</a:t>
            </a:r>
          </a:p>
          <a:p>
            <a:r>
              <a:rPr lang="nl-NL" sz="1600" dirty="0"/>
              <a:t>12 min</a:t>
            </a:r>
          </a:p>
        </p:txBody>
      </p:sp>
    </p:spTree>
    <p:extLst>
      <p:ext uri="{BB962C8B-B14F-4D97-AF65-F5344CB8AC3E}">
        <p14:creationId xmlns:p14="http://schemas.microsoft.com/office/powerpoint/2010/main" val="28777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0D6EB39-3B7A-9933-598F-3C33E664CFE9}"/>
              </a:ext>
            </a:extLst>
          </p:cNvPr>
          <p:cNvSpPr/>
          <p:nvPr/>
        </p:nvSpPr>
        <p:spPr>
          <a:xfrm>
            <a:off x="1841561" y="1634247"/>
            <a:ext cx="8265268" cy="3383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36999B9-533E-8AA3-8F9D-F65E9204D30A}"/>
              </a:ext>
            </a:extLst>
          </p:cNvPr>
          <p:cNvSpPr/>
          <p:nvPr/>
        </p:nvSpPr>
        <p:spPr>
          <a:xfrm>
            <a:off x="1659926" y="1421807"/>
            <a:ext cx="8670847" cy="380194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98B8585-7AEE-E033-E630-2AD657D7F322}"/>
              </a:ext>
            </a:extLst>
          </p:cNvPr>
          <p:cNvSpPr txBox="1"/>
          <p:nvPr/>
        </p:nvSpPr>
        <p:spPr>
          <a:xfrm>
            <a:off x="2035277" y="1907458"/>
            <a:ext cx="443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i="1" dirty="0"/>
              <a:t>Upload Excel File</a:t>
            </a:r>
            <a:endParaRPr lang="en-US" b="1" i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5469D1E-C036-3508-3F64-7AC3AED59C75}"/>
              </a:ext>
            </a:extLst>
          </p:cNvPr>
          <p:cNvSpPr txBox="1"/>
          <p:nvPr/>
        </p:nvSpPr>
        <p:spPr>
          <a:xfrm>
            <a:off x="8028040" y="1907458"/>
            <a:ext cx="19025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Excel file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will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be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shown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here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FEC1FAC-F374-CD79-412E-2CC968CCE2A4}"/>
              </a:ext>
            </a:extLst>
          </p:cNvPr>
          <p:cNvSpPr txBox="1"/>
          <p:nvPr/>
        </p:nvSpPr>
        <p:spPr>
          <a:xfrm>
            <a:off x="8028040" y="3103999"/>
            <a:ext cx="19025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1263933-F357-408B-54BB-E8485DA393DA}"/>
              </a:ext>
            </a:extLst>
          </p:cNvPr>
          <p:cNvSpPr txBox="1"/>
          <p:nvPr/>
        </p:nvSpPr>
        <p:spPr>
          <a:xfrm>
            <a:off x="2035276" y="2489230"/>
            <a:ext cx="92193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Bus 3</a:t>
            </a:r>
          </a:p>
          <a:p>
            <a:r>
              <a:rPr lang="nl-NL" b="1" dirty="0"/>
              <a:t>Bus 8 </a:t>
            </a:r>
          </a:p>
          <a:p>
            <a:r>
              <a:rPr lang="nl-NL" b="1" dirty="0"/>
              <a:t>Bus 12</a:t>
            </a:r>
          </a:p>
          <a:p>
            <a:endParaRPr lang="nl-NL" b="1" dirty="0"/>
          </a:p>
          <a:p>
            <a:br>
              <a:rPr lang="nl-NL" b="1" dirty="0"/>
            </a:br>
            <a:endParaRPr lang="en-US" sz="1200" b="1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4DA59CF-2EF6-7612-CBCE-4DC7D6DE6F74}"/>
              </a:ext>
            </a:extLst>
          </p:cNvPr>
          <p:cNvSpPr txBox="1"/>
          <p:nvPr/>
        </p:nvSpPr>
        <p:spPr>
          <a:xfrm>
            <a:off x="2035276" y="4335105"/>
            <a:ext cx="54372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Performance indicators will be calculated and shown when all circulation have returned valid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58F758C-7896-1000-2749-077245DEB09A}"/>
              </a:ext>
            </a:extLst>
          </p:cNvPr>
          <p:cNvSpPr txBox="1"/>
          <p:nvPr/>
        </p:nvSpPr>
        <p:spPr>
          <a:xfrm>
            <a:off x="2085171" y="1958712"/>
            <a:ext cx="4305797" cy="28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i="1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84FF369-D797-F108-F52F-F4BDE8F31201}"/>
              </a:ext>
            </a:extLst>
          </p:cNvPr>
          <p:cNvSpPr txBox="1"/>
          <p:nvPr/>
        </p:nvSpPr>
        <p:spPr>
          <a:xfrm>
            <a:off x="2957210" y="2489230"/>
            <a:ext cx="4515306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Battery</a:t>
            </a:r>
            <a:r>
              <a:rPr lang="nl-NL" dirty="0"/>
              <a:t> % was </a:t>
            </a:r>
            <a:r>
              <a:rPr lang="nl-NL" dirty="0" err="1"/>
              <a:t>to</a:t>
            </a:r>
            <a:r>
              <a:rPr lang="nl-NL" dirty="0"/>
              <a:t> low at 2023-9-27 : 12.18.36.</a:t>
            </a:r>
          </a:p>
          <a:p>
            <a:r>
              <a:rPr lang="nl-NL" dirty="0" err="1"/>
              <a:t>Activities</a:t>
            </a:r>
            <a:r>
              <a:rPr lang="nl-NL" dirty="0"/>
              <a:t> </a:t>
            </a:r>
            <a:r>
              <a:rPr lang="nl-NL" dirty="0" err="1"/>
              <a:t>overlapped</a:t>
            </a:r>
            <a:r>
              <a:rPr lang="nl-NL" dirty="0"/>
              <a:t> at 2023-9-27 : 16.44.09.</a:t>
            </a:r>
          </a:p>
          <a:p>
            <a:r>
              <a:rPr lang="nl-NL" dirty="0"/>
              <a:t>Bus </a:t>
            </a:r>
            <a:r>
              <a:rPr lang="nl-NL" dirty="0" err="1"/>
              <a:t>spend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time at </a:t>
            </a:r>
            <a:r>
              <a:rPr lang="nl-NL" dirty="0" err="1"/>
              <a:t>charger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en-US" sz="1200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75096B6-B7CD-2A95-36FE-5D8218DC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768" y="3813243"/>
            <a:ext cx="1892814" cy="1028185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5D7CDB8-7903-F7CB-22E2-20AC6C5FBFF1}"/>
              </a:ext>
            </a:extLst>
          </p:cNvPr>
          <p:cNvSpPr txBox="1"/>
          <p:nvPr/>
        </p:nvSpPr>
        <p:spPr>
          <a:xfrm>
            <a:off x="8130019" y="3333048"/>
            <a:ext cx="165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err="1"/>
              <a:t>Gantt</a:t>
            </a:r>
            <a:r>
              <a:rPr lang="nl-NL" b="1" dirty="0"/>
              <a:t> </a:t>
            </a:r>
            <a:r>
              <a:rPr lang="nl-NL" b="1" dirty="0" err="1"/>
              <a:t>chart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88780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Breedbeeld</PresentationFormat>
  <Paragraphs>36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Sam Aarts</dc:creator>
  <cp:lastModifiedBy>Aarts,Sam S.R.M.</cp:lastModifiedBy>
  <cp:revision>1</cp:revision>
  <dcterms:created xsi:type="dcterms:W3CDTF">2023-10-02T12:59:44Z</dcterms:created>
  <dcterms:modified xsi:type="dcterms:W3CDTF">2023-10-02T13:51:40Z</dcterms:modified>
</cp:coreProperties>
</file>