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5" r:id="rId8"/>
    <p:sldId id="264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CC8-B490-3CF4-9AE7-2EAEA61D2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FF0B4-53C8-F96A-CC6C-A3519ED0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D00D-CC51-040C-CE24-B6E291EC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3229-A79B-4F48-B768-9A9D656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A3B0-02F9-1B70-E186-814B1D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5EDE-802E-0A15-837B-CA1E6967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AB85-A0E8-3515-60BD-C65BA3DF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A05D-80E4-8575-5057-4F6E018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85BC-7E92-1B44-5B9D-D9BADD7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4559-8D9F-27EE-D8BA-E1EE9D7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D2FE3-5091-FA13-4958-88FB32199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49C6-587C-30B6-B6F5-A91F1DBB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274F-13D1-D809-CB47-4150E58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3A5E-408E-0263-7925-4E524415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3745-0D77-C271-4B96-AECEB6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7089-4646-95EB-709B-C62DBD5F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C8B5-C0BF-F06B-E3AF-0E457776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BB48-F5CB-4401-F16B-AF24E14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19F6-8FC0-94E6-A6F1-A111FA6F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5AD0-D098-CDD0-E508-CE579223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76F5-660F-AD15-01D6-CD38020C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DDED-34EB-B2E8-08B0-F299643A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1AEB-CAEA-213D-BCDD-C7A87287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0D6E-A243-C7AE-325E-1C3C605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5CAA-65FC-DFA2-2272-601E95D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A43-C7FC-173A-C313-E73AD603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5DC5-EE62-4295-EEA1-F09152D95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D404-C641-5EF5-CDAB-C7F78A21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BEF3A-9404-C966-1400-3DE55632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156F-3AD4-B8C9-5996-38046E2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BF08-5BF4-61EA-CAAB-57FC61CA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9AB6-58B0-92B5-1105-5895E007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4DB3-55C7-2345-EA77-CCE96686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E1AA-7A65-E099-3EC9-B49F4D89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1723-69C6-4811-377B-48617A89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F9E59-36CD-3F0A-55AF-FB84D87A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B7EFA-0D8E-E4AB-A6E2-869AE156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6FD50-3423-1ECA-58E7-6FB107DF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648BE-2CDD-B61E-9CDF-F41E2F1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9C3-24FA-E65B-8BFB-644C21D3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D5C28-9FE6-189A-66B8-A180AB6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02BDC-78D3-F09B-3428-700102CB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EB12A-7AA8-40FD-C6AB-FF93FAB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BBE28-482C-EA6F-5333-E9B0E07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7AA4-2FBB-4142-BE7D-84E46E55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D272-9643-693A-60C7-2671DB9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BF92-9E5F-2408-CFBD-5B7174BE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BFFF-6024-8179-6718-0DC41B2D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52A6-3B2B-9F4D-3B91-8323C773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E7D3-521C-0E85-83EC-92E62629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B8A2C-CD54-FBE9-F29D-3A942F91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D7A8B-4D26-B9F2-3950-9F20EF0F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CEA8-B9A4-8DB7-9229-6E7EDCC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6772-E025-F749-828F-7C54D611F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4499-9370-8779-061B-6E5AFF3E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976E-CFF7-6055-967E-02985253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ADE1-2D65-0169-BB03-6F7BE035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608A-BE3C-F286-4E7A-8E70889A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8A5C-0191-CC09-244E-716C7E92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C978-1488-9CA3-8D61-4BD8C1D6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D42-77DE-51E4-81A2-8C50DCF0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0B42-BDF3-4B24-9F71-CEAAEF4621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9CA-240A-FF5A-79A2-6E97841DA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EFA6-5097-A9A5-53E7-55630227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i.lp@pacificinformatics.com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293-B9BA-0F0E-E8CD-BE83AC76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and 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CE90-81E9-A379-C851-F08206B3B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640"/>
            <a:ext cx="9144000" cy="1153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Phuc Loi Luu, PhD</a:t>
            </a:r>
          </a:p>
          <a:p>
            <a:r>
              <a:rPr lang="en-US" dirty="0">
                <a:hlinkClick r:id="rId2"/>
              </a:rPr>
              <a:t>Loi.lp@pacificinformatics.com.vn</a:t>
            </a:r>
            <a:endParaRPr lang="en-US" dirty="0"/>
          </a:p>
          <a:p>
            <a:r>
              <a:rPr lang="en-US" dirty="0"/>
              <a:t>29 May 2023</a:t>
            </a:r>
          </a:p>
        </p:txBody>
      </p:sp>
    </p:spTree>
    <p:extLst>
      <p:ext uri="{BB962C8B-B14F-4D97-AF65-F5344CB8AC3E}">
        <p14:creationId xmlns:p14="http://schemas.microsoft.com/office/powerpoint/2010/main" val="309818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in IGV (2)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DB75FB-CA33-5A4A-85EB-66CE8684D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8694"/>
            <a:ext cx="1051560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6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en-US" dirty="0"/>
              <a:t>BAM in IGV (3)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D65ED5-0B63-BD3D-57B9-1D9DC1EC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6425"/>
            <a:ext cx="11430000" cy="35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5A9-0531-D4DB-6488-53B1D02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8" y="365125"/>
            <a:ext cx="10515600" cy="1325563"/>
          </a:xfrm>
        </p:spPr>
        <p:txBody>
          <a:bodyPr/>
          <a:lstStyle/>
          <a:p>
            <a:r>
              <a:rPr lang="en-US" dirty="0"/>
              <a:t>Human Reference genome</a:t>
            </a:r>
          </a:p>
        </p:txBody>
      </p:sp>
      <p:pic>
        <p:nvPicPr>
          <p:cNvPr id="5" name="Content Placeholder 4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E680E4E3-6021-31B7-A696-36BF5D11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0" y="159384"/>
            <a:ext cx="5012412" cy="65310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72210-B77E-3FF8-CA14-BD529D74B8F5}"/>
              </a:ext>
            </a:extLst>
          </p:cNvPr>
          <p:cNvSpPr txBox="1"/>
          <p:nvPr/>
        </p:nvSpPr>
        <p:spPr>
          <a:xfrm>
            <a:off x="38608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https://www.science.org/doi/10.1126/science.abj6987</a:t>
            </a:r>
          </a:p>
        </p:txBody>
      </p:sp>
      <p:pic>
        <p:nvPicPr>
          <p:cNvPr id="1026" name="Picture 2" descr="A sample of the Multi-FASTA file. | Download Scientific Diagram">
            <a:extLst>
              <a:ext uri="{FF2B5EF4-FFF2-40B4-BE49-F238E27FC236}">
                <a16:creationId xmlns:a16="http://schemas.microsoft.com/office/drawing/2014/main" id="{3F58F88B-3F10-F597-E0D9-C135B42B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8" y="3850640"/>
            <a:ext cx="5646888" cy="16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785C73-3668-C1D0-A427-71FA517EEA48}"/>
              </a:ext>
            </a:extLst>
          </p:cNvPr>
          <p:cNvSpPr txBox="1"/>
          <p:nvPr/>
        </p:nvSpPr>
        <p:spPr>
          <a:xfrm>
            <a:off x="985520" y="1907702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https://genome.ucsc.edu/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3045B-C6E9-99E5-DC3E-1B867EF91545}"/>
              </a:ext>
            </a:extLst>
          </p:cNvPr>
          <p:cNvSpPr txBox="1"/>
          <p:nvPr/>
        </p:nvSpPr>
        <p:spPr>
          <a:xfrm>
            <a:off x="1188720" y="3047277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Fasta</a:t>
            </a:r>
            <a:r>
              <a:rPr lang="en-US" sz="2400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58624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6D78-F1E4-C255-AA7A-8D7C2416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</a:t>
            </a:r>
          </a:p>
        </p:txBody>
      </p:sp>
      <p:pic>
        <p:nvPicPr>
          <p:cNvPr id="3074" name="Picture 2" descr="FASTQ format - an overview - (Gen)coded">
            <a:extLst>
              <a:ext uri="{FF2B5EF4-FFF2-40B4-BE49-F238E27FC236}">
                <a16:creationId xmlns:a16="http://schemas.microsoft.com/office/drawing/2014/main" id="{00AB33F1-11B9-E440-ACD5-6BB2432DF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69" y="1675448"/>
            <a:ext cx="68628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5A9-0531-D4DB-6488-53B1D02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8" y="365125"/>
            <a:ext cx="10515600" cy="1325563"/>
          </a:xfrm>
        </p:spPr>
        <p:txBody>
          <a:bodyPr/>
          <a:lstStyle/>
          <a:p>
            <a:r>
              <a:rPr lang="en-US" dirty="0"/>
              <a:t>Human Gene Annotation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85C73-3668-C1D0-A427-71FA517EEA48}"/>
              </a:ext>
            </a:extLst>
          </p:cNvPr>
          <p:cNvSpPr txBox="1"/>
          <p:nvPr/>
        </p:nvSpPr>
        <p:spPr>
          <a:xfrm>
            <a:off x="4201160" y="1617307"/>
            <a:ext cx="4561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https://www.gencodegenes.org/</a:t>
            </a:r>
          </a:p>
        </p:txBody>
      </p:sp>
      <p:pic>
        <p:nvPicPr>
          <p:cNvPr id="2050" name="Picture 2" descr="RNAseq analysis using HISAT2 (Galaxy) - Bioinformatics Documentation">
            <a:extLst>
              <a:ext uri="{FF2B5EF4-FFF2-40B4-BE49-F238E27FC236}">
                <a16:creationId xmlns:a16="http://schemas.microsoft.com/office/drawing/2014/main" id="{8C703AE7-AAC1-299E-E3FE-5E5825F6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8" y="3331154"/>
            <a:ext cx="11704320" cy="30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9EABF-0DD6-37DD-D6DA-B2A51C4F65C9}"/>
              </a:ext>
            </a:extLst>
          </p:cNvPr>
          <p:cNvSpPr txBox="1"/>
          <p:nvPr/>
        </p:nvSpPr>
        <p:spPr>
          <a:xfrm>
            <a:off x="4145280" y="2712037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GTF format</a:t>
            </a:r>
          </a:p>
        </p:txBody>
      </p:sp>
    </p:spTree>
    <p:extLst>
      <p:ext uri="{BB962C8B-B14F-4D97-AF65-F5344CB8AC3E}">
        <p14:creationId xmlns:p14="http://schemas.microsoft.com/office/powerpoint/2010/main" val="5703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4476-14CF-95E1-A33C-18812E08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Format</a:t>
            </a:r>
          </a:p>
        </p:txBody>
      </p:sp>
      <p:pic>
        <p:nvPicPr>
          <p:cNvPr id="7170" name="Picture 2" descr="SAM/BAM file and assessing quality | Introduction to RNA-Seq using  high-performance computing - ARCHIVED">
            <a:extLst>
              <a:ext uri="{FF2B5EF4-FFF2-40B4-BE49-F238E27FC236}">
                <a16:creationId xmlns:a16="http://schemas.microsoft.com/office/drawing/2014/main" id="{58261365-DC2E-E6DE-63D6-A119A50A4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08" y="1721008"/>
            <a:ext cx="6781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M &amp; BAM - Bioinformaticamente">
            <a:extLst>
              <a:ext uri="{FF2B5EF4-FFF2-40B4-BE49-F238E27FC236}">
                <a16:creationId xmlns:a16="http://schemas.microsoft.com/office/drawing/2014/main" id="{2A715963-A209-0E80-240C-1CDFF022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9" y="4104641"/>
            <a:ext cx="8369139" cy="20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B51538-DF3A-A34A-BE93-EC27AFDC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56080"/>
            <a:ext cx="11449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653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 (1)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AB416F8-CE14-B2D0-0A37-3B8B1F02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6" y="1111250"/>
            <a:ext cx="59531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4DB1C-C9B8-5D8F-81C2-ABC337C8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260" y="2420926"/>
            <a:ext cx="10515600" cy="2016148"/>
          </a:xfrm>
        </p:spPr>
      </p:pic>
    </p:spTree>
    <p:extLst>
      <p:ext uri="{BB962C8B-B14F-4D97-AF65-F5344CB8AC3E}">
        <p14:creationId xmlns:p14="http://schemas.microsoft.com/office/powerpoint/2010/main" val="20901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in IGV 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5B1221-8B1A-F6ED-4F86-8061DEE59B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1655"/>
            <a:ext cx="10515600" cy="34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Genome and File Formats</vt:lpstr>
      <vt:lpstr>Human Reference genome</vt:lpstr>
      <vt:lpstr>Fastq file</vt:lpstr>
      <vt:lpstr>Human Gene Annotation</vt:lpstr>
      <vt:lpstr>BAM Format</vt:lpstr>
      <vt:lpstr>Gene expression count matrix</vt:lpstr>
      <vt:lpstr>Gene expression count matrix (1)</vt:lpstr>
      <vt:lpstr>Gene expression count matrix (2)</vt:lpstr>
      <vt:lpstr>BAM in IGV (1)</vt:lpstr>
      <vt:lpstr>BAM in IGV (2)</vt:lpstr>
      <vt:lpstr>BAM in IGV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and File Formats</dc:title>
  <dc:creator>Luu Loi</dc:creator>
  <cp:lastModifiedBy>Luu Loi</cp:lastModifiedBy>
  <cp:revision>25</cp:revision>
  <dcterms:created xsi:type="dcterms:W3CDTF">2023-05-29T13:16:49Z</dcterms:created>
  <dcterms:modified xsi:type="dcterms:W3CDTF">2023-05-29T15:08:08Z</dcterms:modified>
</cp:coreProperties>
</file>