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Barlow Semi Condensed" panose="00000506000000000000" pitchFamily="2" charset="0"/>
      <p:regular r:id="rId39"/>
      <p:bold r:id="rId40"/>
      <p:italic r:id="rId41"/>
      <p:boldItalic r:id="rId42"/>
    </p:embeddedFont>
    <p:embeddedFont>
      <p:font typeface="Calibri Light" panose="020F0302020204030204" pitchFamily="34" charset="0"/>
      <p:regular r:id="rId43"/>
      <p:italic r:id="rId44"/>
    </p:embeddedFont>
    <p:embeddedFont>
      <p:font typeface="Nunito" pitchFamily="2" charset="0"/>
      <p:regular r:id="rId45"/>
      <p:bold r:id="rId46"/>
      <p:italic r:id="rId47"/>
      <p:boldItalic r:id="rId48"/>
    </p:embeddedFont>
    <p:embeddedFont>
      <p:font typeface="Nunito Light" pitchFamily="2" charset="0"/>
      <p:regular r:id="rId49"/>
      <p:italic r:id="rId50"/>
    </p:embeddedFont>
    <p:embeddedFont>
      <p:font typeface="Nunito SemiBold" pitchFamily="2" charset="0"/>
      <p:regular r:id="rId51"/>
      <p:bold r:id="rId52"/>
      <p:italic r:id="rId53"/>
      <p:boldItalic r:id="rId54"/>
    </p:embeddedFont>
    <p:embeddedFont>
      <p:font typeface="PT Serif" panose="020A0603040505020204" pitchFamily="18" charset="0"/>
      <p:regular r:id="rId55"/>
      <p:bold r:id="rId56"/>
      <p:italic r:id="rId57"/>
      <p:boldItalic r:id="rId58"/>
    </p:embeddedFont>
    <p:embeddedFont>
      <p:font typeface="Thasadith" panose="020B0604020202020204" charset="-34"/>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74">
          <p15:clr>
            <a:srgbClr val="000000"/>
          </p15:clr>
        </p15:guide>
        <p15:guide id="2" pos="2844">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UdNyv6q21v1rZacsJMOD+mSri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2D3542-2A0E-43D1-8C7B-41CA3D00E607}">
  <a:tblStyle styleId="{FC2D3542-2A0E-43D1-8C7B-41CA3D00E607}" styleName="Table_0">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74"/>
        <p:guide pos="28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1">
  <p:cSld name="TITLE_1">
    <p:bg>
      <p:bgPr>
        <a:solidFill>
          <a:schemeClr val="dk2"/>
        </a:solidFill>
        <a:effectLst/>
      </p:bgPr>
    </p:bg>
    <p:spTree>
      <p:nvGrpSpPr>
        <p:cNvPr id="1" name="Shape 8"/>
        <p:cNvGrpSpPr/>
        <p:nvPr/>
      </p:nvGrpSpPr>
      <p:grpSpPr>
        <a:xfrm>
          <a:off x="0" y="0"/>
          <a:ext cx="0" cy="0"/>
          <a:chOff x="0" y="0"/>
          <a:chExt cx="0" cy="0"/>
        </a:xfrm>
      </p:grpSpPr>
      <p:grpSp>
        <p:nvGrpSpPr>
          <p:cNvPr id="9" name="Google Shape;9;p38"/>
          <p:cNvGrpSpPr/>
          <p:nvPr/>
        </p:nvGrpSpPr>
        <p:grpSpPr>
          <a:xfrm>
            <a:off x="0" y="-6625"/>
            <a:ext cx="9144000" cy="5150075"/>
            <a:chOff x="0" y="-6625"/>
            <a:chExt cx="9144000" cy="5150075"/>
          </a:xfrm>
        </p:grpSpPr>
        <p:sp>
          <p:nvSpPr>
            <p:cNvPr id="10" name="Google Shape;10;p38"/>
            <p:cNvSpPr/>
            <p:nvPr/>
          </p:nvSpPr>
          <p:spPr>
            <a:xfrm>
              <a:off x="25" y="-6625"/>
              <a:ext cx="72756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1" name="Google Shape;11;p38"/>
            <p:cNvSpPr/>
            <p:nvPr/>
          </p:nvSpPr>
          <p:spPr>
            <a:xfrm>
              <a:off x="0" y="2578750"/>
              <a:ext cx="9144000" cy="2564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12" name="Google Shape;12;p38"/>
          <p:cNvSpPr txBox="1">
            <a:spLocks noGrp="1"/>
          </p:cNvSpPr>
          <p:nvPr>
            <p:ph type="ctrTitle"/>
          </p:nvPr>
        </p:nvSpPr>
        <p:spPr>
          <a:xfrm rot="728">
            <a:off x="2910212" y="2104838"/>
            <a:ext cx="4248000" cy="1692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5200"/>
              <a:buNone/>
              <a:defRPr sz="3600">
                <a:solidFill>
                  <a:schemeClr val="accent1"/>
                </a:solidFill>
                <a:latin typeface="Nunito SemiBold"/>
                <a:ea typeface="Nunito SemiBold"/>
                <a:cs typeface="Nunito SemiBold"/>
                <a:sym typeface="Nunito SemiBold"/>
              </a:defRPr>
            </a:lvl1pPr>
            <a:lvl2pPr lvl="1"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2pPr>
            <a:lvl3pPr lvl="2"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3pPr>
            <a:lvl4pPr lvl="3"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4pPr>
            <a:lvl5pPr lvl="4"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5pPr>
            <a:lvl6pPr lvl="5"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6pPr>
            <a:lvl7pPr lvl="6"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7pPr>
            <a:lvl8pPr lvl="7"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8pPr>
            <a:lvl9pPr lvl="8"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9pPr>
          </a:lstStyle>
          <a:p>
            <a:endParaRPr/>
          </a:p>
        </p:txBody>
      </p:sp>
      <p:sp>
        <p:nvSpPr>
          <p:cNvPr id="13" name="Google Shape;13;p38"/>
          <p:cNvSpPr txBox="1">
            <a:spLocks noGrp="1"/>
          </p:cNvSpPr>
          <p:nvPr>
            <p:ph type="subTitle" idx="1"/>
          </p:nvPr>
        </p:nvSpPr>
        <p:spPr>
          <a:xfrm rot="1389">
            <a:off x="3444812" y="3798938"/>
            <a:ext cx="3713400" cy="405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1"/>
              </a:buClr>
              <a:buSzPts val="2800"/>
              <a:buFont typeface="PT Serif"/>
              <a:buNone/>
              <a:defRPr sz="16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2pPr>
            <a:lvl3pPr lvl="2"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3pPr>
            <a:lvl4pPr lvl="3"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4pPr>
            <a:lvl5pPr lvl="4"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5pPr>
            <a:lvl6pPr lvl="5"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6pPr>
            <a:lvl7pPr lvl="6"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7pPr>
            <a:lvl8pPr lvl="7"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8pPr>
            <a:lvl9pPr lvl="8"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68"/>
        <p:cNvGrpSpPr/>
        <p:nvPr/>
      </p:nvGrpSpPr>
      <p:grpSpPr>
        <a:xfrm>
          <a:off x="0" y="0"/>
          <a:ext cx="0" cy="0"/>
          <a:chOff x="0" y="0"/>
          <a:chExt cx="0" cy="0"/>
        </a:xfrm>
      </p:grpSpPr>
      <p:grpSp>
        <p:nvGrpSpPr>
          <p:cNvPr id="69" name="Google Shape;69;p47"/>
          <p:cNvGrpSpPr/>
          <p:nvPr/>
        </p:nvGrpSpPr>
        <p:grpSpPr>
          <a:xfrm>
            <a:off x="-31975" y="917225"/>
            <a:ext cx="6129948" cy="4226350"/>
            <a:chOff x="-31975" y="917225"/>
            <a:chExt cx="6129948" cy="4226350"/>
          </a:xfrm>
        </p:grpSpPr>
        <p:sp>
          <p:nvSpPr>
            <p:cNvPr id="70" name="Google Shape;70;p47"/>
            <p:cNvSpPr/>
            <p:nvPr/>
          </p:nvSpPr>
          <p:spPr>
            <a:xfrm>
              <a:off x="3043973" y="917225"/>
              <a:ext cx="3054000" cy="2113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71" name="Google Shape;71;p47"/>
            <p:cNvSpPr/>
            <p:nvPr/>
          </p:nvSpPr>
          <p:spPr>
            <a:xfrm>
              <a:off x="-31975" y="3030375"/>
              <a:ext cx="3093600" cy="2113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72" name="Google Shape;72;p47"/>
            <p:cNvSpPr/>
            <p:nvPr/>
          </p:nvSpPr>
          <p:spPr>
            <a:xfrm>
              <a:off x="3043973" y="3030363"/>
              <a:ext cx="3036300" cy="2113200"/>
            </a:xfrm>
            <a:prstGeom prst="rect">
              <a:avLst/>
            </a:prstGeom>
            <a:solidFill>
              <a:srgbClr val="AAD3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73" name="Google Shape;73;p47"/>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74" name="Google Shape;74;p47"/>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5" name="Google Shape;75;p47"/>
          <p:cNvSpPr txBox="1">
            <a:spLocks noGrp="1"/>
          </p:cNvSpPr>
          <p:nvPr>
            <p:ph type="ctrTitle" idx="2"/>
          </p:nvPr>
        </p:nvSpPr>
        <p:spPr>
          <a:xfrm flipH="1">
            <a:off x="3817913" y="1242161"/>
            <a:ext cx="1560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1400"/>
              <a:buNone/>
              <a:defRPr sz="1800">
                <a:solidFill>
                  <a:srgbClr val="FFFFFF"/>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76" name="Google Shape;76;p47"/>
          <p:cNvSpPr txBox="1">
            <a:spLocks noGrp="1"/>
          </p:cNvSpPr>
          <p:nvPr>
            <p:ph type="subTitle" idx="1"/>
          </p:nvPr>
        </p:nvSpPr>
        <p:spPr>
          <a:xfrm flipH="1">
            <a:off x="3540863" y="1830031"/>
            <a:ext cx="2114700" cy="87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rgbClr val="FFFFFF"/>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77" name="Google Shape;77;p47"/>
          <p:cNvSpPr txBox="1">
            <a:spLocks noGrp="1"/>
          </p:cNvSpPr>
          <p:nvPr>
            <p:ph type="ctrTitle" idx="3"/>
          </p:nvPr>
        </p:nvSpPr>
        <p:spPr>
          <a:xfrm flipH="1">
            <a:off x="3817913" y="3353034"/>
            <a:ext cx="1560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1400"/>
              <a:buNone/>
              <a:defRPr sz="1800">
                <a:solidFill>
                  <a:srgbClr val="FFFFFF"/>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78" name="Google Shape;78;p47"/>
          <p:cNvSpPr txBox="1">
            <a:spLocks noGrp="1"/>
          </p:cNvSpPr>
          <p:nvPr>
            <p:ph type="subTitle" idx="4"/>
          </p:nvPr>
        </p:nvSpPr>
        <p:spPr>
          <a:xfrm flipH="1">
            <a:off x="3540863" y="3945505"/>
            <a:ext cx="2114700" cy="87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rgbClr val="FFFFFF"/>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79" name="Google Shape;79;p47"/>
          <p:cNvSpPr txBox="1">
            <a:spLocks noGrp="1"/>
          </p:cNvSpPr>
          <p:nvPr>
            <p:ph type="ctrTitle" idx="5"/>
          </p:nvPr>
        </p:nvSpPr>
        <p:spPr>
          <a:xfrm flipH="1">
            <a:off x="993814" y="3353043"/>
            <a:ext cx="15606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1400"/>
              <a:buNone/>
              <a:defRPr sz="1800">
                <a:solidFill>
                  <a:srgbClr val="FFFFFF"/>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80" name="Google Shape;80;p47"/>
          <p:cNvSpPr txBox="1">
            <a:spLocks noGrp="1"/>
          </p:cNvSpPr>
          <p:nvPr>
            <p:ph type="subTitle" idx="6"/>
          </p:nvPr>
        </p:nvSpPr>
        <p:spPr>
          <a:xfrm flipH="1">
            <a:off x="716763" y="3945520"/>
            <a:ext cx="2114700" cy="87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rgbClr val="FFFFFF"/>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
  <p:cSld name="CUSTOM_3_1">
    <p:spTree>
      <p:nvGrpSpPr>
        <p:cNvPr id="1" name="Shape 81"/>
        <p:cNvGrpSpPr/>
        <p:nvPr/>
      </p:nvGrpSpPr>
      <p:grpSpPr>
        <a:xfrm>
          <a:off x="0" y="0"/>
          <a:ext cx="0" cy="0"/>
          <a:chOff x="0" y="0"/>
          <a:chExt cx="0" cy="0"/>
        </a:xfrm>
      </p:grpSpPr>
      <p:sp>
        <p:nvSpPr>
          <p:cNvPr id="82" name="Google Shape;82;p48"/>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83" name="Google Shape;83;p48"/>
          <p:cNvSpPr txBox="1">
            <a:spLocks noGrp="1"/>
          </p:cNvSpPr>
          <p:nvPr>
            <p:ph type="title"/>
          </p:nvPr>
        </p:nvSpPr>
        <p:spPr>
          <a:xfrm>
            <a:off x="716775" y="378000"/>
            <a:ext cx="54633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grpSp>
        <p:nvGrpSpPr>
          <p:cNvPr id="84" name="Google Shape;84;p48"/>
          <p:cNvGrpSpPr/>
          <p:nvPr/>
        </p:nvGrpSpPr>
        <p:grpSpPr>
          <a:xfrm>
            <a:off x="-17775" y="917225"/>
            <a:ext cx="9169632" cy="4226350"/>
            <a:chOff x="-17775" y="917225"/>
            <a:chExt cx="9169632" cy="4226350"/>
          </a:xfrm>
        </p:grpSpPr>
        <p:sp>
          <p:nvSpPr>
            <p:cNvPr id="85" name="Google Shape;85;p48"/>
            <p:cNvSpPr/>
            <p:nvPr/>
          </p:nvSpPr>
          <p:spPr>
            <a:xfrm>
              <a:off x="-17775" y="917225"/>
              <a:ext cx="3061800" cy="211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86" name="Google Shape;86;p48"/>
            <p:cNvSpPr/>
            <p:nvPr/>
          </p:nvSpPr>
          <p:spPr>
            <a:xfrm>
              <a:off x="3043973" y="917225"/>
              <a:ext cx="3054000" cy="2113200"/>
            </a:xfrm>
            <a:prstGeom prst="rect">
              <a:avLst/>
            </a:prstGeom>
            <a:solidFill>
              <a:srgbClr val="CBD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87" name="Google Shape;87;p48"/>
            <p:cNvSpPr/>
            <p:nvPr/>
          </p:nvSpPr>
          <p:spPr>
            <a:xfrm>
              <a:off x="6097857" y="917225"/>
              <a:ext cx="3036300" cy="211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88" name="Google Shape;88;p48"/>
            <p:cNvSpPr/>
            <p:nvPr/>
          </p:nvSpPr>
          <p:spPr>
            <a:xfrm>
              <a:off x="0" y="3030375"/>
              <a:ext cx="30618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89" name="Google Shape;89;p48"/>
            <p:cNvSpPr/>
            <p:nvPr/>
          </p:nvSpPr>
          <p:spPr>
            <a:xfrm>
              <a:off x="3043973" y="3030363"/>
              <a:ext cx="3036300" cy="211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90" name="Google Shape;90;p48"/>
            <p:cNvSpPr/>
            <p:nvPr/>
          </p:nvSpPr>
          <p:spPr>
            <a:xfrm>
              <a:off x="6097857" y="3030369"/>
              <a:ext cx="30540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91" name="Google Shape;91;p48"/>
          <p:cNvSpPr txBox="1">
            <a:spLocks noGrp="1"/>
          </p:cNvSpPr>
          <p:nvPr>
            <p:ph type="ctrTitle" idx="2"/>
          </p:nvPr>
        </p:nvSpPr>
        <p:spPr>
          <a:xfrm flipH="1">
            <a:off x="6517144" y="1316000"/>
            <a:ext cx="1647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400"/>
              <a:buNone/>
              <a:defRPr sz="1800">
                <a:solidFill>
                  <a:srgbClr val="FFFFFF"/>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92" name="Google Shape;92;p48"/>
          <p:cNvSpPr txBox="1">
            <a:spLocks noGrp="1"/>
          </p:cNvSpPr>
          <p:nvPr>
            <p:ph type="subTitle" idx="1"/>
          </p:nvPr>
        </p:nvSpPr>
        <p:spPr>
          <a:xfrm flipH="1">
            <a:off x="6517500" y="1827674"/>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93" name="Google Shape;93;p48"/>
          <p:cNvSpPr txBox="1">
            <a:spLocks noGrp="1"/>
          </p:cNvSpPr>
          <p:nvPr>
            <p:ph type="ctrTitle" idx="3"/>
          </p:nvPr>
        </p:nvSpPr>
        <p:spPr>
          <a:xfrm flipH="1">
            <a:off x="3495997" y="1316000"/>
            <a:ext cx="1455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1400"/>
              <a:buNone/>
              <a:defRPr sz="1800">
                <a:solidFill>
                  <a:schemeClr val="accent2"/>
                </a:solidFill>
              </a:defRPr>
            </a:lvl1pPr>
            <a:lvl2pPr lvl="1" algn="ctr">
              <a:lnSpc>
                <a:spcPct val="100000"/>
              </a:lnSpc>
              <a:spcBef>
                <a:spcPts val="0"/>
              </a:spcBef>
              <a:spcAft>
                <a:spcPts val="0"/>
              </a:spcAft>
              <a:buClr>
                <a:schemeClr val="accent2"/>
              </a:buClr>
              <a:buSzPts val="1400"/>
              <a:buNone/>
              <a:defRPr sz="1400">
                <a:solidFill>
                  <a:schemeClr val="accent2"/>
                </a:solidFill>
              </a:defRPr>
            </a:lvl2pPr>
            <a:lvl3pPr lvl="2" algn="ctr">
              <a:lnSpc>
                <a:spcPct val="100000"/>
              </a:lnSpc>
              <a:spcBef>
                <a:spcPts val="0"/>
              </a:spcBef>
              <a:spcAft>
                <a:spcPts val="0"/>
              </a:spcAft>
              <a:buClr>
                <a:schemeClr val="accent2"/>
              </a:buClr>
              <a:buSzPts val="1400"/>
              <a:buNone/>
              <a:defRPr sz="1400">
                <a:solidFill>
                  <a:schemeClr val="accent2"/>
                </a:solidFill>
              </a:defRPr>
            </a:lvl3pPr>
            <a:lvl4pPr lvl="3" algn="ctr">
              <a:lnSpc>
                <a:spcPct val="100000"/>
              </a:lnSpc>
              <a:spcBef>
                <a:spcPts val="0"/>
              </a:spcBef>
              <a:spcAft>
                <a:spcPts val="0"/>
              </a:spcAft>
              <a:buClr>
                <a:schemeClr val="accent2"/>
              </a:buClr>
              <a:buSzPts val="1400"/>
              <a:buNone/>
              <a:defRPr sz="1400">
                <a:solidFill>
                  <a:schemeClr val="accent2"/>
                </a:solidFill>
              </a:defRPr>
            </a:lvl4pPr>
            <a:lvl5pPr lvl="4" algn="ctr">
              <a:lnSpc>
                <a:spcPct val="100000"/>
              </a:lnSpc>
              <a:spcBef>
                <a:spcPts val="0"/>
              </a:spcBef>
              <a:spcAft>
                <a:spcPts val="0"/>
              </a:spcAft>
              <a:buClr>
                <a:schemeClr val="accent2"/>
              </a:buClr>
              <a:buSzPts val="1400"/>
              <a:buNone/>
              <a:defRPr sz="1400">
                <a:solidFill>
                  <a:schemeClr val="accent2"/>
                </a:solidFill>
              </a:defRPr>
            </a:lvl5pPr>
            <a:lvl6pPr lvl="5" algn="ctr">
              <a:lnSpc>
                <a:spcPct val="100000"/>
              </a:lnSpc>
              <a:spcBef>
                <a:spcPts val="0"/>
              </a:spcBef>
              <a:spcAft>
                <a:spcPts val="0"/>
              </a:spcAft>
              <a:buClr>
                <a:schemeClr val="accent2"/>
              </a:buClr>
              <a:buSzPts val="1400"/>
              <a:buNone/>
              <a:defRPr sz="1400">
                <a:solidFill>
                  <a:schemeClr val="accent2"/>
                </a:solidFill>
              </a:defRPr>
            </a:lvl6pPr>
            <a:lvl7pPr lvl="6" algn="ctr">
              <a:lnSpc>
                <a:spcPct val="100000"/>
              </a:lnSpc>
              <a:spcBef>
                <a:spcPts val="0"/>
              </a:spcBef>
              <a:spcAft>
                <a:spcPts val="0"/>
              </a:spcAft>
              <a:buClr>
                <a:schemeClr val="accent2"/>
              </a:buClr>
              <a:buSzPts val="1400"/>
              <a:buNone/>
              <a:defRPr sz="1400">
                <a:solidFill>
                  <a:schemeClr val="accent2"/>
                </a:solidFill>
              </a:defRPr>
            </a:lvl7pPr>
            <a:lvl8pPr lvl="7" algn="ctr">
              <a:lnSpc>
                <a:spcPct val="100000"/>
              </a:lnSpc>
              <a:spcBef>
                <a:spcPts val="0"/>
              </a:spcBef>
              <a:spcAft>
                <a:spcPts val="0"/>
              </a:spcAft>
              <a:buClr>
                <a:schemeClr val="accent2"/>
              </a:buClr>
              <a:buSzPts val="1400"/>
              <a:buNone/>
              <a:defRPr sz="1400">
                <a:solidFill>
                  <a:schemeClr val="accent2"/>
                </a:solidFill>
              </a:defRPr>
            </a:lvl8pPr>
            <a:lvl9pPr lvl="8" algn="ctr">
              <a:lnSpc>
                <a:spcPct val="100000"/>
              </a:lnSpc>
              <a:spcBef>
                <a:spcPts val="0"/>
              </a:spcBef>
              <a:spcAft>
                <a:spcPts val="0"/>
              </a:spcAft>
              <a:buClr>
                <a:schemeClr val="accent2"/>
              </a:buClr>
              <a:buSzPts val="1400"/>
              <a:buNone/>
              <a:defRPr sz="1400">
                <a:solidFill>
                  <a:schemeClr val="accent2"/>
                </a:solidFill>
              </a:defRPr>
            </a:lvl9pPr>
          </a:lstStyle>
          <a:p>
            <a:endParaRPr/>
          </a:p>
        </p:txBody>
      </p:sp>
      <p:sp>
        <p:nvSpPr>
          <p:cNvPr id="94" name="Google Shape;94;p48"/>
          <p:cNvSpPr txBox="1">
            <a:spLocks noGrp="1"/>
          </p:cNvSpPr>
          <p:nvPr>
            <p:ph type="subTitle" idx="4"/>
          </p:nvPr>
        </p:nvSpPr>
        <p:spPr>
          <a:xfrm flipH="1">
            <a:off x="3495850" y="1827682"/>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
        <p:nvSpPr>
          <p:cNvPr id="95" name="Google Shape;95;p48"/>
          <p:cNvSpPr txBox="1">
            <a:spLocks noGrp="1"/>
          </p:cNvSpPr>
          <p:nvPr>
            <p:ph type="ctrTitle" idx="5"/>
          </p:nvPr>
        </p:nvSpPr>
        <p:spPr>
          <a:xfrm flipH="1">
            <a:off x="6517146" y="3355598"/>
            <a:ext cx="1409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1400"/>
              <a:buNone/>
              <a:defRPr sz="1800">
                <a:solidFill>
                  <a:schemeClr val="accent2"/>
                </a:solidFill>
              </a:defRPr>
            </a:lvl1pPr>
            <a:lvl2pPr lvl="1" algn="ctr">
              <a:lnSpc>
                <a:spcPct val="100000"/>
              </a:lnSpc>
              <a:spcBef>
                <a:spcPts val="0"/>
              </a:spcBef>
              <a:spcAft>
                <a:spcPts val="0"/>
              </a:spcAft>
              <a:buClr>
                <a:schemeClr val="accent2"/>
              </a:buClr>
              <a:buSzPts val="1400"/>
              <a:buNone/>
              <a:defRPr sz="1400">
                <a:solidFill>
                  <a:schemeClr val="accent2"/>
                </a:solidFill>
              </a:defRPr>
            </a:lvl2pPr>
            <a:lvl3pPr lvl="2" algn="ctr">
              <a:lnSpc>
                <a:spcPct val="100000"/>
              </a:lnSpc>
              <a:spcBef>
                <a:spcPts val="0"/>
              </a:spcBef>
              <a:spcAft>
                <a:spcPts val="0"/>
              </a:spcAft>
              <a:buClr>
                <a:schemeClr val="accent2"/>
              </a:buClr>
              <a:buSzPts val="1400"/>
              <a:buNone/>
              <a:defRPr sz="1400">
                <a:solidFill>
                  <a:schemeClr val="accent2"/>
                </a:solidFill>
              </a:defRPr>
            </a:lvl3pPr>
            <a:lvl4pPr lvl="3" algn="ctr">
              <a:lnSpc>
                <a:spcPct val="100000"/>
              </a:lnSpc>
              <a:spcBef>
                <a:spcPts val="0"/>
              </a:spcBef>
              <a:spcAft>
                <a:spcPts val="0"/>
              </a:spcAft>
              <a:buClr>
                <a:schemeClr val="accent2"/>
              </a:buClr>
              <a:buSzPts val="1400"/>
              <a:buNone/>
              <a:defRPr sz="1400">
                <a:solidFill>
                  <a:schemeClr val="accent2"/>
                </a:solidFill>
              </a:defRPr>
            </a:lvl4pPr>
            <a:lvl5pPr lvl="4" algn="ctr">
              <a:lnSpc>
                <a:spcPct val="100000"/>
              </a:lnSpc>
              <a:spcBef>
                <a:spcPts val="0"/>
              </a:spcBef>
              <a:spcAft>
                <a:spcPts val="0"/>
              </a:spcAft>
              <a:buClr>
                <a:schemeClr val="accent2"/>
              </a:buClr>
              <a:buSzPts val="1400"/>
              <a:buNone/>
              <a:defRPr sz="1400">
                <a:solidFill>
                  <a:schemeClr val="accent2"/>
                </a:solidFill>
              </a:defRPr>
            </a:lvl5pPr>
            <a:lvl6pPr lvl="5" algn="ctr">
              <a:lnSpc>
                <a:spcPct val="100000"/>
              </a:lnSpc>
              <a:spcBef>
                <a:spcPts val="0"/>
              </a:spcBef>
              <a:spcAft>
                <a:spcPts val="0"/>
              </a:spcAft>
              <a:buClr>
                <a:schemeClr val="accent2"/>
              </a:buClr>
              <a:buSzPts val="1400"/>
              <a:buNone/>
              <a:defRPr sz="1400">
                <a:solidFill>
                  <a:schemeClr val="accent2"/>
                </a:solidFill>
              </a:defRPr>
            </a:lvl6pPr>
            <a:lvl7pPr lvl="6" algn="ctr">
              <a:lnSpc>
                <a:spcPct val="100000"/>
              </a:lnSpc>
              <a:spcBef>
                <a:spcPts val="0"/>
              </a:spcBef>
              <a:spcAft>
                <a:spcPts val="0"/>
              </a:spcAft>
              <a:buClr>
                <a:schemeClr val="accent2"/>
              </a:buClr>
              <a:buSzPts val="1400"/>
              <a:buNone/>
              <a:defRPr sz="1400">
                <a:solidFill>
                  <a:schemeClr val="accent2"/>
                </a:solidFill>
              </a:defRPr>
            </a:lvl7pPr>
            <a:lvl8pPr lvl="7" algn="ctr">
              <a:lnSpc>
                <a:spcPct val="100000"/>
              </a:lnSpc>
              <a:spcBef>
                <a:spcPts val="0"/>
              </a:spcBef>
              <a:spcAft>
                <a:spcPts val="0"/>
              </a:spcAft>
              <a:buClr>
                <a:schemeClr val="accent2"/>
              </a:buClr>
              <a:buSzPts val="1400"/>
              <a:buNone/>
              <a:defRPr sz="1400">
                <a:solidFill>
                  <a:schemeClr val="accent2"/>
                </a:solidFill>
              </a:defRPr>
            </a:lvl8pPr>
            <a:lvl9pPr lvl="8" algn="ctr">
              <a:lnSpc>
                <a:spcPct val="100000"/>
              </a:lnSpc>
              <a:spcBef>
                <a:spcPts val="0"/>
              </a:spcBef>
              <a:spcAft>
                <a:spcPts val="0"/>
              </a:spcAft>
              <a:buClr>
                <a:schemeClr val="accent2"/>
              </a:buClr>
              <a:buSzPts val="1400"/>
              <a:buNone/>
              <a:defRPr sz="1400">
                <a:solidFill>
                  <a:schemeClr val="accent2"/>
                </a:solidFill>
              </a:defRPr>
            </a:lvl9pPr>
          </a:lstStyle>
          <a:p>
            <a:endParaRPr/>
          </a:p>
        </p:txBody>
      </p:sp>
      <p:sp>
        <p:nvSpPr>
          <p:cNvPr id="96" name="Google Shape;96;p48"/>
          <p:cNvSpPr txBox="1">
            <a:spLocks noGrp="1"/>
          </p:cNvSpPr>
          <p:nvPr>
            <p:ph type="subTitle" idx="6"/>
          </p:nvPr>
        </p:nvSpPr>
        <p:spPr>
          <a:xfrm flipH="1">
            <a:off x="6517500" y="3871873"/>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
        <p:nvSpPr>
          <p:cNvPr id="97" name="Google Shape;97;p48"/>
          <p:cNvSpPr txBox="1">
            <a:spLocks noGrp="1"/>
          </p:cNvSpPr>
          <p:nvPr>
            <p:ph type="ctrTitle" idx="7"/>
          </p:nvPr>
        </p:nvSpPr>
        <p:spPr>
          <a:xfrm flipH="1">
            <a:off x="716787" y="1459400"/>
            <a:ext cx="1409400" cy="434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3"/>
              </a:buClr>
              <a:buSzPts val="1400"/>
              <a:buNone/>
              <a:defRPr sz="1800">
                <a:solidFill>
                  <a:schemeClr val="accent1"/>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98" name="Google Shape;98;p48"/>
          <p:cNvSpPr txBox="1">
            <a:spLocks noGrp="1"/>
          </p:cNvSpPr>
          <p:nvPr>
            <p:ph type="subTitle" idx="8"/>
          </p:nvPr>
        </p:nvSpPr>
        <p:spPr>
          <a:xfrm flipH="1">
            <a:off x="716799" y="1827669"/>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99" name="Google Shape;99;p48"/>
          <p:cNvSpPr txBox="1">
            <a:spLocks noGrp="1"/>
          </p:cNvSpPr>
          <p:nvPr>
            <p:ph type="ctrTitle" idx="9"/>
          </p:nvPr>
        </p:nvSpPr>
        <p:spPr>
          <a:xfrm flipH="1">
            <a:off x="3495997" y="3355604"/>
            <a:ext cx="14553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400"/>
              <a:buNone/>
              <a:defRPr sz="1800">
                <a:solidFill>
                  <a:schemeClr val="accent1"/>
                </a:solidFill>
              </a:defRPr>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a:endParaRPr/>
          </a:p>
        </p:txBody>
      </p:sp>
      <p:sp>
        <p:nvSpPr>
          <p:cNvPr id="100" name="Google Shape;100;p48"/>
          <p:cNvSpPr txBox="1">
            <a:spLocks noGrp="1"/>
          </p:cNvSpPr>
          <p:nvPr>
            <p:ph type="subTitle" idx="13"/>
          </p:nvPr>
        </p:nvSpPr>
        <p:spPr>
          <a:xfrm flipH="1">
            <a:off x="3495850" y="3871873"/>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101" name="Google Shape;101;p48"/>
          <p:cNvSpPr txBox="1">
            <a:spLocks noGrp="1"/>
          </p:cNvSpPr>
          <p:nvPr>
            <p:ph type="ctrTitle" idx="14"/>
          </p:nvPr>
        </p:nvSpPr>
        <p:spPr>
          <a:xfrm flipH="1">
            <a:off x="716787" y="3355596"/>
            <a:ext cx="14094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1400"/>
              <a:buNone/>
              <a:defRPr sz="1800">
                <a:solidFill>
                  <a:schemeClr val="accent2"/>
                </a:solidFill>
              </a:defRPr>
            </a:lvl1pPr>
            <a:lvl2pPr lvl="1" algn="ctr">
              <a:lnSpc>
                <a:spcPct val="100000"/>
              </a:lnSpc>
              <a:spcBef>
                <a:spcPts val="0"/>
              </a:spcBef>
              <a:spcAft>
                <a:spcPts val="0"/>
              </a:spcAft>
              <a:buClr>
                <a:schemeClr val="accent2"/>
              </a:buClr>
              <a:buSzPts val="1400"/>
              <a:buNone/>
              <a:defRPr sz="1400">
                <a:solidFill>
                  <a:schemeClr val="accent2"/>
                </a:solidFill>
              </a:defRPr>
            </a:lvl2pPr>
            <a:lvl3pPr lvl="2" algn="ctr">
              <a:lnSpc>
                <a:spcPct val="100000"/>
              </a:lnSpc>
              <a:spcBef>
                <a:spcPts val="0"/>
              </a:spcBef>
              <a:spcAft>
                <a:spcPts val="0"/>
              </a:spcAft>
              <a:buClr>
                <a:schemeClr val="accent2"/>
              </a:buClr>
              <a:buSzPts val="1400"/>
              <a:buNone/>
              <a:defRPr sz="1400">
                <a:solidFill>
                  <a:schemeClr val="accent2"/>
                </a:solidFill>
              </a:defRPr>
            </a:lvl3pPr>
            <a:lvl4pPr lvl="3" algn="ctr">
              <a:lnSpc>
                <a:spcPct val="100000"/>
              </a:lnSpc>
              <a:spcBef>
                <a:spcPts val="0"/>
              </a:spcBef>
              <a:spcAft>
                <a:spcPts val="0"/>
              </a:spcAft>
              <a:buClr>
                <a:schemeClr val="accent2"/>
              </a:buClr>
              <a:buSzPts val="1400"/>
              <a:buNone/>
              <a:defRPr sz="1400">
                <a:solidFill>
                  <a:schemeClr val="accent2"/>
                </a:solidFill>
              </a:defRPr>
            </a:lvl4pPr>
            <a:lvl5pPr lvl="4" algn="ctr">
              <a:lnSpc>
                <a:spcPct val="100000"/>
              </a:lnSpc>
              <a:spcBef>
                <a:spcPts val="0"/>
              </a:spcBef>
              <a:spcAft>
                <a:spcPts val="0"/>
              </a:spcAft>
              <a:buClr>
                <a:schemeClr val="accent2"/>
              </a:buClr>
              <a:buSzPts val="1400"/>
              <a:buNone/>
              <a:defRPr sz="1400">
                <a:solidFill>
                  <a:schemeClr val="accent2"/>
                </a:solidFill>
              </a:defRPr>
            </a:lvl5pPr>
            <a:lvl6pPr lvl="5" algn="ctr">
              <a:lnSpc>
                <a:spcPct val="100000"/>
              </a:lnSpc>
              <a:spcBef>
                <a:spcPts val="0"/>
              </a:spcBef>
              <a:spcAft>
                <a:spcPts val="0"/>
              </a:spcAft>
              <a:buClr>
                <a:schemeClr val="accent2"/>
              </a:buClr>
              <a:buSzPts val="1400"/>
              <a:buNone/>
              <a:defRPr sz="1400">
                <a:solidFill>
                  <a:schemeClr val="accent2"/>
                </a:solidFill>
              </a:defRPr>
            </a:lvl6pPr>
            <a:lvl7pPr lvl="6" algn="ctr">
              <a:lnSpc>
                <a:spcPct val="100000"/>
              </a:lnSpc>
              <a:spcBef>
                <a:spcPts val="0"/>
              </a:spcBef>
              <a:spcAft>
                <a:spcPts val="0"/>
              </a:spcAft>
              <a:buClr>
                <a:schemeClr val="accent2"/>
              </a:buClr>
              <a:buSzPts val="1400"/>
              <a:buNone/>
              <a:defRPr sz="1400">
                <a:solidFill>
                  <a:schemeClr val="accent2"/>
                </a:solidFill>
              </a:defRPr>
            </a:lvl7pPr>
            <a:lvl8pPr lvl="7" algn="ctr">
              <a:lnSpc>
                <a:spcPct val="100000"/>
              </a:lnSpc>
              <a:spcBef>
                <a:spcPts val="0"/>
              </a:spcBef>
              <a:spcAft>
                <a:spcPts val="0"/>
              </a:spcAft>
              <a:buClr>
                <a:schemeClr val="accent2"/>
              </a:buClr>
              <a:buSzPts val="1400"/>
              <a:buNone/>
              <a:defRPr sz="1400">
                <a:solidFill>
                  <a:schemeClr val="accent2"/>
                </a:solidFill>
              </a:defRPr>
            </a:lvl8pPr>
            <a:lvl9pPr lvl="8" algn="ctr">
              <a:lnSpc>
                <a:spcPct val="100000"/>
              </a:lnSpc>
              <a:spcBef>
                <a:spcPts val="0"/>
              </a:spcBef>
              <a:spcAft>
                <a:spcPts val="0"/>
              </a:spcAft>
              <a:buClr>
                <a:schemeClr val="accent2"/>
              </a:buClr>
              <a:buSzPts val="1400"/>
              <a:buNone/>
              <a:defRPr sz="1400">
                <a:solidFill>
                  <a:schemeClr val="accent2"/>
                </a:solidFill>
              </a:defRPr>
            </a:lvl9pPr>
          </a:lstStyle>
          <a:p>
            <a:endParaRPr/>
          </a:p>
        </p:txBody>
      </p:sp>
      <p:sp>
        <p:nvSpPr>
          <p:cNvPr id="102" name="Google Shape;102;p48"/>
          <p:cNvSpPr txBox="1">
            <a:spLocks noGrp="1"/>
          </p:cNvSpPr>
          <p:nvPr>
            <p:ph type="subTitle" idx="15"/>
          </p:nvPr>
        </p:nvSpPr>
        <p:spPr>
          <a:xfrm flipH="1">
            <a:off x="716799" y="3871874"/>
            <a:ext cx="19098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3_1_1">
    <p:bg>
      <p:bgPr>
        <a:solidFill>
          <a:schemeClr val="lt1"/>
        </a:solidFill>
        <a:effectLst/>
      </p:bgPr>
    </p:bg>
    <p:spTree>
      <p:nvGrpSpPr>
        <p:cNvPr id="1" name="Shape 103"/>
        <p:cNvGrpSpPr/>
        <p:nvPr/>
      </p:nvGrpSpPr>
      <p:grpSpPr>
        <a:xfrm>
          <a:off x="0" y="0"/>
          <a:ext cx="0" cy="0"/>
          <a:chOff x="0" y="0"/>
          <a:chExt cx="0" cy="0"/>
        </a:xfrm>
      </p:grpSpPr>
      <p:sp>
        <p:nvSpPr>
          <p:cNvPr id="104" name="Google Shape;104;p49"/>
          <p:cNvSpPr/>
          <p:nvPr/>
        </p:nvSpPr>
        <p:spPr>
          <a:xfrm>
            <a:off x="-31975" y="3030375"/>
            <a:ext cx="46041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05" name="Google Shape;105;p49"/>
          <p:cNvSpPr/>
          <p:nvPr/>
        </p:nvSpPr>
        <p:spPr>
          <a:xfrm>
            <a:off x="4572000" y="917225"/>
            <a:ext cx="45720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06" name="Google Shape;106;p49"/>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07" name="Google Shape;107;p49"/>
          <p:cNvSpPr txBox="1">
            <a:spLocks noGrp="1"/>
          </p:cNvSpPr>
          <p:nvPr>
            <p:ph type="title"/>
          </p:nvPr>
        </p:nvSpPr>
        <p:spPr>
          <a:xfrm>
            <a:off x="716775" y="378000"/>
            <a:ext cx="54633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08" name="Google Shape;108;p49"/>
          <p:cNvSpPr txBox="1">
            <a:spLocks noGrp="1"/>
          </p:cNvSpPr>
          <p:nvPr>
            <p:ph type="ctrTitle" idx="2"/>
          </p:nvPr>
        </p:nvSpPr>
        <p:spPr>
          <a:xfrm>
            <a:off x="1097335" y="2266813"/>
            <a:ext cx="2892000" cy="27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109" name="Google Shape;109;p49"/>
          <p:cNvSpPr txBox="1">
            <a:spLocks noGrp="1"/>
          </p:cNvSpPr>
          <p:nvPr>
            <p:ph type="subTitle" idx="1"/>
          </p:nvPr>
        </p:nvSpPr>
        <p:spPr>
          <a:xfrm>
            <a:off x="713635" y="1383400"/>
            <a:ext cx="32709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dirty="0"/>
          </a:p>
        </p:txBody>
      </p:sp>
      <p:sp>
        <p:nvSpPr>
          <p:cNvPr id="110" name="Google Shape;110;p49"/>
          <p:cNvSpPr txBox="1">
            <a:spLocks noGrp="1"/>
          </p:cNvSpPr>
          <p:nvPr>
            <p:ph type="ctrTitle" idx="3"/>
          </p:nvPr>
        </p:nvSpPr>
        <p:spPr>
          <a:xfrm>
            <a:off x="5532130" y="2266813"/>
            <a:ext cx="2892000" cy="27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400"/>
              <a:buNone/>
              <a:defRPr sz="1400">
                <a:solidFill>
                  <a:schemeClr val="accent2"/>
                </a:solidFill>
              </a:defRPr>
            </a:lvl1pPr>
            <a:lvl2pPr lvl="1" algn="r">
              <a:lnSpc>
                <a:spcPct val="100000"/>
              </a:lnSpc>
              <a:spcBef>
                <a:spcPts val="0"/>
              </a:spcBef>
              <a:spcAft>
                <a:spcPts val="0"/>
              </a:spcAft>
              <a:buClr>
                <a:schemeClr val="accent2"/>
              </a:buClr>
              <a:buSzPts val="1400"/>
              <a:buNone/>
              <a:defRPr sz="1400">
                <a:solidFill>
                  <a:schemeClr val="accent2"/>
                </a:solidFill>
              </a:defRPr>
            </a:lvl2pPr>
            <a:lvl3pPr lvl="2" algn="r">
              <a:lnSpc>
                <a:spcPct val="100000"/>
              </a:lnSpc>
              <a:spcBef>
                <a:spcPts val="0"/>
              </a:spcBef>
              <a:spcAft>
                <a:spcPts val="0"/>
              </a:spcAft>
              <a:buClr>
                <a:schemeClr val="accent2"/>
              </a:buClr>
              <a:buSzPts val="1400"/>
              <a:buNone/>
              <a:defRPr sz="1400">
                <a:solidFill>
                  <a:schemeClr val="accent2"/>
                </a:solidFill>
              </a:defRPr>
            </a:lvl3pPr>
            <a:lvl4pPr lvl="3" algn="r">
              <a:lnSpc>
                <a:spcPct val="100000"/>
              </a:lnSpc>
              <a:spcBef>
                <a:spcPts val="0"/>
              </a:spcBef>
              <a:spcAft>
                <a:spcPts val="0"/>
              </a:spcAft>
              <a:buClr>
                <a:schemeClr val="accent2"/>
              </a:buClr>
              <a:buSzPts val="1400"/>
              <a:buNone/>
              <a:defRPr sz="1400">
                <a:solidFill>
                  <a:schemeClr val="accent2"/>
                </a:solidFill>
              </a:defRPr>
            </a:lvl4pPr>
            <a:lvl5pPr lvl="4" algn="r">
              <a:lnSpc>
                <a:spcPct val="100000"/>
              </a:lnSpc>
              <a:spcBef>
                <a:spcPts val="0"/>
              </a:spcBef>
              <a:spcAft>
                <a:spcPts val="0"/>
              </a:spcAft>
              <a:buClr>
                <a:schemeClr val="accent2"/>
              </a:buClr>
              <a:buSzPts val="1400"/>
              <a:buNone/>
              <a:defRPr sz="1400">
                <a:solidFill>
                  <a:schemeClr val="accent2"/>
                </a:solidFill>
              </a:defRPr>
            </a:lvl5pPr>
            <a:lvl6pPr lvl="5" algn="r">
              <a:lnSpc>
                <a:spcPct val="100000"/>
              </a:lnSpc>
              <a:spcBef>
                <a:spcPts val="0"/>
              </a:spcBef>
              <a:spcAft>
                <a:spcPts val="0"/>
              </a:spcAft>
              <a:buClr>
                <a:schemeClr val="accent2"/>
              </a:buClr>
              <a:buSzPts val="1400"/>
              <a:buNone/>
              <a:defRPr sz="1400">
                <a:solidFill>
                  <a:schemeClr val="accent2"/>
                </a:solidFill>
              </a:defRPr>
            </a:lvl6pPr>
            <a:lvl7pPr lvl="6" algn="r">
              <a:lnSpc>
                <a:spcPct val="100000"/>
              </a:lnSpc>
              <a:spcBef>
                <a:spcPts val="0"/>
              </a:spcBef>
              <a:spcAft>
                <a:spcPts val="0"/>
              </a:spcAft>
              <a:buClr>
                <a:schemeClr val="accent2"/>
              </a:buClr>
              <a:buSzPts val="1400"/>
              <a:buNone/>
              <a:defRPr sz="1400">
                <a:solidFill>
                  <a:schemeClr val="accent2"/>
                </a:solidFill>
              </a:defRPr>
            </a:lvl7pPr>
            <a:lvl8pPr lvl="7" algn="r">
              <a:lnSpc>
                <a:spcPct val="100000"/>
              </a:lnSpc>
              <a:spcBef>
                <a:spcPts val="0"/>
              </a:spcBef>
              <a:spcAft>
                <a:spcPts val="0"/>
              </a:spcAft>
              <a:buClr>
                <a:schemeClr val="accent2"/>
              </a:buClr>
              <a:buSzPts val="1400"/>
              <a:buNone/>
              <a:defRPr sz="1400">
                <a:solidFill>
                  <a:schemeClr val="accent2"/>
                </a:solidFill>
              </a:defRPr>
            </a:lvl8pPr>
            <a:lvl9pPr lvl="8" algn="r">
              <a:lnSpc>
                <a:spcPct val="100000"/>
              </a:lnSpc>
              <a:spcBef>
                <a:spcPts val="0"/>
              </a:spcBef>
              <a:spcAft>
                <a:spcPts val="0"/>
              </a:spcAft>
              <a:buClr>
                <a:schemeClr val="accent2"/>
              </a:buClr>
              <a:buSzPts val="1400"/>
              <a:buNone/>
              <a:defRPr sz="1400">
                <a:solidFill>
                  <a:schemeClr val="accent2"/>
                </a:solidFill>
              </a:defRPr>
            </a:lvl9pPr>
          </a:lstStyle>
          <a:p>
            <a:endParaRPr/>
          </a:p>
        </p:txBody>
      </p:sp>
      <p:sp>
        <p:nvSpPr>
          <p:cNvPr id="111" name="Google Shape;111;p49"/>
          <p:cNvSpPr txBox="1">
            <a:spLocks noGrp="1"/>
          </p:cNvSpPr>
          <p:nvPr>
            <p:ph type="subTitle" idx="4"/>
          </p:nvPr>
        </p:nvSpPr>
        <p:spPr>
          <a:xfrm>
            <a:off x="5148430" y="1383400"/>
            <a:ext cx="32709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16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600"/>
              <a:buNone/>
              <a:defRPr sz="1600">
                <a:solidFill>
                  <a:schemeClr val="accent2"/>
                </a:solidFill>
              </a:defRPr>
            </a:lvl2pPr>
            <a:lvl3pPr lvl="2" algn="ctr">
              <a:lnSpc>
                <a:spcPct val="100000"/>
              </a:lnSpc>
              <a:spcBef>
                <a:spcPts val="0"/>
              </a:spcBef>
              <a:spcAft>
                <a:spcPts val="0"/>
              </a:spcAft>
              <a:buClr>
                <a:schemeClr val="accent2"/>
              </a:buClr>
              <a:buSzPts val="1600"/>
              <a:buNone/>
              <a:defRPr sz="1600">
                <a:solidFill>
                  <a:schemeClr val="accent2"/>
                </a:solidFill>
              </a:defRPr>
            </a:lvl3pPr>
            <a:lvl4pPr lvl="3" algn="ctr">
              <a:lnSpc>
                <a:spcPct val="100000"/>
              </a:lnSpc>
              <a:spcBef>
                <a:spcPts val="0"/>
              </a:spcBef>
              <a:spcAft>
                <a:spcPts val="0"/>
              </a:spcAft>
              <a:buClr>
                <a:schemeClr val="accent2"/>
              </a:buClr>
              <a:buSzPts val="1600"/>
              <a:buNone/>
              <a:defRPr sz="1600">
                <a:solidFill>
                  <a:schemeClr val="accent2"/>
                </a:solidFill>
              </a:defRPr>
            </a:lvl4pPr>
            <a:lvl5pPr lvl="4" algn="ctr">
              <a:lnSpc>
                <a:spcPct val="100000"/>
              </a:lnSpc>
              <a:spcBef>
                <a:spcPts val="0"/>
              </a:spcBef>
              <a:spcAft>
                <a:spcPts val="0"/>
              </a:spcAft>
              <a:buClr>
                <a:schemeClr val="accent2"/>
              </a:buClr>
              <a:buSzPts val="1600"/>
              <a:buNone/>
              <a:defRPr sz="1600">
                <a:solidFill>
                  <a:schemeClr val="accent2"/>
                </a:solidFill>
              </a:defRPr>
            </a:lvl5pPr>
            <a:lvl6pPr lvl="5" algn="ctr">
              <a:lnSpc>
                <a:spcPct val="100000"/>
              </a:lnSpc>
              <a:spcBef>
                <a:spcPts val="0"/>
              </a:spcBef>
              <a:spcAft>
                <a:spcPts val="0"/>
              </a:spcAft>
              <a:buClr>
                <a:schemeClr val="accent2"/>
              </a:buClr>
              <a:buSzPts val="1600"/>
              <a:buNone/>
              <a:defRPr sz="1600">
                <a:solidFill>
                  <a:schemeClr val="accent2"/>
                </a:solidFill>
              </a:defRPr>
            </a:lvl6pPr>
            <a:lvl7pPr lvl="6" algn="ctr">
              <a:lnSpc>
                <a:spcPct val="100000"/>
              </a:lnSpc>
              <a:spcBef>
                <a:spcPts val="0"/>
              </a:spcBef>
              <a:spcAft>
                <a:spcPts val="0"/>
              </a:spcAft>
              <a:buClr>
                <a:schemeClr val="accent2"/>
              </a:buClr>
              <a:buSzPts val="1600"/>
              <a:buNone/>
              <a:defRPr sz="1600">
                <a:solidFill>
                  <a:schemeClr val="accent2"/>
                </a:solidFill>
              </a:defRPr>
            </a:lvl7pPr>
            <a:lvl8pPr lvl="7" algn="ctr">
              <a:lnSpc>
                <a:spcPct val="100000"/>
              </a:lnSpc>
              <a:spcBef>
                <a:spcPts val="0"/>
              </a:spcBef>
              <a:spcAft>
                <a:spcPts val="0"/>
              </a:spcAft>
              <a:buClr>
                <a:schemeClr val="accent2"/>
              </a:buClr>
              <a:buSzPts val="1600"/>
              <a:buNone/>
              <a:defRPr sz="1600">
                <a:solidFill>
                  <a:schemeClr val="accent2"/>
                </a:solidFill>
              </a:defRPr>
            </a:lvl8pPr>
            <a:lvl9pPr lvl="8" algn="ctr">
              <a:lnSpc>
                <a:spcPct val="100000"/>
              </a:lnSpc>
              <a:spcBef>
                <a:spcPts val="0"/>
              </a:spcBef>
              <a:spcAft>
                <a:spcPts val="0"/>
              </a:spcAft>
              <a:buClr>
                <a:schemeClr val="accent2"/>
              </a:buClr>
              <a:buSzPts val="1600"/>
              <a:buNone/>
              <a:defRPr sz="1600">
                <a:solidFill>
                  <a:schemeClr val="accent2"/>
                </a:solidFill>
              </a:defRPr>
            </a:lvl9pPr>
          </a:lstStyle>
          <a:p>
            <a:endParaRPr dirty="0"/>
          </a:p>
        </p:txBody>
      </p:sp>
      <p:sp>
        <p:nvSpPr>
          <p:cNvPr id="112" name="Google Shape;112;p49"/>
          <p:cNvSpPr txBox="1">
            <a:spLocks noGrp="1"/>
          </p:cNvSpPr>
          <p:nvPr>
            <p:ph type="ctrTitle" idx="5"/>
          </p:nvPr>
        </p:nvSpPr>
        <p:spPr>
          <a:xfrm>
            <a:off x="1094935" y="4335888"/>
            <a:ext cx="2892000" cy="27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400"/>
              <a:buNone/>
              <a:defRPr sz="1400">
                <a:solidFill>
                  <a:schemeClr val="accent2"/>
                </a:solidFill>
              </a:defRPr>
            </a:lvl1pPr>
            <a:lvl2pPr lvl="1" algn="r">
              <a:lnSpc>
                <a:spcPct val="100000"/>
              </a:lnSpc>
              <a:spcBef>
                <a:spcPts val="0"/>
              </a:spcBef>
              <a:spcAft>
                <a:spcPts val="0"/>
              </a:spcAft>
              <a:buClr>
                <a:schemeClr val="accent2"/>
              </a:buClr>
              <a:buSzPts val="1400"/>
              <a:buNone/>
              <a:defRPr sz="1400">
                <a:solidFill>
                  <a:schemeClr val="accent2"/>
                </a:solidFill>
              </a:defRPr>
            </a:lvl2pPr>
            <a:lvl3pPr lvl="2" algn="r">
              <a:lnSpc>
                <a:spcPct val="100000"/>
              </a:lnSpc>
              <a:spcBef>
                <a:spcPts val="0"/>
              </a:spcBef>
              <a:spcAft>
                <a:spcPts val="0"/>
              </a:spcAft>
              <a:buClr>
                <a:schemeClr val="accent2"/>
              </a:buClr>
              <a:buSzPts val="1400"/>
              <a:buNone/>
              <a:defRPr sz="1400">
                <a:solidFill>
                  <a:schemeClr val="accent2"/>
                </a:solidFill>
              </a:defRPr>
            </a:lvl3pPr>
            <a:lvl4pPr lvl="3" algn="r">
              <a:lnSpc>
                <a:spcPct val="100000"/>
              </a:lnSpc>
              <a:spcBef>
                <a:spcPts val="0"/>
              </a:spcBef>
              <a:spcAft>
                <a:spcPts val="0"/>
              </a:spcAft>
              <a:buClr>
                <a:schemeClr val="accent2"/>
              </a:buClr>
              <a:buSzPts val="1400"/>
              <a:buNone/>
              <a:defRPr sz="1400">
                <a:solidFill>
                  <a:schemeClr val="accent2"/>
                </a:solidFill>
              </a:defRPr>
            </a:lvl4pPr>
            <a:lvl5pPr lvl="4" algn="r">
              <a:lnSpc>
                <a:spcPct val="100000"/>
              </a:lnSpc>
              <a:spcBef>
                <a:spcPts val="0"/>
              </a:spcBef>
              <a:spcAft>
                <a:spcPts val="0"/>
              </a:spcAft>
              <a:buClr>
                <a:schemeClr val="accent2"/>
              </a:buClr>
              <a:buSzPts val="1400"/>
              <a:buNone/>
              <a:defRPr sz="1400">
                <a:solidFill>
                  <a:schemeClr val="accent2"/>
                </a:solidFill>
              </a:defRPr>
            </a:lvl5pPr>
            <a:lvl6pPr lvl="5" algn="r">
              <a:lnSpc>
                <a:spcPct val="100000"/>
              </a:lnSpc>
              <a:spcBef>
                <a:spcPts val="0"/>
              </a:spcBef>
              <a:spcAft>
                <a:spcPts val="0"/>
              </a:spcAft>
              <a:buClr>
                <a:schemeClr val="accent2"/>
              </a:buClr>
              <a:buSzPts val="1400"/>
              <a:buNone/>
              <a:defRPr sz="1400">
                <a:solidFill>
                  <a:schemeClr val="accent2"/>
                </a:solidFill>
              </a:defRPr>
            </a:lvl6pPr>
            <a:lvl7pPr lvl="6" algn="r">
              <a:lnSpc>
                <a:spcPct val="100000"/>
              </a:lnSpc>
              <a:spcBef>
                <a:spcPts val="0"/>
              </a:spcBef>
              <a:spcAft>
                <a:spcPts val="0"/>
              </a:spcAft>
              <a:buClr>
                <a:schemeClr val="accent2"/>
              </a:buClr>
              <a:buSzPts val="1400"/>
              <a:buNone/>
              <a:defRPr sz="1400">
                <a:solidFill>
                  <a:schemeClr val="accent2"/>
                </a:solidFill>
              </a:defRPr>
            </a:lvl7pPr>
            <a:lvl8pPr lvl="7" algn="r">
              <a:lnSpc>
                <a:spcPct val="100000"/>
              </a:lnSpc>
              <a:spcBef>
                <a:spcPts val="0"/>
              </a:spcBef>
              <a:spcAft>
                <a:spcPts val="0"/>
              </a:spcAft>
              <a:buClr>
                <a:schemeClr val="accent2"/>
              </a:buClr>
              <a:buSzPts val="1400"/>
              <a:buNone/>
              <a:defRPr sz="1400">
                <a:solidFill>
                  <a:schemeClr val="accent2"/>
                </a:solidFill>
              </a:defRPr>
            </a:lvl8pPr>
            <a:lvl9pPr lvl="8" algn="r">
              <a:lnSpc>
                <a:spcPct val="100000"/>
              </a:lnSpc>
              <a:spcBef>
                <a:spcPts val="0"/>
              </a:spcBef>
              <a:spcAft>
                <a:spcPts val="0"/>
              </a:spcAft>
              <a:buClr>
                <a:schemeClr val="accent2"/>
              </a:buClr>
              <a:buSzPts val="1400"/>
              <a:buNone/>
              <a:defRPr sz="1400">
                <a:solidFill>
                  <a:schemeClr val="accent2"/>
                </a:solidFill>
              </a:defRPr>
            </a:lvl9pPr>
          </a:lstStyle>
          <a:p>
            <a:endParaRPr/>
          </a:p>
        </p:txBody>
      </p:sp>
      <p:sp>
        <p:nvSpPr>
          <p:cNvPr id="113" name="Google Shape;113;p49"/>
          <p:cNvSpPr txBox="1">
            <a:spLocks noGrp="1"/>
          </p:cNvSpPr>
          <p:nvPr>
            <p:ph type="subTitle" idx="6"/>
          </p:nvPr>
        </p:nvSpPr>
        <p:spPr>
          <a:xfrm>
            <a:off x="711235" y="3452475"/>
            <a:ext cx="32709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16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600"/>
              <a:buNone/>
              <a:defRPr sz="1600">
                <a:solidFill>
                  <a:schemeClr val="accent2"/>
                </a:solidFill>
              </a:defRPr>
            </a:lvl2pPr>
            <a:lvl3pPr lvl="2" algn="ctr">
              <a:lnSpc>
                <a:spcPct val="100000"/>
              </a:lnSpc>
              <a:spcBef>
                <a:spcPts val="0"/>
              </a:spcBef>
              <a:spcAft>
                <a:spcPts val="0"/>
              </a:spcAft>
              <a:buClr>
                <a:schemeClr val="accent2"/>
              </a:buClr>
              <a:buSzPts val="1600"/>
              <a:buNone/>
              <a:defRPr sz="1600">
                <a:solidFill>
                  <a:schemeClr val="accent2"/>
                </a:solidFill>
              </a:defRPr>
            </a:lvl3pPr>
            <a:lvl4pPr lvl="3" algn="ctr">
              <a:lnSpc>
                <a:spcPct val="100000"/>
              </a:lnSpc>
              <a:spcBef>
                <a:spcPts val="0"/>
              </a:spcBef>
              <a:spcAft>
                <a:spcPts val="0"/>
              </a:spcAft>
              <a:buClr>
                <a:schemeClr val="accent2"/>
              </a:buClr>
              <a:buSzPts val="1600"/>
              <a:buNone/>
              <a:defRPr sz="1600">
                <a:solidFill>
                  <a:schemeClr val="accent2"/>
                </a:solidFill>
              </a:defRPr>
            </a:lvl4pPr>
            <a:lvl5pPr lvl="4" algn="ctr">
              <a:lnSpc>
                <a:spcPct val="100000"/>
              </a:lnSpc>
              <a:spcBef>
                <a:spcPts val="0"/>
              </a:spcBef>
              <a:spcAft>
                <a:spcPts val="0"/>
              </a:spcAft>
              <a:buClr>
                <a:schemeClr val="accent2"/>
              </a:buClr>
              <a:buSzPts val="1600"/>
              <a:buNone/>
              <a:defRPr sz="1600">
                <a:solidFill>
                  <a:schemeClr val="accent2"/>
                </a:solidFill>
              </a:defRPr>
            </a:lvl5pPr>
            <a:lvl6pPr lvl="5" algn="ctr">
              <a:lnSpc>
                <a:spcPct val="100000"/>
              </a:lnSpc>
              <a:spcBef>
                <a:spcPts val="0"/>
              </a:spcBef>
              <a:spcAft>
                <a:spcPts val="0"/>
              </a:spcAft>
              <a:buClr>
                <a:schemeClr val="accent2"/>
              </a:buClr>
              <a:buSzPts val="1600"/>
              <a:buNone/>
              <a:defRPr sz="1600">
                <a:solidFill>
                  <a:schemeClr val="accent2"/>
                </a:solidFill>
              </a:defRPr>
            </a:lvl6pPr>
            <a:lvl7pPr lvl="6" algn="ctr">
              <a:lnSpc>
                <a:spcPct val="100000"/>
              </a:lnSpc>
              <a:spcBef>
                <a:spcPts val="0"/>
              </a:spcBef>
              <a:spcAft>
                <a:spcPts val="0"/>
              </a:spcAft>
              <a:buClr>
                <a:schemeClr val="accent2"/>
              </a:buClr>
              <a:buSzPts val="1600"/>
              <a:buNone/>
              <a:defRPr sz="1600">
                <a:solidFill>
                  <a:schemeClr val="accent2"/>
                </a:solidFill>
              </a:defRPr>
            </a:lvl7pPr>
            <a:lvl8pPr lvl="7" algn="ctr">
              <a:lnSpc>
                <a:spcPct val="100000"/>
              </a:lnSpc>
              <a:spcBef>
                <a:spcPts val="0"/>
              </a:spcBef>
              <a:spcAft>
                <a:spcPts val="0"/>
              </a:spcAft>
              <a:buClr>
                <a:schemeClr val="accent2"/>
              </a:buClr>
              <a:buSzPts val="1600"/>
              <a:buNone/>
              <a:defRPr sz="1600">
                <a:solidFill>
                  <a:schemeClr val="accent2"/>
                </a:solidFill>
              </a:defRPr>
            </a:lvl8pPr>
            <a:lvl9pPr lvl="8" algn="ctr">
              <a:lnSpc>
                <a:spcPct val="100000"/>
              </a:lnSpc>
              <a:spcBef>
                <a:spcPts val="0"/>
              </a:spcBef>
              <a:spcAft>
                <a:spcPts val="0"/>
              </a:spcAft>
              <a:buClr>
                <a:schemeClr val="accent2"/>
              </a:buClr>
              <a:buSzPts val="1600"/>
              <a:buNone/>
              <a:defRPr sz="1600">
                <a:solidFill>
                  <a:schemeClr val="accent2"/>
                </a:solidFill>
              </a:defRPr>
            </a:lvl9pPr>
          </a:lstStyle>
          <a:p>
            <a:endParaRPr dirty="0"/>
          </a:p>
        </p:txBody>
      </p:sp>
      <p:sp>
        <p:nvSpPr>
          <p:cNvPr id="114" name="Google Shape;114;p49"/>
          <p:cNvSpPr txBox="1">
            <a:spLocks noGrp="1"/>
          </p:cNvSpPr>
          <p:nvPr>
            <p:ph type="ctrTitle" idx="7"/>
          </p:nvPr>
        </p:nvSpPr>
        <p:spPr>
          <a:xfrm>
            <a:off x="5532130" y="4335888"/>
            <a:ext cx="2892000" cy="27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115" name="Google Shape;115;p49"/>
          <p:cNvSpPr txBox="1">
            <a:spLocks noGrp="1"/>
          </p:cNvSpPr>
          <p:nvPr>
            <p:ph type="subTitle" idx="8"/>
          </p:nvPr>
        </p:nvSpPr>
        <p:spPr>
          <a:xfrm>
            <a:off x="5148430" y="3452475"/>
            <a:ext cx="32709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p:cSld name="TITLE_ONLY_1">
    <p:spTree>
      <p:nvGrpSpPr>
        <p:cNvPr id="1" name="Shape 116"/>
        <p:cNvGrpSpPr/>
        <p:nvPr/>
      </p:nvGrpSpPr>
      <p:grpSpPr>
        <a:xfrm>
          <a:off x="0" y="0"/>
          <a:ext cx="0" cy="0"/>
          <a:chOff x="0" y="0"/>
          <a:chExt cx="0" cy="0"/>
        </a:xfrm>
      </p:grpSpPr>
      <p:sp>
        <p:nvSpPr>
          <p:cNvPr id="117" name="Google Shape;117;p50"/>
          <p:cNvSpPr/>
          <p:nvPr/>
        </p:nvSpPr>
        <p:spPr>
          <a:xfrm>
            <a:off x="2900" y="917225"/>
            <a:ext cx="4569000" cy="423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18" name="Google Shape;118;p50"/>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19" name="Google Shape;119;p50"/>
          <p:cNvSpPr txBox="1">
            <a:spLocks noGrp="1"/>
          </p:cNvSpPr>
          <p:nvPr>
            <p:ph type="title"/>
          </p:nvPr>
        </p:nvSpPr>
        <p:spPr>
          <a:xfrm>
            <a:off x="716775" y="378000"/>
            <a:ext cx="54633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1">
  <p:cSld name="TITLE_ONLY_1_1">
    <p:spTree>
      <p:nvGrpSpPr>
        <p:cNvPr id="1" name="Shape 120"/>
        <p:cNvGrpSpPr/>
        <p:nvPr/>
      </p:nvGrpSpPr>
      <p:grpSpPr>
        <a:xfrm>
          <a:off x="0" y="0"/>
          <a:ext cx="0" cy="0"/>
          <a:chOff x="0" y="0"/>
          <a:chExt cx="0" cy="0"/>
        </a:xfrm>
      </p:grpSpPr>
      <p:sp>
        <p:nvSpPr>
          <p:cNvPr id="121" name="Google Shape;121;p51"/>
          <p:cNvSpPr/>
          <p:nvPr/>
        </p:nvSpPr>
        <p:spPr>
          <a:xfrm>
            <a:off x="-7163" y="917225"/>
            <a:ext cx="9159000" cy="2113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22" name="Google Shape;122;p51"/>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23" name="Google Shape;123;p51"/>
          <p:cNvSpPr txBox="1">
            <a:spLocks noGrp="1"/>
          </p:cNvSpPr>
          <p:nvPr>
            <p:ph type="title"/>
          </p:nvPr>
        </p:nvSpPr>
        <p:spPr>
          <a:xfrm>
            <a:off x="716775" y="378000"/>
            <a:ext cx="54633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p:cSld name="TITLE_ONLY_1_2">
    <p:spTree>
      <p:nvGrpSpPr>
        <p:cNvPr id="1" name="Shape 124"/>
        <p:cNvGrpSpPr/>
        <p:nvPr/>
      </p:nvGrpSpPr>
      <p:grpSpPr>
        <a:xfrm>
          <a:off x="0" y="0"/>
          <a:ext cx="0" cy="0"/>
          <a:chOff x="0" y="0"/>
          <a:chExt cx="0" cy="0"/>
        </a:xfrm>
      </p:grpSpPr>
      <p:sp>
        <p:nvSpPr>
          <p:cNvPr id="125" name="Google Shape;125;p52"/>
          <p:cNvSpPr/>
          <p:nvPr/>
        </p:nvSpPr>
        <p:spPr>
          <a:xfrm>
            <a:off x="4590125" y="917225"/>
            <a:ext cx="4569000" cy="423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26" name="Google Shape;126;p52"/>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27" name="Google Shape;127;p52"/>
          <p:cNvSpPr txBox="1">
            <a:spLocks noGrp="1"/>
          </p:cNvSpPr>
          <p:nvPr>
            <p:ph type="title"/>
          </p:nvPr>
        </p:nvSpPr>
        <p:spPr>
          <a:xfrm>
            <a:off x="716775" y="378000"/>
            <a:ext cx="54633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
  <p:cSld name="CUSTOM_15_1">
    <p:bg>
      <p:bgPr>
        <a:solidFill>
          <a:schemeClr val="dk2"/>
        </a:solidFill>
        <a:effectLst/>
      </p:bgPr>
    </p:bg>
    <p:spTree>
      <p:nvGrpSpPr>
        <p:cNvPr id="1" name="Shape 128"/>
        <p:cNvGrpSpPr/>
        <p:nvPr/>
      </p:nvGrpSpPr>
      <p:grpSpPr>
        <a:xfrm>
          <a:off x="0" y="0"/>
          <a:ext cx="0" cy="0"/>
          <a:chOff x="0" y="0"/>
          <a:chExt cx="0" cy="0"/>
        </a:xfrm>
      </p:grpSpPr>
      <p:sp>
        <p:nvSpPr>
          <p:cNvPr id="129" name="Google Shape;129;p53"/>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30" name="Google Shape;130;p53"/>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31" name="Google Shape;131;p53"/>
          <p:cNvSpPr txBox="1">
            <a:spLocks noGrp="1"/>
          </p:cNvSpPr>
          <p:nvPr>
            <p:ph type="body" idx="1"/>
          </p:nvPr>
        </p:nvSpPr>
        <p:spPr>
          <a:xfrm>
            <a:off x="1884141" y="1666766"/>
            <a:ext cx="5375700" cy="27273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Clr>
                <a:schemeClr val="accent2"/>
              </a:buClr>
              <a:buSzPts val="1600"/>
              <a:buFont typeface="Nunito Light"/>
              <a:buChar char="●"/>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marL="914400" lvl="1" indent="-330200" algn="l">
              <a:lnSpc>
                <a:spcPct val="115000"/>
              </a:lnSpc>
              <a:spcBef>
                <a:spcPts val="1600"/>
              </a:spcBef>
              <a:spcAft>
                <a:spcPts val="0"/>
              </a:spcAft>
              <a:buClr>
                <a:schemeClr val="accent2"/>
              </a:buClr>
              <a:buSzPts val="1600"/>
              <a:buFont typeface="Nunito Light"/>
              <a:buChar char="○"/>
              <a:defRPr sz="1600">
                <a:solidFill>
                  <a:schemeClr val="accent2"/>
                </a:solidFill>
              </a:defRPr>
            </a:lvl2pPr>
            <a:lvl3pPr marL="1371600" lvl="2" indent="-330200" algn="l">
              <a:lnSpc>
                <a:spcPct val="115000"/>
              </a:lnSpc>
              <a:spcBef>
                <a:spcPts val="1600"/>
              </a:spcBef>
              <a:spcAft>
                <a:spcPts val="0"/>
              </a:spcAft>
              <a:buClr>
                <a:schemeClr val="accent2"/>
              </a:buClr>
              <a:buSzPts val="1600"/>
              <a:buFont typeface="Nunito Light"/>
              <a:buChar char="■"/>
              <a:defRPr sz="1600">
                <a:solidFill>
                  <a:schemeClr val="accent2"/>
                </a:solidFill>
              </a:defRPr>
            </a:lvl3pPr>
            <a:lvl4pPr marL="1828800" lvl="3" indent="-330200" algn="l">
              <a:lnSpc>
                <a:spcPct val="115000"/>
              </a:lnSpc>
              <a:spcBef>
                <a:spcPts val="1600"/>
              </a:spcBef>
              <a:spcAft>
                <a:spcPts val="0"/>
              </a:spcAft>
              <a:buClr>
                <a:schemeClr val="accent2"/>
              </a:buClr>
              <a:buSzPts val="1600"/>
              <a:buFont typeface="Nunito Light"/>
              <a:buChar char="●"/>
              <a:defRPr sz="1600">
                <a:solidFill>
                  <a:schemeClr val="accent2"/>
                </a:solidFill>
              </a:defRPr>
            </a:lvl4pPr>
            <a:lvl5pPr marL="2286000" lvl="4" indent="-330200" algn="l">
              <a:lnSpc>
                <a:spcPct val="115000"/>
              </a:lnSpc>
              <a:spcBef>
                <a:spcPts val="1600"/>
              </a:spcBef>
              <a:spcAft>
                <a:spcPts val="0"/>
              </a:spcAft>
              <a:buClr>
                <a:schemeClr val="accent2"/>
              </a:buClr>
              <a:buSzPts val="1600"/>
              <a:buFont typeface="Nunito Light"/>
              <a:buChar char="○"/>
              <a:defRPr sz="1600">
                <a:solidFill>
                  <a:schemeClr val="accent2"/>
                </a:solidFill>
              </a:defRPr>
            </a:lvl5pPr>
            <a:lvl6pPr marL="2743200" lvl="5" indent="-330200" algn="l">
              <a:lnSpc>
                <a:spcPct val="115000"/>
              </a:lnSpc>
              <a:spcBef>
                <a:spcPts val="1600"/>
              </a:spcBef>
              <a:spcAft>
                <a:spcPts val="0"/>
              </a:spcAft>
              <a:buClr>
                <a:schemeClr val="accent2"/>
              </a:buClr>
              <a:buSzPts val="1600"/>
              <a:buFont typeface="Nunito Light"/>
              <a:buChar char="■"/>
              <a:defRPr sz="1600">
                <a:solidFill>
                  <a:schemeClr val="accent2"/>
                </a:solidFill>
              </a:defRPr>
            </a:lvl6pPr>
            <a:lvl7pPr marL="3200400" lvl="6" indent="-330200" algn="l">
              <a:lnSpc>
                <a:spcPct val="115000"/>
              </a:lnSpc>
              <a:spcBef>
                <a:spcPts val="1600"/>
              </a:spcBef>
              <a:spcAft>
                <a:spcPts val="0"/>
              </a:spcAft>
              <a:buClr>
                <a:schemeClr val="accent2"/>
              </a:buClr>
              <a:buSzPts val="1600"/>
              <a:buFont typeface="Nunito Light"/>
              <a:buChar char="●"/>
              <a:defRPr sz="1600">
                <a:solidFill>
                  <a:schemeClr val="accent2"/>
                </a:solidFill>
              </a:defRPr>
            </a:lvl7pPr>
            <a:lvl8pPr marL="3657600" lvl="7" indent="-330200" algn="l">
              <a:lnSpc>
                <a:spcPct val="115000"/>
              </a:lnSpc>
              <a:spcBef>
                <a:spcPts val="1600"/>
              </a:spcBef>
              <a:spcAft>
                <a:spcPts val="0"/>
              </a:spcAft>
              <a:buClr>
                <a:schemeClr val="accent2"/>
              </a:buClr>
              <a:buSzPts val="1600"/>
              <a:buFont typeface="Nunito Light"/>
              <a:buChar char="○"/>
              <a:defRPr sz="1600">
                <a:solidFill>
                  <a:schemeClr val="accent2"/>
                </a:solidFill>
              </a:defRPr>
            </a:lvl8pPr>
            <a:lvl9pPr marL="4114800" lvl="8" indent="-330200" algn="l">
              <a:lnSpc>
                <a:spcPct val="115000"/>
              </a:lnSpc>
              <a:spcBef>
                <a:spcPts val="1600"/>
              </a:spcBef>
              <a:spcAft>
                <a:spcPts val="1600"/>
              </a:spcAft>
              <a:buClr>
                <a:schemeClr val="accent2"/>
              </a:buClr>
              <a:buSzPts val="1600"/>
              <a:buFont typeface="Nunito Light"/>
              <a:buChar char="■"/>
              <a:defRPr sz="1600">
                <a:solidFill>
                  <a:schemeClr val="accent2"/>
                </a:solidFill>
              </a:defRPr>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2_1">
    <p:spTree>
      <p:nvGrpSpPr>
        <p:cNvPr id="1" name="Shape 132"/>
        <p:cNvGrpSpPr/>
        <p:nvPr/>
      </p:nvGrpSpPr>
      <p:grpSpPr>
        <a:xfrm>
          <a:off x="0" y="0"/>
          <a:ext cx="0" cy="0"/>
          <a:chOff x="0" y="0"/>
          <a:chExt cx="0" cy="0"/>
        </a:xfrm>
      </p:grpSpPr>
      <p:sp>
        <p:nvSpPr>
          <p:cNvPr id="133" name="Google Shape;133;p54"/>
          <p:cNvSpPr/>
          <p:nvPr/>
        </p:nvSpPr>
        <p:spPr>
          <a:xfrm>
            <a:off x="-7275" y="3030375"/>
            <a:ext cx="91590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34" name="Google Shape;134;p54"/>
          <p:cNvSpPr/>
          <p:nvPr/>
        </p:nvSpPr>
        <p:spPr>
          <a:xfrm>
            <a:off x="0" y="425"/>
            <a:ext cx="91590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35" name="Google Shape;135;p54"/>
          <p:cNvSpPr txBox="1">
            <a:spLocks noGrp="1"/>
          </p:cNvSpPr>
          <p:nvPr>
            <p:ph type="subTitle" idx="1"/>
          </p:nvPr>
        </p:nvSpPr>
        <p:spPr>
          <a:xfrm flipH="1">
            <a:off x="716700" y="3290900"/>
            <a:ext cx="3855300" cy="126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
        <p:nvSpPr>
          <p:cNvPr id="136" name="Google Shape;136;p54"/>
          <p:cNvSpPr txBox="1">
            <a:spLocks noGrp="1"/>
          </p:cNvSpPr>
          <p:nvPr>
            <p:ph type="title"/>
          </p:nvPr>
        </p:nvSpPr>
        <p:spPr>
          <a:xfrm>
            <a:off x="716700" y="1111775"/>
            <a:ext cx="3855300" cy="1494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a:solidFill>
                  <a:schemeClr val="accent2"/>
                </a:solidFill>
              </a:defRPr>
            </a:lvl2pPr>
            <a:lvl3pPr lvl="2" algn="l">
              <a:lnSpc>
                <a:spcPct val="100000"/>
              </a:lnSpc>
              <a:spcBef>
                <a:spcPts val="0"/>
              </a:spcBef>
              <a:spcAft>
                <a:spcPts val="0"/>
              </a:spcAft>
              <a:buSzPts val="2400"/>
              <a:buNone/>
              <a:defRPr>
                <a:solidFill>
                  <a:schemeClr val="accent2"/>
                </a:solidFill>
              </a:defRPr>
            </a:lvl3pPr>
            <a:lvl4pPr lvl="3" algn="l">
              <a:lnSpc>
                <a:spcPct val="100000"/>
              </a:lnSpc>
              <a:spcBef>
                <a:spcPts val="0"/>
              </a:spcBef>
              <a:spcAft>
                <a:spcPts val="0"/>
              </a:spcAft>
              <a:buSzPts val="2400"/>
              <a:buNone/>
              <a:defRPr>
                <a:solidFill>
                  <a:schemeClr val="accent2"/>
                </a:solidFill>
              </a:defRPr>
            </a:lvl4pPr>
            <a:lvl5pPr lvl="4" algn="l">
              <a:lnSpc>
                <a:spcPct val="100000"/>
              </a:lnSpc>
              <a:spcBef>
                <a:spcPts val="0"/>
              </a:spcBef>
              <a:spcAft>
                <a:spcPts val="0"/>
              </a:spcAft>
              <a:buSzPts val="2400"/>
              <a:buNone/>
              <a:defRPr>
                <a:solidFill>
                  <a:schemeClr val="accent2"/>
                </a:solidFill>
              </a:defRPr>
            </a:lvl5pPr>
            <a:lvl6pPr lvl="5" algn="l">
              <a:lnSpc>
                <a:spcPct val="100000"/>
              </a:lnSpc>
              <a:spcBef>
                <a:spcPts val="0"/>
              </a:spcBef>
              <a:spcAft>
                <a:spcPts val="0"/>
              </a:spcAft>
              <a:buSzPts val="2400"/>
              <a:buNone/>
              <a:defRPr>
                <a:solidFill>
                  <a:schemeClr val="accent2"/>
                </a:solidFill>
              </a:defRPr>
            </a:lvl6pPr>
            <a:lvl7pPr lvl="6" algn="l">
              <a:lnSpc>
                <a:spcPct val="100000"/>
              </a:lnSpc>
              <a:spcBef>
                <a:spcPts val="0"/>
              </a:spcBef>
              <a:spcAft>
                <a:spcPts val="0"/>
              </a:spcAft>
              <a:buSzPts val="2400"/>
              <a:buNone/>
              <a:defRPr>
                <a:solidFill>
                  <a:schemeClr val="accent2"/>
                </a:solidFill>
              </a:defRPr>
            </a:lvl7pPr>
            <a:lvl8pPr lvl="7" algn="l">
              <a:lnSpc>
                <a:spcPct val="100000"/>
              </a:lnSpc>
              <a:spcBef>
                <a:spcPts val="0"/>
              </a:spcBef>
              <a:spcAft>
                <a:spcPts val="0"/>
              </a:spcAft>
              <a:buSzPts val="2400"/>
              <a:buNone/>
              <a:defRPr>
                <a:solidFill>
                  <a:schemeClr val="accent2"/>
                </a:solidFill>
              </a:defRPr>
            </a:lvl8pPr>
            <a:lvl9pPr lvl="8" algn="l">
              <a:lnSpc>
                <a:spcPct val="100000"/>
              </a:lnSpc>
              <a:spcBef>
                <a:spcPts val="0"/>
              </a:spcBef>
              <a:spcAft>
                <a:spcPts val="0"/>
              </a:spcAft>
              <a:buSzPts val="2400"/>
              <a:buNone/>
              <a:defRPr>
                <a:solidFill>
                  <a:schemeClr val="accent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mall numbers">
  <p:cSld name="CUSTOM_4_1">
    <p:spTree>
      <p:nvGrpSpPr>
        <p:cNvPr id="1" name="Shape 137"/>
        <p:cNvGrpSpPr/>
        <p:nvPr/>
      </p:nvGrpSpPr>
      <p:grpSpPr>
        <a:xfrm>
          <a:off x="0" y="0"/>
          <a:ext cx="0" cy="0"/>
          <a:chOff x="0" y="0"/>
          <a:chExt cx="0" cy="0"/>
        </a:xfrm>
      </p:grpSpPr>
      <p:grpSp>
        <p:nvGrpSpPr>
          <p:cNvPr id="138" name="Google Shape;138;p55"/>
          <p:cNvGrpSpPr/>
          <p:nvPr/>
        </p:nvGrpSpPr>
        <p:grpSpPr>
          <a:xfrm>
            <a:off x="-7275" y="3030375"/>
            <a:ext cx="9158999" cy="2113200"/>
            <a:chOff x="-7275" y="3030375"/>
            <a:chExt cx="9158999" cy="2113200"/>
          </a:xfrm>
        </p:grpSpPr>
        <p:sp>
          <p:nvSpPr>
            <p:cNvPr id="139" name="Google Shape;139;p55"/>
            <p:cNvSpPr/>
            <p:nvPr/>
          </p:nvSpPr>
          <p:spPr>
            <a:xfrm>
              <a:off x="4572224" y="3030375"/>
              <a:ext cx="4579500" cy="2113200"/>
            </a:xfrm>
            <a:prstGeom prst="rect">
              <a:avLst/>
            </a:prstGeom>
            <a:solidFill>
              <a:srgbClr val="CBDE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40" name="Google Shape;140;p55"/>
            <p:cNvSpPr/>
            <p:nvPr/>
          </p:nvSpPr>
          <p:spPr>
            <a:xfrm>
              <a:off x="-7275" y="3030375"/>
              <a:ext cx="45795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141" name="Google Shape;141;p55"/>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42" name="Google Shape;142;p55"/>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SzPts val="2400"/>
              <a:buNone/>
              <a:defRPr>
                <a:solidFill>
                  <a:schemeClr val="accent1"/>
                </a:solidFill>
              </a:defRPr>
            </a:lvl2pPr>
            <a:lvl3pPr lvl="2" algn="l">
              <a:lnSpc>
                <a:spcPct val="100000"/>
              </a:lnSpc>
              <a:spcBef>
                <a:spcPts val="0"/>
              </a:spcBef>
              <a:spcAft>
                <a:spcPts val="0"/>
              </a:spcAft>
              <a:buSzPts val="2400"/>
              <a:buNone/>
              <a:defRPr>
                <a:solidFill>
                  <a:schemeClr val="accent1"/>
                </a:solidFill>
              </a:defRPr>
            </a:lvl3pPr>
            <a:lvl4pPr lvl="3" algn="l">
              <a:lnSpc>
                <a:spcPct val="100000"/>
              </a:lnSpc>
              <a:spcBef>
                <a:spcPts val="0"/>
              </a:spcBef>
              <a:spcAft>
                <a:spcPts val="0"/>
              </a:spcAft>
              <a:buSzPts val="2400"/>
              <a:buNone/>
              <a:defRPr>
                <a:solidFill>
                  <a:schemeClr val="accent1"/>
                </a:solidFill>
              </a:defRPr>
            </a:lvl4pPr>
            <a:lvl5pPr lvl="4" algn="l">
              <a:lnSpc>
                <a:spcPct val="100000"/>
              </a:lnSpc>
              <a:spcBef>
                <a:spcPts val="0"/>
              </a:spcBef>
              <a:spcAft>
                <a:spcPts val="0"/>
              </a:spcAft>
              <a:buSzPts val="2400"/>
              <a:buNone/>
              <a:defRPr>
                <a:solidFill>
                  <a:schemeClr val="accent1"/>
                </a:solidFill>
              </a:defRPr>
            </a:lvl5pPr>
            <a:lvl6pPr lvl="5" algn="l">
              <a:lnSpc>
                <a:spcPct val="100000"/>
              </a:lnSpc>
              <a:spcBef>
                <a:spcPts val="0"/>
              </a:spcBef>
              <a:spcAft>
                <a:spcPts val="0"/>
              </a:spcAft>
              <a:buSzPts val="2400"/>
              <a:buNone/>
              <a:defRPr>
                <a:solidFill>
                  <a:schemeClr val="accent1"/>
                </a:solidFill>
              </a:defRPr>
            </a:lvl6pPr>
            <a:lvl7pPr lvl="6" algn="l">
              <a:lnSpc>
                <a:spcPct val="100000"/>
              </a:lnSpc>
              <a:spcBef>
                <a:spcPts val="0"/>
              </a:spcBef>
              <a:spcAft>
                <a:spcPts val="0"/>
              </a:spcAft>
              <a:buSzPts val="2400"/>
              <a:buNone/>
              <a:defRPr>
                <a:solidFill>
                  <a:schemeClr val="accent1"/>
                </a:solidFill>
              </a:defRPr>
            </a:lvl7pPr>
            <a:lvl8pPr lvl="7" algn="l">
              <a:lnSpc>
                <a:spcPct val="100000"/>
              </a:lnSpc>
              <a:spcBef>
                <a:spcPts val="0"/>
              </a:spcBef>
              <a:spcAft>
                <a:spcPts val="0"/>
              </a:spcAft>
              <a:buSzPts val="2400"/>
              <a:buNone/>
              <a:defRPr>
                <a:solidFill>
                  <a:schemeClr val="accent1"/>
                </a:solidFill>
              </a:defRPr>
            </a:lvl8pPr>
            <a:lvl9pPr lvl="8" algn="l">
              <a:lnSpc>
                <a:spcPct val="100000"/>
              </a:lnSpc>
              <a:spcBef>
                <a:spcPts val="0"/>
              </a:spcBef>
              <a:spcAft>
                <a:spcPts val="0"/>
              </a:spcAft>
              <a:buSzPts val="2400"/>
              <a:buNone/>
              <a:defRPr>
                <a:solidFill>
                  <a:schemeClr val="accent1"/>
                </a:solidFill>
              </a:defRPr>
            </a:lvl9pPr>
          </a:lstStyle>
          <a:p>
            <a:endParaRPr/>
          </a:p>
        </p:txBody>
      </p:sp>
      <p:sp>
        <p:nvSpPr>
          <p:cNvPr id="143" name="Google Shape;143;p55"/>
          <p:cNvSpPr txBox="1">
            <a:spLocks noGrp="1"/>
          </p:cNvSpPr>
          <p:nvPr>
            <p:ph type="title" idx="2"/>
          </p:nvPr>
        </p:nvSpPr>
        <p:spPr>
          <a:xfrm>
            <a:off x="5304150" y="3356175"/>
            <a:ext cx="3123000" cy="96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7200"/>
              <a:buNone/>
              <a:defRPr sz="4800" b="0">
                <a:solidFill>
                  <a:schemeClr val="accent1"/>
                </a:solidFill>
              </a:defRPr>
            </a:lvl1pPr>
            <a:lvl2pPr lvl="1" algn="ctr">
              <a:lnSpc>
                <a:spcPct val="100000"/>
              </a:lnSpc>
              <a:spcBef>
                <a:spcPts val="0"/>
              </a:spcBef>
              <a:spcAft>
                <a:spcPts val="0"/>
              </a:spcAft>
              <a:buClr>
                <a:schemeClr val="accent1"/>
              </a:buClr>
              <a:buSzPts val="7200"/>
              <a:buNone/>
              <a:defRPr sz="7200">
                <a:solidFill>
                  <a:schemeClr val="accent1"/>
                </a:solidFill>
              </a:defRPr>
            </a:lvl2pPr>
            <a:lvl3pPr lvl="2" algn="ctr">
              <a:lnSpc>
                <a:spcPct val="100000"/>
              </a:lnSpc>
              <a:spcBef>
                <a:spcPts val="0"/>
              </a:spcBef>
              <a:spcAft>
                <a:spcPts val="0"/>
              </a:spcAft>
              <a:buClr>
                <a:schemeClr val="accent1"/>
              </a:buClr>
              <a:buSzPts val="7200"/>
              <a:buNone/>
              <a:defRPr sz="7200">
                <a:solidFill>
                  <a:schemeClr val="accent1"/>
                </a:solidFill>
              </a:defRPr>
            </a:lvl3pPr>
            <a:lvl4pPr lvl="3" algn="ctr">
              <a:lnSpc>
                <a:spcPct val="100000"/>
              </a:lnSpc>
              <a:spcBef>
                <a:spcPts val="0"/>
              </a:spcBef>
              <a:spcAft>
                <a:spcPts val="0"/>
              </a:spcAft>
              <a:buClr>
                <a:schemeClr val="accent1"/>
              </a:buClr>
              <a:buSzPts val="7200"/>
              <a:buNone/>
              <a:defRPr sz="7200">
                <a:solidFill>
                  <a:schemeClr val="accent1"/>
                </a:solidFill>
              </a:defRPr>
            </a:lvl4pPr>
            <a:lvl5pPr lvl="4" algn="ctr">
              <a:lnSpc>
                <a:spcPct val="100000"/>
              </a:lnSpc>
              <a:spcBef>
                <a:spcPts val="0"/>
              </a:spcBef>
              <a:spcAft>
                <a:spcPts val="0"/>
              </a:spcAft>
              <a:buClr>
                <a:schemeClr val="accent1"/>
              </a:buClr>
              <a:buSzPts val="7200"/>
              <a:buNone/>
              <a:defRPr sz="7200">
                <a:solidFill>
                  <a:schemeClr val="accent1"/>
                </a:solidFill>
              </a:defRPr>
            </a:lvl5pPr>
            <a:lvl6pPr lvl="5" algn="ctr">
              <a:lnSpc>
                <a:spcPct val="100000"/>
              </a:lnSpc>
              <a:spcBef>
                <a:spcPts val="0"/>
              </a:spcBef>
              <a:spcAft>
                <a:spcPts val="0"/>
              </a:spcAft>
              <a:buClr>
                <a:schemeClr val="accent1"/>
              </a:buClr>
              <a:buSzPts val="7200"/>
              <a:buNone/>
              <a:defRPr sz="7200">
                <a:solidFill>
                  <a:schemeClr val="accent1"/>
                </a:solidFill>
              </a:defRPr>
            </a:lvl6pPr>
            <a:lvl7pPr lvl="6" algn="ctr">
              <a:lnSpc>
                <a:spcPct val="100000"/>
              </a:lnSpc>
              <a:spcBef>
                <a:spcPts val="0"/>
              </a:spcBef>
              <a:spcAft>
                <a:spcPts val="0"/>
              </a:spcAft>
              <a:buClr>
                <a:schemeClr val="accent1"/>
              </a:buClr>
              <a:buSzPts val="7200"/>
              <a:buNone/>
              <a:defRPr sz="7200">
                <a:solidFill>
                  <a:schemeClr val="accent1"/>
                </a:solidFill>
              </a:defRPr>
            </a:lvl7pPr>
            <a:lvl8pPr lvl="7" algn="ctr">
              <a:lnSpc>
                <a:spcPct val="100000"/>
              </a:lnSpc>
              <a:spcBef>
                <a:spcPts val="0"/>
              </a:spcBef>
              <a:spcAft>
                <a:spcPts val="0"/>
              </a:spcAft>
              <a:buClr>
                <a:schemeClr val="accent1"/>
              </a:buClr>
              <a:buSzPts val="7200"/>
              <a:buNone/>
              <a:defRPr sz="7200">
                <a:solidFill>
                  <a:schemeClr val="accent1"/>
                </a:solidFill>
              </a:defRPr>
            </a:lvl8pPr>
            <a:lvl9pPr lvl="8" algn="ctr">
              <a:lnSpc>
                <a:spcPct val="100000"/>
              </a:lnSpc>
              <a:spcBef>
                <a:spcPts val="0"/>
              </a:spcBef>
              <a:spcAft>
                <a:spcPts val="0"/>
              </a:spcAft>
              <a:buClr>
                <a:schemeClr val="accent1"/>
              </a:buClr>
              <a:buSzPts val="7200"/>
              <a:buNone/>
              <a:defRPr sz="7200">
                <a:solidFill>
                  <a:schemeClr val="accent1"/>
                </a:solidFill>
              </a:defRPr>
            </a:lvl9pPr>
          </a:lstStyle>
          <a:p>
            <a:endParaRPr/>
          </a:p>
        </p:txBody>
      </p:sp>
      <p:sp>
        <p:nvSpPr>
          <p:cNvPr id="144" name="Google Shape;144;p55"/>
          <p:cNvSpPr txBox="1">
            <a:spLocks noGrp="1"/>
          </p:cNvSpPr>
          <p:nvPr>
            <p:ph type="subTitle" idx="1"/>
          </p:nvPr>
        </p:nvSpPr>
        <p:spPr>
          <a:xfrm flipH="1">
            <a:off x="5215050" y="4321575"/>
            <a:ext cx="3301500" cy="49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200"/>
              <a:buNone/>
              <a:defRPr sz="16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a:endParaRPr dirty="0"/>
          </a:p>
        </p:txBody>
      </p:sp>
      <p:sp>
        <p:nvSpPr>
          <p:cNvPr id="145" name="Google Shape;145;p55"/>
          <p:cNvSpPr txBox="1">
            <a:spLocks noGrp="1"/>
          </p:cNvSpPr>
          <p:nvPr>
            <p:ph type="title" idx="3"/>
          </p:nvPr>
        </p:nvSpPr>
        <p:spPr>
          <a:xfrm>
            <a:off x="732225" y="3356175"/>
            <a:ext cx="3123000" cy="96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7200"/>
              <a:buNone/>
              <a:defRPr sz="4800" b="0">
                <a:solidFill>
                  <a:schemeClr val="accent2"/>
                </a:solidFill>
              </a:defRPr>
            </a:lvl1pPr>
            <a:lvl2pPr lvl="1" algn="ctr">
              <a:lnSpc>
                <a:spcPct val="100000"/>
              </a:lnSpc>
              <a:spcBef>
                <a:spcPts val="0"/>
              </a:spcBef>
              <a:spcAft>
                <a:spcPts val="0"/>
              </a:spcAft>
              <a:buClr>
                <a:schemeClr val="accent2"/>
              </a:buClr>
              <a:buSzPts val="7200"/>
              <a:buNone/>
              <a:defRPr sz="7200">
                <a:solidFill>
                  <a:schemeClr val="accent2"/>
                </a:solidFill>
              </a:defRPr>
            </a:lvl2pPr>
            <a:lvl3pPr lvl="2" algn="ctr">
              <a:lnSpc>
                <a:spcPct val="100000"/>
              </a:lnSpc>
              <a:spcBef>
                <a:spcPts val="0"/>
              </a:spcBef>
              <a:spcAft>
                <a:spcPts val="0"/>
              </a:spcAft>
              <a:buClr>
                <a:schemeClr val="accent2"/>
              </a:buClr>
              <a:buSzPts val="7200"/>
              <a:buNone/>
              <a:defRPr sz="7200">
                <a:solidFill>
                  <a:schemeClr val="accent2"/>
                </a:solidFill>
              </a:defRPr>
            </a:lvl3pPr>
            <a:lvl4pPr lvl="3" algn="ctr">
              <a:lnSpc>
                <a:spcPct val="100000"/>
              </a:lnSpc>
              <a:spcBef>
                <a:spcPts val="0"/>
              </a:spcBef>
              <a:spcAft>
                <a:spcPts val="0"/>
              </a:spcAft>
              <a:buClr>
                <a:schemeClr val="accent2"/>
              </a:buClr>
              <a:buSzPts val="7200"/>
              <a:buNone/>
              <a:defRPr sz="7200">
                <a:solidFill>
                  <a:schemeClr val="accent2"/>
                </a:solidFill>
              </a:defRPr>
            </a:lvl4pPr>
            <a:lvl5pPr lvl="4" algn="ctr">
              <a:lnSpc>
                <a:spcPct val="100000"/>
              </a:lnSpc>
              <a:spcBef>
                <a:spcPts val="0"/>
              </a:spcBef>
              <a:spcAft>
                <a:spcPts val="0"/>
              </a:spcAft>
              <a:buClr>
                <a:schemeClr val="accent2"/>
              </a:buClr>
              <a:buSzPts val="7200"/>
              <a:buNone/>
              <a:defRPr sz="7200">
                <a:solidFill>
                  <a:schemeClr val="accent2"/>
                </a:solidFill>
              </a:defRPr>
            </a:lvl5pPr>
            <a:lvl6pPr lvl="5" algn="ctr">
              <a:lnSpc>
                <a:spcPct val="100000"/>
              </a:lnSpc>
              <a:spcBef>
                <a:spcPts val="0"/>
              </a:spcBef>
              <a:spcAft>
                <a:spcPts val="0"/>
              </a:spcAft>
              <a:buClr>
                <a:schemeClr val="accent2"/>
              </a:buClr>
              <a:buSzPts val="7200"/>
              <a:buNone/>
              <a:defRPr sz="7200">
                <a:solidFill>
                  <a:schemeClr val="accent2"/>
                </a:solidFill>
              </a:defRPr>
            </a:lvl6pPr>
            <a:lvl7pPr lvl="6" algn="ctr">
              <a:lnSpc>
                <a:spcPct val="100000"/>
              </a:lnSpc>
              <a:spcBef>
                <a:spcPts val="0"/>
              </a:spcBef>
              <a:spcAft>
                <a:spcPts val="0"/>
              </a:spcAft>
              <a:buClr>
                <a:schemeClr val="accent2"/>
              </a:buClr>
              <a:buSzPts val="7200"/>
              <a:buNone/>
              <a:defRPr sz="7200">
                <a:solidFill>
                  <a:schemeClr val="accent2"/>
                </a:solidFill>
              </a:defRPr>
            </a:lvl7pPr>
            <a:lvl8pPr lvl="7" algn="ctr">
              <a:lnSpc>
                <a:spcPct val="100000"/>
              </a:lnSpc>
              <a:spcBef>
                <a:spcPts val="0"/>
              </a:spcBef>
              <a:spcAft>
                <a:spcPts val="0"/>
              </a:spcAft>
              <a:buClr>
                <a:schemeClr val="accent2"/>
              </a:buClr>
              <a:buSzPts val="7200"/>
              <a:buNone/>
              <a:defRPr sz="7200">
                <a:solidFill>
                  <a:schemeClr val="accent2"/>
                </a:solidFill>
              </a:defRPr>
            </a:lvl8pPr>
            <a:lvl9pPr lvl="8" algn="ctr">
              <a:lnSpc>
                <a:spcPct val="100000"/>
              </a:lnSpc>
              <a:spcBef>
                <a:spcPts val="0"/>
              </a:spcBef>
              <a:spcAft>
                <a:spcPts val="0"/>
              </a:spcAft>
              <a:buClr>
                <a:schemeClr val="accent2"/>
              </a:buClr>
              <a:buSzPts val="7200"/>
              <a:buNone/>
              <a:defRPr sz="7200">
                <a:solidFill>
                  <a:schemeClr val="accent2"/>
                </a:solidFill>
              </a:defRPr>
            </a:lvl9pPr>
          </a:lstStyle>
          <a:p>
            <a:endParaRPr/>
          </a:p>
        </p:txBody>
      </p:sp>
      <p:sp>
        <p:nvSpPr>
          <p:cNvPr id="146" name="Google Shape;146;p55"/>
          <p:cNvSpPr txBox="1">
            <a:spLocks noGrp="1"/>
          </p:cNvSpPr>
          <p:nvPr>
            <p:ph type="subTitle" idx="4"/>
          </p:nvPr>
        </p:nvSpPr>
        <p:spPr>
          <a:xfrm flipH="1">
            <a:off x="642975" y="4321575"/>
            <a:ext cx="3301500" cy="49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2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
        <p:nvSpPr>
          <p:cNvPr id="147" name="Google Shape;147;p55"/>
          <p:cNvSpPr txBox="1">
            <a:spLocks noGrp="1"/>
          </p:cNvSpPr>
          <p:nvPr>
            <p:ph type="title" idx="5"/>
          </p:nvPr>
        </p:nvSpPr>
        <p:spPr>
          <a:xfrm>
            <a:off x="1314750" y="1243000"/>
            <a:ext cx="6514500" cy="96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7200"/>
              <a:buNone/>
              <a:defRPr sz="4800" b="0">
                <a:solidFill>
                  <a:schemeClr val="accent1"/>
                </a:solidFill>
              </a:defRPr>
            </a:lvl1pPr>
            <a:lvl2pPr lvl="1" algn="ctr">
              <a:lnSpc>
                <a:spcPct val="100000"/>
              </a:lnSpc>
              <a:spcBef>
                <a:spcPts val="0"/>
              </a:spcBef>
              <a:spcAft>
                <a:spcPts val="0"/>
              </a:spcAft>
              <a:buClr>
                <a:schemeClr val="accent1"/>
              </a:buClr>
              <a:buSzPts val="7200"/>
              <a:buNone/>
              <a:defRPr sz="7200">
                <a:solidFill>
                  <a:schemeClr val="accent1"/>
                </a:solidFill>
              </a:defRPr>
            </a:lvl2pPr>
            <a:lvl3pPr lvl="2" algn="ctr">
              <a:lnSpc>
                <a:spcPct val="100000"/>
              </a:lnSpc>
              <a:spcBef>
                <a:spcPts val="0"/>
              </a:spcBef>
              <a:spcAft>
                <a:spcPts val="0"/>
              </a:spcAft>
              <a:buClr>
                <a:schemeClr val="accent1"/>
              </a:buClr>
              <a:buSzPts val="7200"/>
              <a:buNone/>
              <a:defRPr sz="7200">
                <a:solidFill>
                  <a:schemeClr val="accent1"/>
                </a:solidFill>
              </a:defRPr>
            </a:lvl3pPr>
            <a:lvl4pPr lvl="3" algn="ctr">
              <a:lnSpc>
                <a:spcPct val="100000"/>
              </a:lnSpc>
              <a:spcBef>
                <a:spcPts val="0"/>
              </a:spcBef>
              <a:spcAft>
                <a:spcPts val="0"/>
              </a:spcAft>
              <a:buClr>
                <a:schemeClr val="accent1"/>
              </a:buClr>
              <a:buSzPts val="7200"/>
              <a:buNone/>
              <a:defRPr sz="7200">
                <a:solidFill>
                  <a:schemeClr val="accent1"/>
                </a:solidFill>
              </a:defRPr>
            </a:lvl4pPr>
            <a:lvl5pPr lvl="4" algn="ctr">
              <a:lnSpc>
                <a:spcPct val="100000"/>
              </a:lnSpc>
              <a:spcBef>
                <a:spcPts val="0"/>
              </a:spcBef>
              <a:spcAft>
                <a:spcPts val="0"/>
              </a:spcAft>
              <a:buClr>
                <a:schemeClr val="accent1"/>
              </a:buClr>
              <a:buSzPts val="7200"/>
              <a:buNone/>
              <a:defRPr sz="7200">
                <a:solidFill>
                  <a:schemeClr val="accent1"/>
                </a:solidFill>
              </a:defRPr>
            </a:lvl5pPr>
            <a:lvl6pPr lvl="5" algn="ctr">
              <a:lnSpc>
                <a:spcPct val="100000"/>
              </a:lnSpc>
              <a:spcBef>
                <a:spcPts val="0"/>
              </a:spcBef>
              <a:spcAft>
                <a:spcPts val="0"/>
              </a:spcAft>
              <a:buClr>
                <a:schemeClr val="accent1"/>
              </a:buClr>
              <a:buSzPts val="7200"/>
              <a:buNone/>
              <a:defRPr sz="7200">
                <a:solidFill>
                  <a:schemeClr val="accent1"/>
                </a:solidFill>
              </a:defRPr>
            </a:lvl6pPr>
            <a:lvl7pPr lvl="6" algn="ctr">
              <a:lnSpc>
                <a:spcPct val="100000"/>
              </a:lnSpc>
              <a:spcBef>
                <a:spcPts val="0"/>
              </a:spcBef>
              <a:spcAft>
                <a:spcPts val="0"/>
              </a:spcAft>
              <a:buClr>
                <a:schemeClr val="accent1"/>
              </a:buClr>
              <a:buSzPts val="7200"/>
              <a:buNone/>
              <a:defRPr sz="7200">
                <a:solidFill>
                  <a:schemeClr val="accent1"/>
                </a:solidFill>
              </a:defRPr>
            </a:lvl7pPr>
            <a:lvl8pPr lvl="7" algn="ctr">
              <a:lnSpc>
                <a:spcPct val="100000"/>
              </a:lnSpc>
              <a:spcBef>
                <a:spcPts val="0"/>
              </a:spcBef>
              <a:spcAft>
                <a:spcPts val="0"/>
              </a:spcAft>
              <a:buClr>
                <a:schemeClr val="accent1"/>
              </a:buClr>
              <a:buSzPts val="7200"/>
              <a:buNone/>
              <a:defRPr sz="7200">
                <a:solidFill>
                  <a:schemeClr val="accent1"/>
                </a:solidFill>
              </a:defRPr>
            </a:lvl8pPr>
            <a:lvl9pPr lvl="8" algn="ctr">
              <a:lnSpc>
                <a:spcPct val="100000"/>
              </a:lnSpc>
              <a:spcBef>
                <a:spcPts val="0"/>
              </a:spcBef>
              <a:spcAft>
                <a:spcPts val="0"/>
              </a:spcAft>
              <a:buClr>
                <a:schemeClr val="accent1"/>
              </a:buClr>
              <a:buSzPts val="7200"/>
              <a:buNone/>
              <a:defRPr sz="7200">
                <a:solidFill>
                  <a:schemeClr val="accent1"/>
                </a:solidFill>
              </a:defRPr>
            </a:lvl9pPr>
          </a:lstStyle>
          <a:p>
            <a:endParaRPr/>
          </a:p>
        </p:txBody>
      </p:sp>
      <p:sp>
        <p:nvSpPr>
          <p:cNvPr id="148" name="Google Shape;148;p55"/>
          <p:cNvSpPr txBox="1">
            <a:spLocks noGrp="1"/>
          </p:cNvSpPr>
          <p:nvPr>
            <p:ph type="subTitle" idx="6"/>
          </p:nvPr>
        </p:nvSpPr>
        <p:spPr>
          <a:xfrm flipH="1">
            <a:off x="2608975" y="2208400"/>
            <a:ext cx="3926100" cy="49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200"/>
              <a:buNone/>
              <a:defRPr sz="16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49"/>
        <p:cNvGrpSpPr/>
        <p:nvPr/>
      </p:nvGrpSpPr>
      <p:grpSpPr>
        <a:xfrm>
          <a:off x="0" y="0"/>
          <a:ext cx="0" cy="0"/>
          <a:chOff x="0" y="0"/>
          <a:chExt cx="0" cy="0"/>
        </a:xfrm>
      </p:grpSpPr>
      <p:grpSp>
        <p:nvGrpSpPr>
          <p:cNvPr id="150" name="Google Shape;150;p56"/>
          <p:cNvGrpSpPr/>
          <p:nvPr/>
        </p:nvGrpSpPr>
        <p:grpSpPr>
          <a:xfrm>
            <a:off x="7725" y="917225"/>
            <a:ext cx="9143988" cy="4226400"/>
            <a:chOff x="7725" y="917225"/>
            <a:chExt cx="9143988" cy="4226400"/>
          </a:xfrm>
        </p:grpSpPr>
        <p:sp>
          <p:nvSpPr>
            <p:cNvPr id="151" name="Google Shape;151;p56"/>
            <p:cNvSpPr/>
            <p:nvPr/>
          </p:nvSpPr>
          <p:spPr>
            <a:xfrm>
              <a:off x="7725" y="917225"/>
              <a:ext cx="3048000" cy="4226400"/>
            </a:xfrm>
            <a:prstGeom prst="rect">
              <a:avLst/>
            </a:prstGeom>
            <a:solidFill>
              <a:srgbClr val="AAD3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52" name="Google Shape;152;p56"/>
            <p:cNvSpPr/>
            <p:nvPr/>
          </p:nvSpPr>
          <p:spPr>
            <a:xfrm>
              <a:off x="3055719" y="917225"/>
              <a:ext cx="3048000" cy="4226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53" name="Google Shape;153;p56"/>
            <p:cNvSpPr/>
            <p:nvPr/>
          </p:nvSpPr>
          <p:spPr>
            <a:xfrm>
              <a:off x="6103713" y="917225"/>
              <a:ext cx="3048000" cy="4226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154" name="Google Shape;154;p56"/>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55" name="Google Shape;155;p56"/>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56" name="Google Shape;156;p56"/>
          <p:cNvSpPr txBox="1">
            <a:spLocks noGrp="1"/>
          </p:cNvSpPr>
          <p:nvPr>
            <p:ph type="ctrTitle" idx="2"/>
          </p:nvPr>
        </p:nvSpPr>
        <p:spPr>
          <a:xfrm flipH="1">
            <a:off x="716775" y="2023025"/>
            <a:ext cx="19632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7" name="Google Shape;157;p56"/>
          <p:cNvSpPr txBox="1">
            <a:spLocks noGrp="1"/>
          </p:cNvSpPr>
          <p:nvPr>
            <p:ph type="subTitle" idx="1"/>
          </p:nvPr>
        </p:nvSpPr>
        <p:spPr>
          <a:xfrm flipH="1">
            <a:off x="716775" y="3209625"/>
            <a:ext cx="19632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
        <p:nvSpPr>
          <p:cNvPr id="158" name="Google Shape;158;p56"/>
          <p:cNvSpPr txBox="1">
            <a:spLocks noGrp="1"/>
          </p:cNvSpPr>
          <p:nvPr>
            <p:ph type="ctrTitle" idx="3"/>
          </p:nvPr>
        </p:nvSpPr>
        <p:spPr>
          <a:xfrm flipH="1">
            <a:off x="3598125" y="2023025"/>
            <a:ext cx="19632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2400"/>
              <a:buNone/>
              <a:defRPr sz="4800">
                <a:solidFill>
                  <a:schemeClr val="accent2"/>
                </a:solidFill>
              </a:defRPr>
            </a:lvl1pPr>
            <a:lvl2pPr lvl="1" algn="ctr">
              <a:lnSpc>
                <a:spcPct val="100000"/>
              </a:lnSpc>
              <a:spcBef>
                <a:spcPts val="0"/>
              </a:spcBef>
              <a:spcAft>
                <a:spcPts val="0"/>
              </a:spcAft>
              <a:buClr>
                <a:schemeClr val="accent2"/>
              </a:buClr>
              <a:buSzPts val="1800"/>
              <a:buNone/>
              <a:defRPr sz="1800">
                <a:solidFill>
                  <a:schemeClr val="accent2"/>
                </a:solidFill>
              </a:defRPr>
            </a:lvl2pPr>
            <a:lvl3pPr lvl="2" algn="ctr">
              <a:lnSpc>
                <a:spcPct val="100000"/>
              </a:lnSpc>
              <a:spcBef>
                <a:spcPts val="0"/>
              </a:spcBef>
              <a:spcAft>
                <a:spcPts val="0"/>
              </a:spcAft>
              <a:buClr>
                <a:schemeClr val="accent2"/>
              </a:buClr>
              <a:buSzPts val="1800"/>
              <a:buNone/>
              <a:defRPr sz="1800">
                <a:solidFill>
                  <a:schemeClr val="accent2"/>
                </a:solidFill>
              </a:defRPr>
            </a:lvl3pPr>
            <a:lvl4pPr lvl="3" algn="ctr">
              <a:lnSpc>
                <a:spcPct val="100000"/>
              </a:lnSpc>
              <a:spcBef>
                <a:spcPts val="0"/>
              </a:spcBef>
              <a:spcAft>
                <a:spcPts val="0"/>
              </a:spcAft>
              <a:buClr>
                <a:schemeClr val="accent2"/>
              </a:buClr>
              <a:buSzPts val="1800"/>
              <a:buNone/>
              <a:defRPr sz="1800">
                <a:solidFill>
                  <a:schemeClr val="accent2"/>
                </a:solidFill>
              </a:defRPr>
            </a:lvl4pPr>
            <a:lvl5pPr lvl="4" algn="ctr">
              <a:lnSpc>
                <a:spcPct val="100000"/>
              </a:lnSpc>
              <a:spcBef>
                <a:spcPts val="0"/>
              </a:spcBef>
              <a:spcAft>
                <a:spcPts val="0"/>
              </a:spcAft>
              <a:buClr>
                <a:schemeClr val="accent2"/>
              </a:buClr>
              <a:buSzPts val="1800"/>
              <a:buNone/>
              <a:defRPr sz="1800">
                <a:solidFill>
                  <a:schemeClr val="accent2"/>
                </a:solidFill>
              </a:defRPr>
            </a:lvl5pPr>
            <a:lvl6pPr lvl="5" algn="ctr">
              <a:lnSpc>
                <a:spcPct val="100000"/>
              </a:lnSpc>
              <a:spcBef>
                <a:spcPts val="0"/>
              </a:spcBef>
              <a:spcAft>
                <a:spcPts val="0"/>
              </a:spcAft>
              <a:buClr>
                <a:schemeClr val="accent2"/>
              </a:buClr>
              <a:buSzPts val="1800"/>
              <a:buNone/>
              <a:defRPr sz="1800">
                <a:solidFill>
                  <a:schemeClr val="accent2"/>
                </a:solidFill>
              </a:defRPr>
            </a:lvl6pPr>
            <a:lvl7pPr lvl="6" algn="ctr">
              <a:lnSpc>
                <a:spcPct val="100000"/>
              </a:lnSpc>
              <a:spcBef>
                <a:spcPts val="0"/>
              </a:spcBef>
              <a:spcAft>
                <a:spcPts val="0"/>
              </a:spcAft>
              <a:buClr>
                <a:schemeClr val="accent2"/>
              </a:buClr>
              <a:buSzPts val="1800"/>
              <a:buNone/>
              <a:defRPr sz="1800">
                <a:solidFill>
                  <a:schemeClr val="accent2"/>
                </a:solidFill>
              </a:defRPr>
            </a:lvl7pPr>
            <a:lvl8pPr lvl="7" algn="ctr">
              <a:lnSpc>
                <a:spcPct val="100000"/>
              </a:lnSpc>
              <a:spcBef>
                <a:spcPts val="0"/>
              </a:spcBef>
              <a:spcAft>
                <a:spcPts val="0"/>
              </a:spcAft>
              <a:buClr>
                <a:schemeClr val="accent2"/>
              </a:buClr>
              <a:buSzPts val="1800"/>
              <a:buNone/>
              <a:defRPr sz="1800">
                <a:solidFill>
                  <a:schemeClr val="accent2"/>
                </a:solidFill>
              </a:defRPr>
            </a:lvl8pPr>
            <a:lvl9pPr lvl="8" algn="ctr">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159" name="Google Shape;159;p56"/>
          <p:cNvSpPr txBox="1">
            <a:spLocks noGrp="1"/>
          </p:cNvSpPr>
          <p:nvPr>
            <p:ph type="subTitle" idx="4"/>
          </p:nvPr>
        </p:nvSpPr>
        <p:spPr>
          <a:xfrm flipH="1">
            <a:off x="3598125" y="3209625"/>
            <a:ext cx="19632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
        <p:nvSpPr>
          <p:cNvPr id="160" name="Google Shape;160;p56"/>
          <p:cNvSpPr txBox="1">
            <a:spLocks noGrp="1"/>
          </p:cNvSpPr>
          <p:nvPr>
            <p:ph type="ctrTitle" idx="5"/>
          </p:nvPr>
        </p:nvSpPr>
        <p:spPr>
          <a:xfrm flipH="1">
            <a:off x="6479475" y="2023025"/>
            <a:ext cx="19632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2400"/>
              <a:buNone/>
              <a:defRPr sz="4800">
                <a:solidFill>
                  <a:schemeClr val="accent2"/>
                </a:solidFill>
              </a:defRPr>
            </a:lvl1pPr>
            <a:lvl2pPr lvl="1" algn="ctr">
              <a:lnSpc>
                <a:spcPct val="100000"/>
              </a:lnSpc>
              <a:spcBef>
                <a:spcPts val="0"/>
              </a:spcBef>
              <a:spcAft>
                <a:spcPts val="0"/>
              </a:spcAft>
              <a:buClr>
                <a:schemeClr val="accent2"/>
              </a:buClr>
              <a:buSzPts val="1800"/>
              <a:buNone/>
              <a:defRPr sz="1800">
                <a:solidFill>
                  <a:schemeClr val="accent2"/>
                </a:solidFill>
              </a:defRPr>
            </a:lvl2pPr>
            <a:lvl3pPr lvl="2" algn="ctr">
              <a:lnSpc>
                <a:spcPct val="100000"/>
              </a:lnSpc>
              <a:spcBef>
                <a:spcPts val="0"/>
              </a:spcBef>
              <a:spcAft>
                <a:spcPts val="0"/>
              </a:spcAft>
              <a:buClr>
                <a:schemeClr val="accent2"/>
              </a:buClr>
              <a:buSzPts val="1800"/>
              <a:buNone/>
              <a:defRPr sz="1800">
                <a:solidFill>
                  <a:schemeClr val="accent2"/>
                </a:solidFill>
              </a:defRPr>
            </a:lvl3pPr>
            <a:lvl4pPr lvl="3" algn="ctr">
              <a:lnSpc>
                <a:spcPct val="100000"/>
              </a:lnSpc>
              <a:spcBef>
                <a:spcPts val="0"/>
              </a:spcBef>
              <a:spcAft>
                <a:spcPts val="0"/>
              </a:spcAft>
              <a:buClr>
                <a:schemeClr val="accent2"/>
              </a:buClr>
              <a:buSzPts val="1800"/>
              <a:buNone/>
              <a:defRPr sz="1800">
                <a:solidFill>
                  <a:schemeClr val="accent2"/>
                </a:solidFill>
              </a:defRPr>
            </a:lvl4pPr>
            <a:lvl5pPr lvl="4" algn="ctr">
              <a:lnSpc>
                <a:spcPct val="100000"/>
              </a:lnSpc>
              <a:spcBef>
                <a:spcPts val="0"/>
              </a:spcBef>
              <a:spcAft>
                <a:spcPts val="0"/>
              </a:spcAft>
              <a:buClr>
                <a:schemeClr val="accent2"/>
              </a:buClr>
              <a:buSzPts val="1800"/>
              <a:buNone/>
              <a:defRPr sz="1800">
                <a:solidFill>
                  <a:schemeClr val="accent2"/>
                </a:solidFill>
              </a:defRPr>
            </a:lvl5pPr>
            <a:lvl6pPr lvl="5" algn="ctr">
              <a:lnSpc>
                <a:spcPct val="100000"/>
              </a:lnSpc>
              <a:spcBef>
                <a:spcPts val="0"/>
              </a:spcBef>
              <a:spcAft>
                <a:spcPts val="0"/>
              </a:spcAft>
              <a:buClr>
                <a:schemeClr val="accent2"/>
              </a:buClr>
              <a:buSzPts val="1800"/>
              <a:buNone/>
              <a:defRPr sz="1800">
                <a:solidFill>
                  <a:schemeClr val="accent2"/>
                </a:solidFill>
              </a:defRPr>
            </a:lvl6pPr>
            <a:lvl7pPr lvl="6" algn="ctr">
              <a:lnSpc>
                <a:spcPct val="100000"/>
              </a:lnSpc>
              <a:spcBef>
                <a:spcPts val="0"/>
              </a:spcBef>
              <a:spcAft>
                <a:spcPts val="0"/>
              </a:spcAft>
              <a:buClr>
                <a:schemeClr val="accent2"/>
              </a:buClr>
              <a:buSzPts val="1800"/>
              <a:buNone/>
              <a:defRPr sz="1800">
                <a:solidFill>
                  <a:schemeClr val="accent2"/>
                </a:solidFill>
              </a:defRPr>
            </a:lvl7pPr>
            <a:lvl8pPr lvl="7" algn="ctr">
              <a:lnSpc>
                <a:spcPct val="100000"/>
              </a:lnSpc>
              <a:spcBef>
                <a:spcPts val="0"/>
              </a:spcBef>
              <a:spcAft>
                <a:spcPts val="0"/>
              </a:spcAft>
              <a:buClr>
                <a:schemeClr val="accent2"/>
              </a:buClr>
              <a:buSzPts val="1800"/>
              <a:buNone/>
              <a:defRPr sz="1800">
                <a:solidFill>
                  <a:schemeClr val="accent2"/>
                </a:solidFill>
              </a:defRPr>
            </a:lvl8pPr>
            <a:lvl9pPr lvl="8" algn="ctr">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161" name="Google Shape;161;p56"/>
          <p:cNvSpPr txBox="1">
            <a:spLocks noGrp="1"/>
          </p:cNvSpPr>
          <p:nvPr>
            <p:ph type="subTitle" idx="6"/>
          </p:nvPr>
        </p:nvSpPr>
        <p:spPr>
          <a:xfrm flipH="1">
            <a:off x="6479475" y="3209625"/>
            <a:ext cx="19632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1">
  <p:cSld name="BLANK_1_1_1_1_1_1_1_1_1">
    <p:bg>
      <p:bgPr>
        <a:solidFill>
          <a:schemeClr val="dk2"/>
        </a:solidFill>
        <a:effectLst/>
      </p:bgPr>
    </p:bg>
    <p:spTree>
      <p:nvGrpSpPr>
        <p:cNvPr id="1" name="Shape 14"/>
        <p:cNvGrpSpPr/>
        <p:nvPr/>
      </p:nvGrpSpPr>
      <p:grpSpPr>
        <a:xfrm>
          <a:off x="0" y="0"/>
          <a:ext cx="0" cy="0"/>
          <a:chOff x="0" y="0"/>
          <a:chExt cx="0" cy="0"/>
        </a:xfrm>
      </p:grpSpPr>
      <p:sp>
        <p:nvSpPr>
          <p:cNvPr id="15" name="Google Shape;15;p39"/>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6" name="Google Shape;16;p39"/>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7" name="Google Shape;17;p39"/>
          <p:cNvSpPr txBox="1">
            <a:spLocks noGrp="1"/>
          </p:cNvSpPr>
          <p:nvPr>
            <p:ph type="body" idx="1"/>
          </p:nvPr>
        </p:nvSpPr>
        <p:spPr>
          <a:xfrm>
            <a:off x="1884141" y="1666766"/>
            <a:ext cx="5375700" cy="27273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Clr>
                <a:schemeClr val="accent2"/>
              </a:buClr>
              <a:buSzPts val="1600"/>
              <a:buFont typeface="Nunito Light"/>
              <a:buChar char="●"/>
              <a:defRPr sz="16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marL="914400" lvl="1" indent="-330200" algn="l">
              <a:lnSpc>
                <a:spcPct val="115000"/>
              </a:lnSpc>
              <a:spcBef>
                <a:spcPts val="1600"/>
              </a:spcBef>
              <a:spcAft>
                <a:spcPts val="0"/>
              </a:spcAft>
              <a:buClr>
                <a:schemeClr val="accent2"/>
              </a:buClr>
              <a:buSzPts val="1600"/>
              <a:buFont typeface="Nunito Light"/>
              <a:buChar char="○"/>
              <a:defRPr sz="1600">
                <a:solidFill>
                  <a:schemeClr val="accent2"/>
                </a:solidFill>
              </a:defRPr>
            </a:lvl2pPr>
            <a:lvl3pPr marL="1371600" lvl="2" indent="-330200" algn="l">
              <a:lnSpc>
                <a:spcPct val="115000"/>
              </a:lnSpc>
              <a:spcBef>
                <a:spcPts val="1600"/>
              </a:spcBef>
              <a:spcAft>
                <a:spcPts val="0"/>
              </a:spcAft>
              <a:buClr>
                <a:schemeClr val="accent2"/>
              </a:buClr>
              <a:buSzPts val="1600"/>
              <a:buFont typeface="Nunito Light"/>
              <a:buChar char="■"/>
              <a:defRPr sz="1600">
                <a:solidFill>
                  <a:schemeClr val="accent2"/>
                </a:solidFill>
              </a:defRPr>
            </a:lvl3pPr>
            <a:lvl4pPr marL="1828800" lvl="3" indent="-330200" algn="l">
              <a:lnSpc>
                <a:spcPct val="115000"/>
              </a:lnSpc>
              <a:spcBef>
                <a:spcPts val="1600"/>
              </a:spcBef>
              <a:spcAft>
                <a:spcPts val="0"/>
              </a:spcAft>
              <a:buClr>
                <a:schemeClr val="accent2"/>
              </a:buClr>
              <a:buSzPts val="1600"/>
              <a:buFont typeface="Nunito Light"/>
              <a:buChar char="●"/>
              <a:defRPr sz="1600">
                <a:solidFill>
                  <a:schemeClr val="accent2"/>
                </a:solidFill>
              </a:defRPr>
            </a:lvl4pPr>
            <a:lvl5pPr marL="2286000" lvl="4" indent="-330200" algn="l">
              <a:lnSpc>
                <a:spcPct val="115000"/>
              </a:lnSpc>
              <a:spcBef>
                <a:spcPts val="1600"/>
              </a:spcBef>
              <a:spcAft>
                <a:spcPts val="0"/>
              </a:spcAft>
              <a:buClr>
                <a:schemeClr val="accent2"/>
              </a:buClr>
              <a:buSzPts val="1600"/>
              <a:buFont typeface="Nunito Light"/>
              <a:buChar char="○"/>
              <a:defRPr sz="1600">
                <a:solidFill>
                  <a:schemeClr val="accent2"/>
                </a:solidFill>
              </a:defRPr>
            </a:lvl5pPr>
            <a:lvl6pPr marL="2743200" lvl="5" indent="-330200" algn="l">
              <a:lnSpc>
                <a:spcPct val="115000"/>
              </a:lnSpc>
              <a:spcBef>
                <a:spcPts val="1600"/>
              </a:spcBef>
              <a:spcAft>
                <a:spcPts val="0"/>
              </a:spcAft>
              <a:buClr>
                <a:schemeClr val="accent2"/>
              </a:buClr>
              <a:buSzPts val="1600"/>
              <a:buFont typeface="Nunito Light"/>
              <a:buChar char="■"/>
              <a:defRPr sz="1600">
                <a:solidFill>
                  <a:schemeClr val="accent2"/>
                </a:solidFill>
              </a:defRPr>
            </a:lvl6pPr>
            <a:lvl7pPr marL="3200400" lvl="6" indent="-330200" algn="l">
              <a:lnSpc>
                <a:spcPct val="115000"/>
              </a:lnSpc>
              <a:spcBef>
                <a:spcPts val="1600"/>
              </a:spcBef>
              <a:spcAft>
                <a:spcPts val="0"/>
              </a:spcAft>
              <a:buClr>
                <a:schemeClr val="accent2"/>
              </a:buClr>
              <a:buSzPts val="1600"/>
              <a:buFont typeface="Nunito Light"/>
              <a:buChar char="●"/>
              <a:defRPr sz="1600">
                <a:solidFill>
                  <a:schemeClr val="accent2"/>
                </a:solidFill>
              </a:defRPr>
            </a:lvl7pPr>
            <a:lvl8pPr marL="3657600" lvl="7" indent="-330200" algn="l">
              <a:lnSpc>
                <a:spcPct val="115000"/>
              </a:lnSpc>
              <a:spcBef>
                <a:spcPts val="1600"/>
              </a:spcBef>
              <a:spcAft>
                <a:spcPts val="0"/>
              </a:spcAft>
              <a:buClr>
                <a:schemeClr val="accent2"/>
              </a:buClr>
              <a:buSzPts val="1600"/>
              <a:buFont typeface="Nunito Light"/>
              <a:buChar char="○"/>
              <a:defRPr sz="1600">
                <a:solidFill>
                  <a:schemeClr val="accent2"/>
                </a:solidFill>
              </a:defRPr>
            </a:lvl8pPr>
            <a:lvl9pPr marL="4114800" lvl="8" indent="-330200" algn="l">
              <a:lnSpc>
                <a:spcPct val="115000"/>
              </a:lnSpc>
              <a:spcBef>
                <a:spcPts val="1600"/>
              </a:spcBef>
              <a:spcAft>
                <a:spcPts val="1600"/>
              </a:spcAft>
              <a:buClr>
                <a:schemeClr val="accent2"/>
              </a:buClr>
              <a:buSzPts val="1600"/>
              <a:buFont typeface="Nunito Light"/>
              <a:buChar char="■"/>
              <a:defRPr sz="1600">
                <a:solidFill>
                  <a:schemeClr val="accent2"/>
                </a:solidFill>
              </a:defRPr>
            </a:lvl9pPr>
          </a:lstStyle>
          <a:p>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chnology design 1">
  <p:cSld name="CUSTOM_10">
    <p:bg>
      <p:bgPr>
        <a:solidFill>
          <a:schemeClr val="dk2"/>
        </a:solidFill>
        <a:effectLst/>
      </p:bgPr>
    </p:bg>
    <p:spTree>
      <p:nvGrpSpPr>
        <p:cNvPr id="1" name="Shape 162"/>
        <p:cNvGrpSpPr/>
        <p:nvPr/>
      </p:nvGrpSpPr>
      <p:grpSpPr>
        <a:xfrm>
          <a:off x="0" y="0"/>
          <a:ext cx="0" cy="0"/>
          <a:chOff x="0" y="0"/>
          <a:chExt cx="0" cy="0"/>
        </a:xfrm>
      </p:grpSpPr>
      <p:sp>
        <p:nvSpPr>
          <p:cNvPr id="163" name="Google Shape;163;p57"/>
          <p:cNvSpPr/>
          <p:nvPr/>
        </p:nvSpPr>
        <p:spPr>
          <a:xfrm>
            <a:off x="-31975" y="425"/>
            <a:ext cx="9191100" cy="916800"/>
          </a:xfrm>
          <a:prstGeom prst="rect">
            <a:avLst/>
          </a:prstGeom>
          <a:solidFill>
            <a:srgbClr val="8ED0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64" name="Google Shape;164;p57"/>
          <p:cNvSpPr txBox="1">
            <a:spLocks noGrp="1"/>
          </p:cNvSpPr>
          <p:nvPr>
            <p:ph type="title"/>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65" name="Google Shape;165;p57"/>
          <p:cNvSpPr txBox="1">
            <a:spLocks noGrp="1"/>
          </p:cNvSpPr>
          <p:nvPr>
            <p:ph type="subTitle" idx="1"/>
          </p:nvPr>
        </p:nvSpPr>
        <p:spPr>
          <a:xfrm flipH="1">
            <a:off x="716650" y="3495725"/>
            <a:ext cx="2010300" cy="112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SECTION_TITLE_AND_DESCRIPTION_1">
    <p:bg>
      <p:bgPr>
        <a:solidFill>
          <a:schemeClr val="dk2"/>
        </a:solidFill>
        <a:effectLst/>
      </p:bgPr>
    </p:bg>
    <p:spTree>
      <p:nvGrpSpPr>
        <p:cNvPr id="1" name="Shape 166"/>
        <p:cNvGrpSpPr/>
        <p:nvPr/>
      </p:nvGrpSpPr>
      <p:grpSpPr>
        <a:xfrm>
          <a:off x="0" y="0"/>
          <a:ext cx="0" cy="0"/>
          <a:chOff x="0" y="0"/>
          <a:chExt cx="0" cy="0"/>
        </a:xfrm>
      </p:grpSpPr>
      <p:grpSp>
        <p:nvGrpSpPr>
          <p:cNvPr id="167" name="Google Shape;167;p58"/>
          <p:cNvGrpSpPr/>
          <p:nvPr/>
        </p:nvGrpSpPr>
        <p:grpSpPr>
          <a:xfrm>
            <a:off x="0" y="-6625"/>
            <a:ext cx="9144000" cy="5150075"/>
            <a:chOff x="0" y="-6625"/>
            <a:chExt cx="9144000" cy="5150075"/>
          </a:xfrm>
        </p:grpSpPr>
        <p:sp>
          <p:nvSpPr>
            <p:cNvPr id="168" name="Google Shape;168;p58"/>
            <p:cNvSpPr/>
            <p:nvPr/>
          </p:nvSpPr>
          <p:spPr>
            <a:xfrm>
              <a:off x="25" y="-6625"/>
              <a:ext cx="72756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69" name="Google Shape;169;p58"/>
            <p:cNvSpPr/>
            <p:nvPr/>
          </p:nvSpPr>
          <p:spPr>
            <a:xfrm>
              <a:off x="0" y="2578750"/>
              <a:ext cx="9144000" cy="2564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170" name="Google Shape;170;p58"/>
          <p:cNvSpPr txBox="1">
            <a:spLocks noGrp="1"/>
          </p:cNvSpPr>
          <p:nvPr>
            <p:ph type="ctrTitle"/>
          </p:nvPr>
        </p:nvSpPr>
        <p:spPr>
          <a:xfrm rot="728">
            <a:off x="2910212" y="720788"/>
            <a:ext cx="4248000" cy="1692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3600">
                <a:latin typeface="Nunito SemiBold"/>
                <a:ea typeface="Nunito SemiBold"/>
                <a:cs typeface="Nunito SemiBold"/>
                <a:sym typeface="Nunito SemiBold"/>
              </a:defRPr>
            </a:lvl1pPr>
            <a:lvl2pPr lvl="1" algn="ctr">
              <a:lnSpc>
                <a:spcPct val="100000"/>
              </a:lnSpc>
              <a:spcBef>
                <a:spcPts val="0"/>
              </a:spcBef>
              <a:spcAft>
                <a:spcPts val="0"/>
              </a:spcAft>
              <a:buSzPts val="5200"/>
              <a:buFont typeface="Thasadith"/>
              <a:buNone/>
              <a:defRPr sz="5200">
                <a:latin typeface="Thasadith"/>
                <a:ea typeface="Thasadith"/>
                <a:cs typeface="Thasadith"/>
                <a:sym typeface="Thasadith"/>
              </a:defRPr>
            </a:lvl2pPr>
            <a:lvl3pPr lvl="2" algn="ctr">
              <a:lnSpc>
                <a:spcPct val="100000"/>
              </a:lnSpc>
              <a:spcBef>
                <a:spcPts val="0"/>
              </a:spcBef>
              <a:spcAft>
                <a:spcPts val="0"/>
              </a:spcAft>
              <a:buSzPts val="5200"/>
              <a:buFont typeface="Thasadith"/>
              <a:buNone/>
              <a:defRPr sz="5200">
                <a:latin typeface="Thasadith"/>
                <a:ea typeface="Thasadith"/>
                <a:cs typeface="Thasadith"/>
                <a:sym typeface="Thasadith"/>
              </a:defRPr>
            </a:lvl3pPr>
            <a:lvl4pPr lvl="3" algn="ctr">
              <a:lnSpc>
                <a:spcPct val="100000"/>
              </a:lnSpc>
              <a:spcBef>
                <a:spcPts val="0"/>
              </a:spcBef>
              <a:spcAft>
                <a:spcPts val="0"/>
              </a:spcAft>
              <a:buSzPts val="5200"/>
              <a:buFont typeface="Thasadith"/>
              <a:buNone/>
              <a:defRPr sz="5200">
                <a:latin typeface="Thasadith"/>
                <a:ea typeface="Thasadith"/>
                <a:cs typeface="Thasadith"/>
                <a:sym typeface="Thasadith"/>
              </a:defRPr>
            </a:lvl4pPr>
            <a:lvl5pPr lvl="4" algn="ctr">
              <a:lnSpc>
                <a:spcPct val="100000"/>
              </a:lnSpc>
              <a:spcBef>
                <a:spcPts val="0"/>
              </a:spcBef>
              <a:spcAft>
                <a:spcPts val="0"/>
              </a:spcAft>
              <a:buSzPts val="5200"/>
              <a:buFont typeface="Thasadith"/>
              <a:buNone/>
              <a:defRPr sz="5200">
                <a:latin typeface="Thasadith"/>
                <a:ea typeface="Thasadith"/>
                <a:cs typeface="Thasadith"/>
                <a:sym typeface="Thasadith"/>
              </a:defRPr>
            </a:lvl5pPr>
            <a:lvl6pPr lvl="5" algn="ctr">
              <a:lnSpc>
                <a:spcPct val="100000"/>
              </a:lnSpc>
              <a:spcBef>
                <a:spcPts val="0"/>
              </a:spcBef>
              <a:spcAft>
                <a:spcPts val="0"/>
              </a:spcAft>
              <a:buSzPts val="5200"/>
              <a:buFont typeface="Thasadith"/>
              <a:buNone/>
              <a:defRPr sz="5200">
                <a:latin typeface="Thasadith"/>
                <a:ea typeface="Thasadith"/>
                <a:cs typeface="Thasadith"/>
                <a:sym typeface="Thasadith"/>
              </a:defRPr>
            </a:lvl6pPr>
            <a:lvl7pPr lvl="6" algn="ctr">
              <a:lnSpc>
                <a:spcPct val="100000"/>
              </a:lnSpc>
              <a:spcBef>
                <a:spcPts val="0"/>
              </a:spcBef>
              <a:spcAft>
                <a:spcPts val="0"/>
              </a:spcAft>
              <a:buSzPts val="5200"/>
              <a:buFont typeface="Thasadith"/>
              <a:buNone/>
              <a:defRPr sz="5200">
                <a:latin typeface="Thasadith"/>
                <a:ea typeface="Thasadith"/>
                <a:cs typeface="Thasadith"/>
                <a:sym typeface="Thasadith"/>
              </a:defRPr>
            </a:lvl7pPr>
            <a:lvl8pPr lvl="7" algn="ctr">
              <a:lnSpc>
                <a:spcPct val="100000"/>
              </a:lnSpc>
              <a:spcBef>
                <a:spcPts val="0"/>
              </a:spcBef>
              <a:spcAft>
                <a:spcPts val="0"/>
              </a:spcAft>
              <a:buSzPts val="5200"/>
              <a:buFont typeface="Thasadith"/>
              <a:buNone/>
              <a:defRPr sz="5200">
                <a:latin typeface="Thasadith"/>
                <a:ea typeface="Thasadith"/>
                <a:cs typeface="Thasadith"/>
                <a:sym typeface="Thasadith"/>
              </a:defRPr>
            </a:lvl8pPr>
            <a:lvl9pPr lvl="8" algn="ctr">
              <a:lnSpc>
                <a:spcPct val="100000"/>
              </a:lnSpc>
              <a:spcBef>
                <a:spcPts val="0"/>
              </a:spcBef>
              <a:spcAft>
                <a:spcPts val="0"/>
              </a:spcAft>
              <a:buSzPts val="5200"/>
              <a:buFont typeface="Thasadith"/>
              <a:buNone/>
              <a:defRPr sz="5200">
                <a:latin typeface="Thasadith"/>
                <a:ea typeface="Thasadith"/>
                <a:cs typeface="Thasadith"/>
                <a:sym typeface="Thasadith"/>
              </a:defRPr>
            </a:lvl9pPr>
          </a:lstStyle>
          <a:p>
            <a:endParaRPr/>
          </a:p>
        </p:txBody>
      </p:sp>
      <p:sp>
        <p:nvSpPr>
          <p:cNvPr id="171" name="Google Shape;171;p58"/>
          <p:cNvSpPr txBox="1">
            <a:spLocks noGrp="1"/>
          </p:cNvSpPr>
          <p:nvPr>
            <p:ph type="subTitle" idx="1"/>
          </p:nvPr>
        </p:nvSpPr>
        <p:spPr>
          <a:xfrm rot="1389">
            <a:off x="716775" y="2769068"/>
            <a:ext cx="3713400" cy="184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sz="1600">
                <a:latin typeface="Calibri Light" panose="020F0302020204030204" pitchFamily="34" charset="0"/>
                <a:ea typeface="Calibri Light" panose="020F0302020204030204" pitchFamily="34" charset="0"/>
                <a:cs typeface="Calibri Light" panose="020F0302020204030204" pitchFamily="34" charset="0"/>
                <a:sym typeface="Didact Gothic"/>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dirty="0"/>
          </a:p>
        </p:txBody>
      </p:sp>
      <p:sp>
        <p:nvSpPr>
          <p:cNvPr id="172" name="Google Shape;172;p58"/>
          <p:cNvSpPr txBox="1"/>
          <p:nvPr/>
        </p:nvSpPr>
        <p:spPr>
          <a:xfrm>
            <a:off x="5656018" y="3504375"/>
            <a:ext cx="2768700" cy="9315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300"/>
              </a:spcBef>
              <a:spcAft>
                <a:spcPts val="0"/>
              </a:spcAft>
              <a:buClr>
                <a:srgbClr val="000000"/>
              </a:buClr>
              <a:buSzPts val="1000"/>
              <a:buFont typeface="Arial"/>
              <a:buNone/>
            </a:pPr>
            <a:r>
              <a:rPr lang="en-US" sz="1000" b="0" i="0" u="none" strike="noStrike" cap="none" dirty="0">
                <a:solidFill>
                  <a:schemeClr val="accent1"/>
                </a:solidFill>
                <a:latin typeface="Calibri Light" panose="020F0302020204030204" pitchFamily="34" charset="0"/>
                <a:ea typeface="Calibri Light" panose="020F0302020204030204" pitchFamily="34" charset="0"/>
                <a:cs typeface="Calibri Light" panose="020F0302020204030204" pitchFamily="34" charset="0"/>
                <a:sym typeface="Assistant"/>
              </a:rPr>
              <a:t>CREDITS: This presentation template was created by </a:t>
            </a:r>
            <a:r>
              <a:rPr lang="en-US" sz="1000" b="1" i="0" u="none" strike="noStrike" cap="none" dirty="0" err="1">
                <a:solidFill>
                  <a:schemeClr val="accent1"/>
                </a:solidFill>
                <a:uFill>
                  <a:noFill/>
                </a:uFill>
                <a:latin typeface="Calibri Light" panose="020F0302020204030204" pitchFamily="34" charset="0"/>
                <a:ea typeface="Calibri Light" panose="020F0302020204030204" pitchFamily="34" charset="0"/>
                <a:cs typeface="Calibri Light" panose="020F0302020204030204" pitchFamily="34" charset="0"/>
                <a:sym typeface="Assistant"/>
                <a:hlinkClick r:id="rId2">
                  <a:extLst>
                    <a:ext uri="{A12FA001-AC4F-418D-AE19-62706E023703}">
                      <ahyp:hlinkClr xmlns:ahyp="http://schemas.microsoft.com/office/drawing/2018/hyperlinkcolor" val="tx"/>
                    </a:ext>
                  </a:extLst>
                </a:hlinkClick>
              </a:rPr>
              <a:t>Slidesgo</a:t>
            </a:r>
            <a:r>
              <a:rPr lang="en-US" sz="1000" b="0" i="0" u="none" strike="noStrike" cap="none" dirty="0">
                <a:solidFill>
                  <a:schemeClr val="accent1"/>
                </a:solidFill>
                <a:latin typeface="Calibri Light" panose="020F0302020204030204" pitchFamily="34" charset="0"/>
                <a:ea typeface="Calibri Light" panose="020F0302020204030204" pitchFamily="34" charset="0"/>
                <a:cs typeface="Calibri Light" panose="020F0302020204030204" pitchFamily="34" charset="0"/>
                <a:sym typeface="Assistant"/>
              </a:rPr>
              <a:t>, including icons by </a:t>
            </a:r>
            <a:r>
              <a:rPr lang="en-US" sz="1000" b="1" i="0" u="none" strike="noStrike" cap="none" dirty="0" err="1">
                <a:solidFill>
                  <a:schemeClr val="accent1"/>
                </a:solidFill>
                <a:uFill>
                  <a:noFill/>
                </a:uFill>
                <a:latin typeface="Calibri Light" panose="020F0302020204030204" pitchFamily="34" charset="0"/>
                <a:ea typeface="Calibri Light" panose="020F0302020204030204" pitchFamily="34" charset="0"/>
                <a:cs typeface="Calibri Light" panose="020F0302020204030204" pitchFamily="34" charset="0"/>
                <a:sym typeface="Assistant"/>
                <a:hlinkClick r:id="rId3">
                  <a:extLst>
                    <a:ext uri="{A12FA001-AC4F-418D-AE19-62706E023703}">
                      <ahyp:hlinkClr xmlns:ahyp="http://schemas.microsoft.com/office/drawing/2018/hyperlinkcolor" val="tx"/>
                    </a:ext>
                  </a:extLst>
                </a:hlinkClick>
              </a:rPr>
              <a:t>Flaticon</a:t>
            </a:r>
            <a:r>
              <a:rPr lang="en-US" sz="1000" b="0" i="0" u="none" strike="noStrike" cap="none" dirty="0">
                <a:solidFill>
                  <a:schemeClr val="accent1"/>
                </a:solidFill>
                <a:latin typeface="Calibri Light" panose="020F0302020204030204" pitchFamily="34" charset="0"/>
                <a:ea typeface="Calibri Light" panose="020F0302020204030204" pitchFamily="34" charset="0"/>
                <a:cs typeface="Calibri Light" panose="020F0302020204030204" pitchFamily="34" charset="0"/>
                <a:sym typeface="Assistant"/>
              </a:rPr>
              <a:t>, and infographics &amp; images by </a:t>
            </a:r>
            <a:r>
              <a:rPr lang="en-US" sz="1000" b="1" i="0" u="none" strike="noStrike" cap="none" dirty="0" err="1">
                <a:solidFill>
                  <a:schemeClr val="accent1"/>
                </a:solidFill>
                <a:uFill>
                  <a:noFill/>
                </a:uFill>
                <a:latin typeface="Calibri Light" panose="020F0302020204030204" pitchFamily="34" charset="0"/>
                <a:ea typeface="Calibri Light" panose="020F0302020204030204" pitchFamily="34" charset="0"/>
                <a:cs typeface="Calibri Light" panose="020F0302020204030204" pitchFamily="34" charset="0"/>
                <a:sym typeface="Assistant"/>
                <a:hlinkClick r:id="rId4">
                  <a:extLst>
                    <a:ext uri="{A12FA001-AC4F-418D-AE19-62706E023703}">
                      <ahyp:hlinkClr xmlns:ahyp="http://schemas.microsoft.com/office/drawing/2018/hyperlinkcolor" val="tx"/>
                    </a:ext>
                  </a:extLst>
                </a:hlinkClick>
              </a:rPr>
              <a:t>Freepik</a:t>
            </a:r>
            <a:endParaRPr sz="1000" b="1" i="0" u="none" strike="noStrike" cap="none" dirty="0">
              <a:solidFill>
                <a:schemeClr val="accent1"/>
              </a:solidFill>
              <a:latin typeface="Calibri Light" panose="020F0302020204030204" pitchFamily="34" charset="0"/>
              <a:ea typeface="Calibri Light" panose="020F0302020204030204" pitchFamily="34" charset="0"/>
              <a:cs typeface="Calibri Light" panose="020F0302020204030204" pitchFamily="34" charset="0"/>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lt1"/>
        </a:solidFill>
        <a:effectLst/>
      </p:bgPr>
    </p:bg>
    <p:spTree>
      <p:nvGrpSpPr>
        <p:cNvPr id="1" name="Shape 1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8"/>
        <p:cNvGrpSpPr/>
        <p:nvPr/>
      </p:nvGrpSpPr>
      <p:grpSpPr>
        <a:xfrm>
          <a:off x="0" y="0"/>
          <a:ext cx="0" cy="0"/>
          <a:chOff x="0" y="0"/>
          <a:chExt cx="0" cy="0"/>
        </a:xfrm>
      </p:grpSpPr>
      <p:grpSp>
        <p:nvGrpSpPr>
          <p:cNvPr id="19" name="Google Shape;19;p40"/>
          <p:cNvGrpSpPr/>
          <p:nvPr/>
        </p:nvGrpSpPr>
        <p:grpSpPr>
          <a:xfrm>
            <a:off x="0" y="-6625"/>
            <a:ext cx="9144000" cy="5150075"/>
            <a:chOff x="0" y="-6625"/>
            <a:chExt cx="9144000" cy="5150075"/>
          </a:xfrm>
        </p:grpSpPr>
        <p:sp>
          <p:nvSpPr>
            <p:cNvPr id="20" name="Google Shape;20;p40"/>
            <p:cNvSpPr/>
            <p:nvPr/>
          </p:nvSpPr>
          <p:spPr>
            <a:xfrm>
              <a:off x="25" y="-6625"/>
              <a:ext cx="72756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21" name="Google Shape;21;p40"/>
            <p:cNvSpPr/>
            <p:nvPr/>
          </p:nvSpPr>
          <p:spPr>
            <a:xfrm>
              <a:off x="0" y="2578750"/>
              <a:ext cx="9144000" cy="2564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22" name="Google Shape;22;p40"/>
          <p:cNvSpPr txBox="1">
            <a:spLocks noGrp="1"/>
          </p:cNvSpPr>
          <p:nvPr>
            <p:ph type="ctrTitle"/>
          </p:nvPr>
        </p:nvSpPr>
        <p:spPr>
          <a:xfrm rot="728">
            <a:off x="2910212" y="2104838"/>
            <a:ext cx="4248000" cy="1692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5200"/>
              <a:buNone/>
              <a:defRPr sz="3600">
                <a:solidFill>
                  <a:schemeClr val="accent1"/>
                </a:solidFill>
                <a:latin typeface="Nunito SemiBold"/>
                <a:ea typeface="Nunito SemiBold"/>
                <a:cs typeface="Nunito SemiBold"/>
                <a:sym typeface="Nunito SemiBold"/>
              </a:defRPr>
            </a:lvl1pPr>
            <a:lvl2pPr lvl="1"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2pPr>
            <a:lvl3pPr lvl="2"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3pPr>
            <a:lvl4pPr lvl="3"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4pPr>
            <a:lvl5pPr lvl="4"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5pPr>
            <a:lvl6pPr lvl="5"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6pPr>
            <a:lvl7pPr lvl="6"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7pPr>
            <a:lvl8pPr lvl="7"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8pPr>
            <a:lvl9pPr lvl="8" algn="ctr">
              <a:lnSpc>
                <a:spcPct val="100000"/>
              </a:lnSpc>
              <a:spcBef>
                <a:spcPts val="0"/>
              </a:spcBef>
              <a:spcAft>
                <a:spcPts val="0"/>
              </a:spcAft>
              <a:buClr>
                <a:schemeClr val="accent1"/>
              </a:buClr>
              <a:buSzPts val="5200"/>
              <a:buFont typeface="Thasadith"/>
              <a:buNone/>
              <a:defRPr sz="5200">
                <a:solidFill>
                  <a:schemeClr val="accent1"/>
                </a:solidFill>
                <a:latin typeface="Thasadith"/>
                <a:ea typeface="Thasadith"/>
                <a:cs typeface="Thasadith"/>
                <a:sym typeface="Thasadith"/>
              </a:defRPr>
            </a:lvl9pPr>
          </a:lstStyle>
          <a:p>
            <a:endParaRPr/>
          </a:p>
        </p:txBody>
      </p:sp>
      <p:sp>
        <p:nvSpPr>
          <p:cNvPr id="23" name="Google Shape;23;p40"/>
          <p:cNvSpPr txBox="1">
            <a:spLocks noGrp="1"/>
          </p:cNvSpPr>
          <p:nvPr>
            <p:ph type="subTitle" idx="1"/>
          </p:nvPr>
        </p:nvSpPr>
        <p:spPr>
          <a:xfrm rot="1389">
            <a:off x="3444812" y="3798938"/>
            <a:ext cx="3713400" cy="405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1"/>
              </a:buClr>
              <a:buSzPts val="2800"/>
              <a:buFont typeface="PT Serif"/>
              <a:buNone/>
              <a:defRPr sz="16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2pPr>
            <a:lvl3pPr lvl="2"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3pPr>
            <a:lvl4pPr lvl="3"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4pPr>
            <a:lvl5pPr lvl="4"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5pPr>
            <a:lvl6pPr lvl="5"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6pPr>
            <a:lvl7pPr lvl="6"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7pPr>
            <a:lvl8pPr lvl="7"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8pPr>
            <a:lvl9pPr lvl="8"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4"/>
        <p:cNvGrpSpPr/>
        <p:nvPr/>
      </p:nvGrpSpPr>
      <p:grpSpPr>
        <a:xfrm>
          <a:off x="0" y="0"/>
          <a:ext cx="0" cy="0"/>
          <a:chOff x="0" y="0"/>
          <a:chExt cx="0" cy="0"/>
        </a:xfrm>
      </p:grpSpPr>
      <p:sp>
        <p:nvSpPr>
          <p:cNvPr id="25" name="Google Shape;25;p41"/>
          <p:cNvSpPr/>
          <p:nvPr/>
        </p:nvSpPr>
        <p:spPr>
          <a:xfrm>
            <a:off x="0" y="2571750"/>
            <a:ext cx="9157200" cy="2578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26" name="Google Shape;26;p41"/>
          <p:cNvSpPr txBox="1">
            <a:spLocks noGrp="1"/>
          </p:cNvSpPr>
          <p:nvPr>
            <p:ph type="title"/>
          </p:nvPr>
        </p:nvSpPr>
        <p:spPr>
          <a:xfrm flipH="1">
            <a:off x="3036000" y="1407675"/>
            <a:ext cx="5391300" cy="804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800">
                <a:solidFill>
                  <a:schemeClr val="accent1"/>
                </a:solidFill>
              </a:defRPr>
            </a:lvl1pPr>
            <a:lvl2pPr lvl="1" algn="r">
              <a:lnSpc>
                <a:spcPct val="100000"/>
              </a:lnSpc>
              <a:spcBef>
                <a:spcPts val="0"/>
              </a:spcBef>
              <a:spcAft>
                <a:spcPts val="0"/>
              </a:spcAft>
              <a:buSzPts val="2400"/>
              <a:buNone/>
              <a:defRPr sz="4800">
                <a:solidFill>
                  <a:schemeClr val="accent1"/>
                </a:solidFill>
              </a:defRPr>
            </a:lvl2pPr>
            <a:lvl3pPr lvl="2" algn="r">
              <a:lnSpc>
                <a:spcPct val="100000"/>
              </a:lnSpc>
              <a:spcBef>
                <a:spcPts val="0"/>
              </a:spcBef>
              <a:spcAft>
                <a:spcPts val="0"/>
              </a:spcAft>
              <a:buSzPts val="2400"/>
              <a:buNone/>
              <a:defRPr sz="4800">
                <a:solidFill>
                  <a:schemeClr val="accent1"/>
                </a:solidFill>
              </a:defRPr>
            </a:lvl3pPr>
            <a:lvl4pPr lvl="3" algn="r">
              <a:lnSpc>
                <a:spcPct val="100000"/>
              </a:lnSpc>
              <a:spcBef>
                <a:spcPts val="0"/>
              </a:spcBef>
              <a:spcAft>
                <a:spcPts val="0"/>
              </a:spcAft>
              <a:buSzPts val="2400"/>
              <a:buNone/>
              <a:defRPr sz="4800">
                <a:solidFill>
                  <a:schemeClr val="accent1"/>
                </a:solidFill>
              </a:defRPr>
            </a:lvl4pPr>
            <a:lvl5pPr lvl="4" algn="r">
              <a:lnSpc>
                <a:spcPct val="100000"/>
              </a:lnSpc>
              <a:spcBef>
                <a:spcPts val="0"/>
              </a:spcBef>
              <a:spcAft>
                <a:spcPts val="0"/>
              </a:spcAft>
              <a:buSzPts val="2400"/>
              <a:buNone/>
              <a:defRPr sz="4800">
                <a:solidFill>
                  <a:schemeClr val="accent1"/>
                </a:solidFill>
              </a:defRPr>
            </a:lvl5pPr>
            <a:lvl6pPr lvl="5" algn="r">
              <a:lnSpc>
                <a:spcPct val="100000"/>
              </a:lnSpc>
              <a:spcBef>
                <a:spcPts val="0"/>
              </a:spcBef>
              <a:spcAft>
                <a:spcPts val="0"/>
              </a:spcAft>
              <a:buSzPts val="2400"/>
              <a:buNone/>
              <a:defRPr sz="4800">
                <a:solidFill>
                  <a:schemeClr val="accent1"/>
                </a:solidFill>
              </a:defRPr>
            </a:lvl6pPr>
            <a:lvl7pPr lvl="6" algn="r">
              <a:lnSpc>
                <a:spcPct val="100000"/>
              </a:lnSpc>
              <a:spcBef>
                <a:spcPts val="0"/>
              </a:spcBef>
              <a:spcAft>
                <a:spcPts val="0"/>
              </a:spcAft>
              <a:buSzPts val="2400"/>
              <a:buNone/>
              <a:defRPr sz="4800">
                <a:solidFill>
                  <a:schemeClr val="accent1"/>
                </a:solidFill>
              </a:defRPr>
            </a:lvl7pPr>
            <a:lvl8pPr lvl="7" algn="r">
              <a:lnSpc>
                <a:spcPct val="100000"/>
              </a:lnSpc>
              <a:spcBef>
                <a:spcPts val="0"/>
              </a:spcBef>
              <a:spcAft>
                <a:spcPts val="0"/>
              </a:spcAft>
              <a:buSzPts val="2400"/>
              <a:buNone/>
              <a:defRPr sz="4800">
                <a:solidFill>
                  <a:schemeClr val="accent1"/>
                </a:solidFill>
              </a:defRPr>
            </a:lvl8pPr>
            <a:lvl9pPr lvl="8" algn="r">
              <a:lnSpc>
                <a:spcPct val="100000"/>
              </a:lnSpc>
              <a:spcBef>
                <a:spcPts val="0"/>
              </a:spcBef>
              <a:spcAft>
                <a:spcPts val="0"/>
              </a:spcAft>
              <a:buSzPts val="2400"/>
              <a:buNone/>
              <a:defRPr sz="4800">
                <a:solidFill>
                  <a:schemeClr val="accent1"/>
                </a:solidFill>
              </a:defRPr>
            </a:lvl9pPr>
          </a:lstStyle>
          <a:p>
            <a:endParaRPr/>
          </a:p>
        </p:txBody>
      </p:sp>
      <p:sp>
        <p:nvSpPr>
          <p:cNvPr id="27" name="Google Shape;27;p41"/>
          <p:cNvSpPr txBox="1">
            <a:spLocks noGrp="1"/>
          </p:cNvSpPr>
          <p:nvPr>
            <p:ph type="subTitle" idx="1"/>
          </p:nvPr>
        </p:nvSpPr>
        <p:spPr>
          <a:xfrm rot="1530">
            <a:off x="3036050" y="3066250"/>
            <a:ext cx="5391301" cy="1363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2800"/>
              <a:buFont typeface="PT Serif"/>
              <a:buNone/>
              <a:defRPr sz="16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2pPr>
            <a:lvl3pPr lvl="2"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3pPr>
            <a:lvl4pPr lvl="3"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4pPr>
            <a:lvl5pPr lvl="4"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5pPr>
            <a:lvl6pPr lvl="5"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6pPr>
            <a:lvl7pPr lvl="6"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7pPr>
            <a:lvl8pPr lvl="7"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8pPr>
            <a:lvl9pPr lvl="8" algn="ctr">
              <a:lnSpc>
                <a:spcPct val="100000"/>
              </a:lnSpc>
              <a:spcBef>
                <a:spcPts val="0"/>
              </a:spcBef>
              <a:spcAft>
                <a:spcPts val="0"/>
              </a:spcAft>
              <a:buClr>
                <a:schemeClr val="accent1"/>
              </a:buClr>
              <a:buSzPts val="2800"/>
              <a:buFont typeface="PT Serif"/>
              <a:buNone/>
              <a:defRPr sz="2800">
                <a:solidFill>
                  <a:schemeClr val="accent1"/>
                </a:solidFill>
                <a:latin typeface="PT Serif"/>
                <a:ea typeface="PT Serif"/>
                <a:cs typeface="PT Serif"/>
                <a:sym typeface="PT Serif"/>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8"/>
        <p:cNvGrpSpPr/>
        <p:nvPr/>
      </p:nvGrpSpPr>
      <p:grpSpPr>
        <a:xfrm>
          <a:off x="0" y="0"/>
          <a:ext cx="0" cy="0"/>
          <a:chOff x="0" y="0"/>
          <a:chExt cx="0" cy="0"/>
        </a:xfrm>
      </p:grpSpPr>
      <p:grpSp>
        <p:nvGrpSpPr>
          <p:cNvPr id="29" name="Google Shape;29;p42"/>
          <p:cNvGrpSpPr/>
          <p:nvPr/>
        </p:nvGrpSpPr>
        <p:grpSpPr>
          <a:xfrm>
            <a:off x="-31975" y="425"/>
            <a:ext cx="9191100" cy="5143200"/>
            <a:chOff x="-31975" y="425"/>
            <a:chExt cx="9191100" cy="5143200"/>
          </a:xfrm>
        </p:grpSpPr>
        <p:sp>
          <p:nvSpPr>
            <p:cNvPr id="30" name="Google Shape;30;p42"/>
            <p:cNvSpPr/>
            <p:nvPr/>
          </p:nvSpPr>
          <p:spPr>
            <a:xfrm>
              <a:off x="-31975" y="917225"/>
              <a:ext cx="3087600" cy="4226400"/>
            </a:xfrm>
            <a:prstGeom prst="rect">
              <a:avLst/>
            </a:prstGeom>
            <a:solidFill>
              <a:srgbClr val="AAD3C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1" name="Google Shape;31;p42"/>
            <p:cNvSpPr/>
            <p:nvPr/>
          </p:nvSpPr>
          <p:spPr>
            <a:xfrm>
              <a:off x="3055719" y="917225"/>
              <a:ext cx="3048000" cy="4226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2" name="Google Shape;32;p42"/>
            <p:cNvSpPr/>
            <p:nvPr/>
          </p:nvSpPr>
          <p:spPr>
            <a:xfrm>
              <a:off x="-31975" y="425"/>
              <a:ext cx="9191100" cy="916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33" name="Google Shape;33;p42"/>
          <p:cNvSpPr txBox="1">
            <a:spLocks noGrp="1"/>
          </p:cNvSpPr>
          <p:nvPr>
            <p:ph type="ctrTitle"/>
          </p:nvPr>
        </p:nvSpPr>
        <p:spPr>
          <a:xfrm flipH="1">
            <a:off x="716775" y="2445725"/>
            <a:ext cx="1963200" cy="793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None/>
              <a:defRPr sz="4800">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34" name="Google Shape;34;p42"/>
          <p:cNvSpPr txBox="1">
            <a:spLocks noGrp="1"/>
          </p:cNvSpPr>
          <p:nvPr>
            <p:ph type="subTitle" idx="1"/>
          </p:nvPr>
        </p:nvSpPr>
        <p:spPr>
          <a:xfrm flipH="1">
            <a:off x="716775" y="3209625"/>
            <a:ext cx="19632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200"/>
              <a:buNone/>
              <a:defRPr sz="140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1"/>
              </a:buClr>
              <a:buSzPts val="1200"/>
              <a:buNone/>
              <a:defRPr sz="1200">
                <a:solidFill>
                  <a:schemeClr val="accent1"/>
                </a:solidFill>
              </a:defRPr>
            </a:lvl2pPr>
            <a:lvl3pPr lvl="2" algn="ctr">
              <a:lnSpc>
                <a:spcPct val="100000"/>
              </a:lnSpc>
              <a:spcBef>
                <a:spcPts val="0"/>
              </a:spcBef>
              <a:spcAft>
                <a:spcPts val="0"/>
              </a:spcAft>
              <a:buClr>
                <a:schemeClr val="accent1"/>
              </a:buClr>
              <a:buSzPts val="1200"/>
              <a:buNone/>
              <a:defRPr sz="1200">
                <a:solidFill>
                  <a:schemeClr val="accent1"/>
                </a:solidFill>
              </a:defRPr>
            </a:lvl3pPr>
            <a:lvl4pPr lvl="3" algn="ctr">
              <a:lnSpc>
                <a:spcPct val="100000"/>
              </a:lnSpc>
              <a:spcBef>
                <a:spcPts val="0"/>
              </a:spcBef>
              <a:spcAft>
                <a:spcPts val="0"/>
              </a:spcAft>
              <a:buClr>
                <a:schemeClr val="accent1"/>
              </a:buClr>
              <a:buSzPts val="1200"/>
              <a:buNone/>
              <a:defRPr sz="1200">
                <a:solidFill>
                  <a:schemeClr val="accent1"/>
                </a:solidFill>
              </a:defRPr>
            </a:lvl4pPr>
            <a:lvl5pPr lvl="4" algn="ctr">
              <a:lnSpc>
                <a:spcPct val="100000"/>
              </a:lnSpc>
              <a:spcBef>
                <a:spcPts val="0"/>
              </a:spcBef>
              <a:spcAft>
                <a:spcPts val="0"/>
              </a:spcAft>
              <a:buClr>
                <a:schemeClr val="accent1"/>
              </a:buClr>
              <a:buSzPts val="1200"/>
              <a:buNone/>
              <a:defRPr sz="1200">
                <a:solidFill>
                  <a:schemeClr val="accent1"/>
                </a:solidFill>
              </a:defRPr>
            </a:lvl5pPr>
            <a:lvl6pPr lvl="5" algn="ctr">
              <a:lnSpc>
                <a:spcPct val="100000"/>
              </a:lnSpc>
              <a:spcBef>
                <a:spcPts val="0"/>
              </a:spcBef>
              <a:spcAft>
                <a:spcPts val="0"/>
              </a:spcAft>
              <a:buClr>
                <a:schemeClr val="accent1"/>
              </a:buClr>
              <a:buSzPts val="1200"/>
              <a:buNone/>
              <a:defRPr sz="1200">
                <a:solidFill>
                  <a:schemeClr val="accent1"/>
                </a:solidFill>
              </a:defRPr>
            </a:lvl6pPr>
            <a:lvl7pPr lvl="6" algn="ctr">
              <a:lnSpc>
                <a:spcPct val="100000"/>
              </a:lnSpc>
              <a:spcBef>
                <a:spcPts val="0"/>
              </a:spcBef>
              <a:spcAft>
                <a:spcPts val="0"/>
              </a:spcAft>
              <a:buClr>
                <a:schemeClr val="accent1"/>
              </a:buClr>
              <a:buSzPts val="1200"/>
              <a:buNone/>
              <a:defRPr sz="1200">
                <a:solidFill>
                  <a:schemeClr val="accent1"/>
                </a:solidFill>
              </a:defRPr>
            </a:lvl7pPr>
            <a:lvl8pPr lvl="7" algn="ctr">
              <a:lnSpc>
                <a:spcPct val="100000"/>
              </a:lnSpc>
              <a:spcBef>
                <a:spcPts val="0"/>
              </a:spcBef>
              <a:spcAft>
                <a:spcPts val="0"/>
              </a:spcAft>
              <a:buClr>
                <a:schemeClr val="accent1"/>
              </a:buClr>
              <a:buSzPts val="1200"/>
              <a:buNone/>
              <a:defRPr sz="1200">
                <a:solidFill>
                  <a:schemeClr val="accent1"/>
                </a:solidFill>
              </a:defRPr>
            </a:lvl8pPr>
            <a:lvl9pPr lvl="8" algn="ctr">
              <a:lnSpc>
                <a:spcPct val="100000"/>
              </a:lnSpc>
              <a:spcBef>
                <a:spcPts val="0"/>
              </a:spcBef>
              <a:spcAft>
                <a:spcPts val="0"/>
              </a:spcAft>
              <a:buClr>
                <a:schemeClr val="accent1"/>
              </a:buClr>
              <a:buSzPts val="1200"/>
              <a:buNone/>
              <a:defRPr sz="1200">
                <a:solidFill>
                  <a:schemeClr val="accent1"/>
                </a:solidFill>
              </a:defRPr>
            </a:lvl9pPr>
          </a:lstStyle>
          <a:p>
            <a:endParaRPr dirty="0"/>
          </a:p>
        </p:txBody>
      </p:sp>
      <p:sp>
        <p:nvSpPr>
          <p:cNvPr id="35" name="Google Shape;35;p42"/>
          <p:cNvSpPr txBox="1">
            <a:spLocks noGrp="1"/>
          </p:cNvSpPr>
          <p:nvPr>
            <p:ph type="title" idx="2"/>
          </p:nvPr>
        </p:nvSpPr>
        <p:spPr>
          <a:xfrm>
            <a:off x="716775" y="378009"/>
            <a:ext cx="3393600" cy="75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SzPts val="2400"/>
              <a:buNone/>
              <a:defRPr>
                <a:solidFill>
                  <a:schemeClr val="accent1"/>
                </a:solidFill>
              </a:defRPr>
            </a:lvl2pPr>
            <a:lvl3pPr lvl="2" algn="l">
              <a:lnSpc>
                <a:spcPct val="100000"/>
              </a:lnSpc>
              <a:spcBef>
                <a:spcPts val="0"/>
              </a:spcBef>
              <a:spcAft>
                <a:spcPts val="0"/>
              </a:spcAft>
              <a:buSzPts val="2400"/>
              <a:buNone/>
              <a:defRPr>
                <a:solidFill>
                  <a:schemeClr val="accent1"/>
                </a:solidFill>
              </a:defRPr>
            </a:lvl3pPr>
            <a:lvl4pPr lvl="3" algn="l">
              <a:lnSpc>
                <a:spcPct val="100000"/>
              </a:lnSpc>
              <a:spcBef>
                <a:spcPts val="0"/>
              </a:spcBef>
              <a:spcAft>
                <a:spcPts val="0"/>
              </a:spcAft>
              <a:buSzPts val="2400"/>
              <a:buNone/>
              <a:defRPr>
                <a:solidFill>
                  <a:schemeClr val="accent1"/>
                </a:solidFill>
              </a:defRPr>
            </a:lvl4pPr>
            <a:lvl5pPr lvl="4" algn="l">
              <a:lnSpc>
                <a:spcPct val="100000"/>
              </a:lnSpc>
              <a:spcBef>
                <a:spcPts val="0"/>
              </a:spcBef>
              <a:spcAft>
                <a:spcPts val="0"/>
              </a:spcAft>
              <a:buSzPts val="2400"/>
              <a:buNone/>
              <a:defRPr>
                <a:solidFill>
                  <a:schemeClr val="accent1"/>
                </a:solidFill>
              </a:defRPr>
            </a:lvl5pPr>
            <a:lvl6pPr lvl="5" algn="l">
              <a:lnSpc>
                <a:spcPct val="100000"/>
              </a:lnSpc>
              <a:spcBef>
                <a:spcPts val="0"/>
              </a:spcBef>
              <a:spcAft>
                <a:spcPts val="0"/>
              </a:spcAft>
              <a:buSzPts val="2400"/>
              <a:buNone/>
              <a:defRPr>
                <a:solidFill>
                  <a:schemeClr val="accent1"/>
                </a:solidFill>
              </a:defRPr>
            </a:lvl6pPr>
            <a:lvl7pPr lvl="6" algn="l">
              <a:lnSpc>
                <a:spcPct val="100000"/>
              </a:lnSpc>
              <a:spcBef>
                <a:spcPts val="0"/>
              </a:spcBef>
              <a:spcAft>
                <a:spcPts val="0"/>
              </a:spcAft>
              <a:buSzPts val="2400"/>
              <a:buNone/>
              <a:defRPr>
                <a:solidFill>
                  <a:schemeClr val="accent1"/>
                </a:solidFill>
              </a:defRPr>
            </a:lvl7pPr>
            <a:lvl8pPr lvl="7" algn="l">
              <a:lnSpc>
                <a:spcPct val="100000"/>
              </a:lnSpc>
              <a:spcBef>
                <a:spcPts val="0"/>
              </a:spcBef>
              <a:spcAft>
                <a:spcPts val="0"/>
              </a:spcAft>
              <a:buSzPts val="2400"/>
              <a:buNone/>
              <a:defRPr>
                <a:solidFill>
                  <a:schemeClr val="accent1"/>
                </a:solidFill>
              </a:defRPr>
            </a:lvl8pPr>
            <a:lvl9pPr lvl="8" algn="l">
              <a:lnSpc>
                <a:spcPct val="100000"/>
              </a:lnSpc>
              <a:spcBef>
                <a:spcPts val="0"/>
              </a:spcBef>
              <a:spcAft>
                <a:spcPts val="0"/>
              </a:spcAft>
              <a:buSzPts val="2400"/>
              <a:buNone/>
              <a:defRPr>
                <a:solidFill>
                  <a:schemeClr val="accent1"/>
                </a:solidFill>
              </a:defRPr>
            </a:lvl9pPr>
          </a:lstStyle>
          <a:p>
            <a:endParaRPr/>
          </a:p>
        </p:txBody>
      </p:sp>
      <p:sp>
        <p:nvSpPr>
          <p:cNvPr id="36" name="Google Shape;36;p42"/>
          <p:cNvSpPr txBox="1">
            <a:spLocks noGrp="1"/>
          </p:cNvSpPr>
          <p:nvPr>
            <p:ph type="ctrTitle" idx="3"/>
          </p:nvPr>
        </p:nvSpPr>
        <p:spPr>
          <a:xfrm flipH="1">
            <a:off x="3598125" y="2445725"/>
            <a:ext cx="1896000" cy="793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2"/>
              </a:buClr>
              <a:buSzPts val="2400"/>
              <a:buNone/>
              <a:defRPr sz="4800">
                <a:solidFill>
                  <a:schemeClr val="accent2"/>
                </a:solidFill>
              </a:defRPr>
            </a:lvl1pPr>
            <a:lvl2pPr lvl="1" algn="ctr">
              <a:lnSpc>
                <a:spcPct val="100000"/>
              </a:lnSpc>
              <a:spcBef>
                <a:spcPts val="0"/>
              </a:spcBef>
              <a:spcAft>
                <a:spcPts val="0"/>
              </a:spcAft>
              <a:buClr>
                <a:schemeClr val="accent2"/>
              </a:buClr>
              <a:buSzPts val="1800"/>
              <a:buNone/>
              <a:defRPr sz="1800">
                <a:solidFill>
                  <a:schemeClr val="accent2"/>
                </a:solidFill>
              </a:defRPr>
            </a:lvl2pPr>
            <a:lvl3pPr lvl="2" algn="ctr">
              <a:lnSpc>
                <a:spcPct val="100000"/>
              </a:lnSpc>
              <a:spcBef>
                <a:spcPts val="0"/>
              </a:spcBef>
              <a:spcAft>
                <a:spcPts val="0"/>
              </a:spcAft>
              <a:buClr>
                <a:schemeClr val="accent2"/>
              </a:buClr>
              <a:buSzPts val="1800"/>
              <a:buNone/>
              <a:defRPr sz="1800">
                <a:solidFill>
                  <a:schemeClr val="accent2"/>
                </a:solidFill>
              </a:defRPr>
            </a:lvl3pPr>
            <a:lvl4pPr lvl="3" algn="ctr">
              <a:lnSpc>
                <a:spcPct val="100000"/>
              </a:lnSpc>
              <a:spcBef>
                <a:spcPts val="0"/>
              </a:spcBef>
              <a:spcAft>
                <a:spcPts val="0"/>
              </a:spcAft>
              <a:buClr>
                <a:schemeClr val="accent2"/>
              </a:buClr>
              <a:buSzPts val="1800"/>
              <a:buNone/>
              <a:defRPr sz="1800">
                <a:solidFill>
                  <a:schemeClr val="accent2"/>
                </a:solidFill>
              </a:defRPr>
            </a:lvl4pPr>
            <a:lvl5pPr lvl="4" algn="ctr">
              <a:lnSpc>
                <a:spcPct val="100000"/>
              </a:lnSpc>
              <a:spcBef>
                <a:spcPts val="0"/>
              </a:spcBef>
              <a:spcAft>
                <a:spcPts val="0"/>
              </a:spcAft>
              <a:buClr>
                <a:schemeClr val="accent2"/>
              </a:buClr>
              <a:buSzPts val="1800"/>
              <a:buNone/>
              <a:defRPr sz="1800">
                <a:solidFill>
                  <a:schemeClr val="accent2"/>
                </a:solidFill>
              </a:defRPr>
            </a:lvl5pPr>
            <a:lvl6pPr lvl="5" algn="ctr">
              <a:lnSpc>
                <a:spcPct val="100000"/>
              </a:lnSpc>
              <a:spcBef>
                <a:spcPts val="0"/>
              </a:spcBef>
              <a:spcAft>
                <a:spcPts val="0"/>
              </a:spcAft>
              <a:buClr>
                <a:schemeClr val="accent2"/>
              </a:buClr>
              <a:buSzPts val="1800"/>
              <a:buNone/>
              <a:defRPr sz="1800">
                <a:solidFill>
                  <a:schemeClr val="accent2"/>
                </a:solidFill>
              </a:defRPr>
            </a:lvl6pPr>
            <a:lvl7pPr lvl="6" algn="ctr">
              <a:lnSpc>
                <a:spcPct val="100000"/>
              </a:lnSpc>
              <a:spcBef>
                <a:spcPts val="0"/>
              </a:spcBef>
              <a:spcAft>
                <a:spcPts val="0"/>
              </a:spcAft>
              <a:buClr>
                <a:schemeClr val="accent2"/>
              </a:buClr>
              <a:buSzPts val="1800"/>
              <a:buNone/>
              <a:defRPr sz="1800">
                <a:solidFill>
                  <a:schemeClr val="accent2"/>
                </a:solidFill>
              </a:defRPr>
            </a:lvl7pPr>
            <a:lvl8pPr lvl="7" algn="ctr">
              <a:lnSpc>
                <a:spcPct val="100000"/>
              </a:lnSpc>
              <a:spcBef>
                <a:spcPts val="0"/>
              </a:spcBef>
              <a:spcAft>
                <a:spcPts val="0"/>
              </a:spcAft>
              <a:buClr>
                <a:schemeClr val="accent2"/>
              </a:buClr>
              <a:buSzPts val="1800"/>
              <a:buNone/>
              <a:defRPr sz="1800">
                <a:solidFill>
                  <a:schemeClr val="accent2"/>
                </a:solidFill>
              </a:defRPr>
            </a:lvl8pPr>
            <a:lvl9pPr lvl="8" algn="ctr">
              <a:lnSpc>
                <a:spcPct val="100000"/>
              </a:lnSpc>
              <a:spcBef>
                <a:spcPts val="0"/>
              </a:spcBef>
              <a:spcAft>
                <a:spcPts val="0"/>
              </a:spcAft>
              <a:buClr>
                <a:schemeClr val="accent2"/>
              </a:buClr>
              <a:buSzPts val="1800"/>
              <a:buNone/>
              <a:defRPr sz="1800">
                <a:solidFill>
                  <a:schemeClr val="accent2"/>
                </a:solidFill>
              </a:defRPr>
            </a:lvl9pPr>
          </a:lstStyle>
          <a:p>
            <a:endParaRPr/>
          </a:p>
        </p:txBody>
      </p:sp>
      <p:sp>
        <p:nvSpPr>
          <p:cNvPr id="37" name="Google Shape;37;p42"/>
          <p:cNvSpPr txBox="1">
            <a:spLocks noGrp="1"/>
          </p:cNvSpPr>
          <p:nvPr>
            <p:ph type="subTitle" idx="4"/>
          </p:nvPr>
        </p:nvSpPr>
        <p:spPr>
          <a:xfrm flipH="1">
            <a:off x="3597975" y="3209625"/>
            <a:ext cx="1896000" cy="87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2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200"/>
              <a:buNone/>
              <a:defRPr sz="1200">
                <a:solidFill>
                  <a:schemeClr val="accent2"/>
                </a:solidFill>
              </a:defRPr>
            </a:lvl2pPr>
            <a:lvl3pPr lvl="2" algn="ctr">
              <a:lnSpc>
                <a:spcPct val="100000"/>
              </a:lnSpc>
              <a:spcBef>
                <a:spcPts val="0"/>
              </a:spcBef>
              <a:spcAft>
                <a:spcPts val="0"/>
              </a:spcAft>
              <a:buClr>
                <a:schemeClr val="accent2"/>
              </a:buClr>
              <a:buSzPts val="1200"/>
              <a:buNone/>
              <a:defRPr sz="1200">
                <a:solidFill>
                  <a:schemeClr val="accent2"/>
                </a:solidFill>
              </a:defRPr>
            </a:lvl3pPr>
            <a:lvl4pPr lvl="3" algn="ctr">
              <a:lnSpc>
                <a:spcPct val="100000"/>
              </a:lnSpc>
              <a:spcBef>
                <a:spcPts val="0"/>
              </a:spcBef>
              <a:spcAft>
                <a:spcPts val="0"/>
              </a:spcAft>
              <a:buClr>
                <a:schemeClr val="accent2"/>
              </a:buClr>
              <a:buSzPts val="1200"/>
              <a:buNone/>
              <a:defRPr sz="1200">
                <a:solidFill>
                  <a:schemeClr val="accent2"/>
                </a:solidFill>
              </a:defRPr>
            </a:lvl4pPr>
            <a:lvl5pPr lvl="4" algn="ctr">
              <a:lnSpc>
                <a:spcPct val="100000"/>
              </a:lnSpc>
              <a:spcBef>
                <a:spcPts val="0"/>
              </a:spcBef>
              <a:spcAft>
                <a:spcPts val="0"/>
              </a:spcAft>
              <a:buClr>
                <a:schemeClr val="accent2"/>
              </a:buClr>
              <a:buSzPts val="1200"/>
              <a:buNone/>
              <a:defRPr sz="1200">
                <a:solidFill>
                  <a:schemeClr val="accent2"/>
                </a:solidFill>
              </a:defRPr>
            </a:lvl5pPr>
            <a:lvl6pPr lvl="5" algn="ctr">
              <a:lnSpc>
                <a:spcPct val="100000"/>
              </a:lnSpc>
              <a:spcBef>
                <a:spcPts val="0"/>
              </a:spcBef>
              <a:spcAft>
                <a:spcPts val="0"/>
              </a:spcAft>
              <a:buClr>
                <a:schemeClr val="accent2"/>
              </a:buClr>
              <a:buSzPts val="1200"/>
              <a:buNone/>
              <a:defRPr sz="1200">
                <a:solidFill>
                  <a:schemeClr val="accent2"/>
                </a:solidFill>
              </a:defRPr>
            </a:lvl6pPr>
            <a:lvl7pPr lvl="6" algn="ctr">
              <a:lnSpc>
                <a:spcPct val="100000"/>
              </a:lnSpc>
              <a:spcBef>
                <a:spcPts val="0"/>
              </a:spcBef>
              <a:spcAft>
                <a:spcPts val="0"/>
              </a:spcAft>
              <a:buClr>
                <a:schemeClr val="accent2"/>
              </a:buClr>
              <a:buSzPts val="1200"/>
              <a:buNone/>
              <a:defRPr sz="1200">
                <a:solidFill>
                  <a:schemeClr val="accent2"/>
                </a:solidFill>
              </a:defRPr>
            </a:lvl7pPr>
            <a:lvl8pPr lvl="7" algn="ctr">
              <a:lnSpc>
                <a:spcPct val="100000"/>
              </a:lnSpc>
              <a:spcBef>
                <a:spcPts val="0"/>
              </a:spcBef>
              <a:spcAft>
                <a:spcPts val="0"/>
              </a:spcAft>
              <a:buClr>
                <a:schemeClr val="accent2"/>
              </a:buClr>
              <a:buSzPts val="1200"/>
              <a:buNone/>
              <a:defRPr sz="1200">
                <a:solidFill>
                  <a:schemeClr val="accent2"/>
                </a:solidFill>
              </a:defRPr>
            </a:lvl8pPr>
            <a:lvl9pPr lvl="8" algn="ctr">
              <a:lnSpc>
                <a:spcPct val="100000"/>
              </a:lnSpc>
              <a:spcBef>
                <a:spcPts val="0"/>
              </a:spcBef>
              <a:spcAft>
                <a:spcPts val="0"/>
              </a:spcAft>
              <a:buClr>
                <a:schemeClr val="accent2"/>
              </a:buClr>
              <a:buSzPts val="1200"/>
              <a:buNone/>
              <a:defRPr sz="1200">
                <a:solidFill>
                  <a:schemeClr val="accent2"/>
                </a:solidFill>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grpSp>
        <p:nvGrpSpPr>
          <p:cNvPr id="39" name="Google Shape;39;p43"/>
          <p:cNvGrpSpPr/>
          <p:nvPr/>
        </p:nvGrpSpPr>
        <p:grpSpPr>
          <a:xfrm flipH="1">
            <a:off x="-7175" y="425"/>
            <a:ext cx="9166175" cy="5142950"/>
            <a:chOff x="-7175" y="425"/>
            <a:chExt cx="9166175" cy="5142950"/>
          </a:xfrm>
        </p:grpSpPr>
        <p:sp>
          <p:nvSpPr>
            <p:cNvPr id="40" name="Google Shape;40;p43"/>
            <p:cNvSpPr/>
            <p:nvPr/>
          </p:nvSpPr>
          <p:spPr>
            <a:xfrm>
              <a:off x="-7175" y="917225"/>
              <a:ext cx="6762900" cy="211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1" name="Google Shape;41;p43"/>
            <p:cNvSpPr/>
            <p:nvPr/>
          </p:nvSpPr>
          <p:spPr>
            <a:xfrm>
              <a:off x="0" y="3030175"/>
              <a:ext cx="9144000" cy="211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2" name="Google Shape;42;p43"/>
            <p:cNvSpPr/>
            <p:nvPr/>
          </p:nvSpPr>
          <p:spPr>
            <a:xfrm>
              <a:off x="0" y="425"/>
              <a:ext cx="9159000" cy="916800"/>
            </a:xfrm>
            <a:prstGeom prst="rect">
              <a:avLst/>
            </a:prstGeom>
            <a:solidFill>
              <a:srgbClr val="8ED0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43" name="Google Shape;43;p43"/>
          <p:cNvSpPr txBox="1">
            <a:spLocks noGrp="1"/>
          </p:cNvSpPr>
          <p:nvPr>
            <p:ph type="title"/>
          </p:nvPr>
        </p:nvSpPr>
        <p:spPr>
          <a:xfrm flipH="1">
            <a:off x="4267450" y="2103881"/>
            <a:ext cx="4167600" cy="841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2"/>
              </a:buClr>
              <a:buSzPts val="3600"/>
              <a:buNone/>
              <a:defRPr sz="6000">
                <a:solidFill>
                  <a:schemeClr val="accent2"/>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44" name="Google Shape;44;p43"/>
          <p:cNvSpPr txBox="1">
            <a:spLocks noGrp="1"/>
          </p:cNvSpPr>
          <p:nvPr>
            <p:ph type="subTitle" idx="1"/>
          </p:nvPr>
        </p:nvSpPr>
        <p:spPr>
          <a:xfrm>
            <a:off x="4579825" y="3126892"/>
            <a:ext cx="3855300" cy="145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1400"/>
              <a:buNone/>
              <a:defRPr>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lvl="1" algn="r">
              <a:lnSpc>
                <a:spcPct val="100000"/>
              </a:lnSpc>
              <a:spcBef>
                <a:spcPts val="0"/>
              </a:spcBef>
              <a:spcAft>
                <a:spcPts val="0"/>
              </a:spcAft>
              <a:buClr>
                <a:schemeClr val="accent1"/>
              </a:buClr>
              <a:buSzPts val="1400"/>
              <a:buNone/>
              <a:defRPr sz="1400">
                <a:solidFill>
                  <a:schemeClr val="accent1"/>
                </a:solidFill>
              </a:defRPr>
            </a:lvl2pPr>
            <a:lvl3pPr lvl="2" algn="r">
              <a:lnSpc>
                <a:spcPct val="100000"/>
              </a:lnSpc>
              <a:spcBef>
                <a:spcPts val="0"/>
              </a:spcBef>
              <a:spcAft>
                <a:spcPts val="0"/>
              </a:spcAft>
              <a:buClr>
                <a:schemeClr val="accent1"/>
              </a:buClr>
              <a:buSzPts val="1400"/>
              <a:buNone/>
              <a:defRPr sz="1400">
                <a:solidFill>
                  <a:schemeClr val="accent1"/>
                </a:solidFill>
              </a:defRPr>
            </a:lvl3pPr>
            <a:lvl4pPr lvl="3" algn="r">
              <a:lnSpc>
                <a:spcPct val="100000"/>
              </a:lnSpc>
              <a:spcBef>
                <a:spcPts val="0"/>
              </a:spcBef>
              <a:spcAft>
                <a:spcPts val="0"/>
              </a:spcAft>
              <a:buClr>
                <a:schemeClr val="accent1"/>
              </a:buClr>
              <a:buSzPts val="1400"/>
              <a:buNone/>
              <a:defRPr sz="1400">
                <a:solidFill>
                  <a:schemeClr val="accent1"/>
                </a:solidFill>
              </a:defRPr>
            </a:lvl4pPr>
            <a:lvl5pPr lvl="4" algn="r">
              <a:lnSpc>
                <a:spcPct val="100000"/>
              </a:lnSpc>
              <a:spcBef>
                <a:spcPts val="0"/>
              </a:spcBef>
              <a:spcAft>
                <a:spcPts val="0"/>
              </a:spcAft>
              <a:buClr>
                <a:schemeClr val="accent1"/>
              </a:buClr>
              <a:buSzPts val="1400"/>
              <a:buNone/>
              <a:defRPr sz="1400">
                <a:solidFill>
                  <a:schemeClr val="accent1"/>
                </a:solidFill>
              </a:defRPr>
            </a:lvl5pPr>
            <a:lvl6pPr lvl="5" algn="r">
              <a:lnSpc>
                <a:spcPct val="100000"/>
              </a:lnSpc>
              <a:spcBef>
                <a:spcPts val="0"/>
              </a:spcBef>
              <a:spcAft>
                <a:spcPts val="0"/>
              </a:spcAft>
              <a:buClr>
                <a:schemeClr val="accent1"/>
              </a:buClr>
              <a:buSzPts val="1400"/>
              <a:buNone/>
              <a:defRPr sz="1400">
                <a:solidFill>
                  <a:schemeClr val="accent1"/>
                </a:solidFill>
              </a:defRPr>
            </a:lvl6pPr>
            <a:lvl7pPr lvl="6" algn="r">
              <a:lnSpc>
                <a:spcPct val="100000"/>
              </a:lnSpc>
              <a:spcBef>
                <a:spcPts val="0"/>
              </a:spcBef>
              <a:spcAft>
                <a:spcPts val="0"/>
              </a:spcAft>
              <a:buClr>
                <a:schemeClr val="accent1"/>
              </a:buClr>
              <a:buSzPts val="1400"/>
              <a:buNone/>
              <a:defRPr sz="1400">
                <a:solidFill>
                  <a:schemeClr val="accent1"/>
                </a:solidFill>
              </a:defRPr>
            </a:lvl7pPr>
            <a:lvl8pPr lvl="7" algn="r">
              <a:lnSpc>
                <a:spcPct val="100000"/>
              </a:lnSpc>
              <a:spcBef>
                <a:spcPts val="0"/>
              </a:spcBef>
              <a:spcAft>
                <a:spcPts val="0"/>
              </a:spcAft>
              <a:buClr>
                <a:schemeClr val="accent1"/>
              </a:buClr>
              <a:buSzPts val="1400"/>
              <a:buNone/>
              <a:defRPr sz="1400">
                <a:solidFill>
                  <a:schemeClr val="accent1"/>
                </a:solidFill>
              </a:defRPr>
            </a:lvl8pPr>
            <a:lvl9pPr lvl="8" algn="r">
              <a:lnSpc>
                <a:spcPct val="100000"/>
              </a:lnSpc>
              <a:spcBef>
                <a:spcPts val="0"/>
              </a:spcBef>
              <a:spcAft>
                <a:spcPts val="0"/>
              </a:spcAft>
              <a:buClr>
                <a:schemeClr val="accent1"/>
              </a:buClr>
              <a:buSzPts val="1400"/>
              <a:buNone/>
              <a:defRPr sz="1400">
                <a:solidFill>
                  <a:schemeClr val="accent1"/>
                </a:solidFill>
              </a:defRPr>
            </a:lvl9pPr>
          </a:lstStyle>
          <a:p>
            <a:endParaRPr dirty="0"/>
          </a:p>
        </p:txBody>
      </p:sp>
      <p:sp>
        <p:nvSpPr>
          <p:cNvPr id="45" name="Google Shape;45;p43"/>
          <p:cNvSpPr txBox="1">
            <a:spLocks noGrp="1"/>
          </p:cNvSpPr>
          <p:nvPr>
            <p:ph type="title" idx="2"/>
          </p:nvPr>
        </p:nvSpPr>
        <p:spPr>
          <a:xfrm flipH="1">
            <a:off x="724525" y="1997945"/>
            <a:ext cx="3230100" cy="79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2000"/>
              <a:buNone/>
              <a:defRPr sz="7200">
                <a:solidFill>
                  <a:schemeClr val="accent1"/>
                </a:solidFill>
              </a:defRPr>
            </a:lvl1pPr>
            <a:lvl2pPr lvl="1" algn="l">
              <a:lnSpc>
                <a:spcPct val="100000"/>
              </a:lnSpc>
              <a:spcBef>
                <a:spcPts val="0"/>
              </a:spcBef>
              <a:spcAft>
                <a:spcPts val="0"/>
              </a:spcAft>
              <a:buClr>
                <a:schemeClr val="accent1"/>
              </a:buClr>
              <a:buSzPts val="12000"/>
              <a:buNone/>
              <a:defRPr sz="12000">
                <a:solidFill>
                  <a:schemeClr val="accent1"/>
                </a:solidFill>
              </a:defRPr>
            </a:lvl2pPr>
            <a:lvl3pPr lvl="2" algn="l">
              <a:lnSpc>
                <a:spcPct val="100000"/>
              </a:lnSpc>
              <a:spcBef>
                <a:spcPts val="0"/>
              </a:spcBef>
              <a:spcAft>
                <a:spcPts val="0"/>
              </a:spcAft>
              <a:buClr>
                <a:schemeClr val="accent1"/>
              </a:buClr>
              <a:buSzPts val="12000"/>
              <a:buNone/>
              <a:defRPr sz="12000">
                <a:solidFill>
                  <a:schemeClr val="accent1"/>
                </a:solidFill>
              </a:defRPr>
            </a:lvl3pPr>
            <a:lvl4pPr lvl="3" algn="l">
              <a:lnSpc>
                <a:spcPct val="100000"/>
              </a:lnSpc>
              <a:spcBef>
                <a:spcPts val="0"/>
              </a:spcBef>
              <a:spcAft>
                <a:spcPts val="0"/>
              </a:spcAft>
              <a:buClr>
                <a:schemeClr val="accent1"/>
              </a:buClr>
              <a:buSzPts val="12000"/>
              <a:buNone/>
              <a:defRPr sz="12000">
                <a:solidFill>
                  <a:schemeClr val="accent1"/>
                </a:solidFill>
              </a:defRPr>
            </a:lvl4pPr>
            <a:lvl5pPr lvl="4" algn="l">
              <a:lnSpc>
                <a:spcPct val="100000"/>
              </a:lnSpc>
              <a:spcBef>
                <a:spcPts val="0"/>
              </a:spcBef>
              <a:spcAft>
                <a:spcPts val="0"/>
              </a:spcAft>
              <a:buClr>
                <a:schemeClr val="accent1"/>
              </a:buClr>
              <a:buSzPts val="12000"/>
              <a:buNone/>
              <a:defRPr sz="12000">
                <a:solidFill>
                  <a:schemeClr val="accent1"/>
                </a:solidFill>
              </a:defRPr>
            </a:lvl5pPr>
            <a:lvl6pPr lvl="5" algn="l">
              <a:lnSpc>
                <a:spcPct val="100000"/>
              </a:lnSpc>
              <a:spcBef>
                <a:spcPts val="0"/>
              </a:spcBef>
              <a:spcAft>
                <a:spcPts val="0"/>
              </a:spcAft>
              <a:buClr>
                <a:schemeClr val="accent1"/>
              </a:buClr>
              <a:buSzPts val="12000"/>
              <a:buNone/>
              <a:defRPr sz="12000">
                <a:solidFill>
                  <a:schemeClr val="accent1"/>
                </a:solidFill>
              </a:defRPr>
            </a:lvl6pPr>
            <a:lvl7pPr lvl="6" algn="l">
              <a:lnSpc>
                <a:spcPct val="100000"/>
              </a:lnSpc>
              <a:spcBef>
                <a:spcPts val="0"/>
              </a:spcBef>
              <a:spcAft>
                <a:spcPts val="0"/>
              </a:spcAft>
              <a:buClr>
                <a:schemeClr val="accent1"/>
              </a:buClr>
              <a:buSzPts val="12000"/>
              <a:buNone/>
              <a:defRPr sz="12000">
                <a:solidFill>
                  <a:schemeClr val="accent1"/>
                </a:solidFill>
              </a:defRPr>
            </a:lvl7pPr>
            <a:lvl8pPr lvl="7" algn="l">
              <a:lnSpc>
                <a:spcPct val="100000"/>
              </a:lnSpc>
              <a:spcBef>
                <a:spcPts val="0"/>
              </a:spcBef>
              <a:spcAft>
                <a:spcPts val="0"/>
              </a:spcAft>
              <a:buClr>
                <a:schemeClr val="accent1"/>
              </a:buClr>
              <a:buSzPts val="12000"/>
              <a:buNone/>
              <a:defRPr sz="12000">
                <a:solidFill>
                  <a:schemeClr val="accent1"/>
                </a:solidFill>
              </a:defRPr>
            </a:lvl8pPr>
            <a:lvl9pPr lvl="8" algn="l">
              <a:lnSpc>
                <a:spcPct val="100000"/>
              </a:lnSpc>
              <a:spcBef>
                <a:spcPts val="0"/>
              </a:spcBef>
              <a:spcAft>
                <a:spcPts val="0"/>
              </a:spcAft>
              <a:buClr>
                <a:schemeClr val="accent1"/>
              </a:buClr>
              <a:buSzPts val="12000"/>
              <a:buNone/>
              <a:defRPr sz="120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cSld name="CUSTOM_12">
    <p:bg>
      <p:bgPr>
        <a:solidFill>
          <a:schemeClr val="lt1"/>
        </a:solidFill>
        <a:effectLst/>
      </p:bgPr>
    </p:bg>
    <p:spTree>
      <p:nvGrpSpPr>
        <p:cNvPr id="1" name="Shape 46"/>
        <p:cNvGrpSpPr/>
        <p:nvPr/>
      </p:nvGrpSpPr>
      <p:grpSpPr>
        <a:xfrm>
          <a:off x="0" y="0"/>
          <a:ext cx="0" cy="0"/>
          <a:chOff x="0" y="0"/>
          <a:chExt cx="0" cy="0"/>
        </a:xfrm>
      </p:grpSpPr>
      <p:sp>
        <p:nvSpPr>
          <p:cNvPr id="47" name="Google Shape;47;p44"/>
          <p:cNvSpPr txBox="1">
            <a:spLocks noGrp="1"/>
          </p:cNvSpPr>
          <p:nvPr>
            <p:ph type="title"/>
          </p:nvPr>
        </p:nvSpPr>
        <p:spPr>
          <a:xfrm>
            <a:off x="3417450" y="1608300"/>
            <a:ext cx="5010000" cy="1926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lgn="l">
              <a:lnSpc>
                <a:spcPct val="100000"/>
              </a:lnSpc>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9">
    <p:bg>
      <p:bgPr>
        <a:solidFill>
          <a:schemeClr val="dk1"/>
        </a:solidFill>
        <a:effectLst/>
      </p:bgPr>
    </p:bg>
    <p:spTree>
      <p:nvGrpSpPr>
        <p:cNvPr id="1" name="Shape 48"/>
        <p:cNvGrpSpPr/>
        <p:nvPr/>
      </p:nvGrpSpPr>
      <p:grpSpPr>
        <a:xfrm>
          <a:off x="0" y="0"/>
          <a:ext cx="0" cy="0"/>
          <a:chOff x="0" y="0"/>
          <a:chExt cx="0" cy="0"/>
        </a:xfrm>
      </p:grpSpPr>
      <p:grpSp>
        <p:nvGrpSpPr>
          <p:cNvPr id="49" name="Google Shape;49;p45"/>
          <p:cNvGrpSpPr/>
          <p:nvPr/>
        </p:nvGrpSpPr>
        <p:grpSpPr>
          <a:xfrm>
            <a:off x="-13275" y="-6625"/>
            <a:ext cx="9170325" cy="5156875"/>
            <a:chOff x="-13275" y="-6625"/>
            <a:chExt cx="9170325" cy="5156875"/>
          </a:xfrm>
        </p:grpSpPr>
        <p:sp>
          <p:nvSpPr>
            <p:cNvPr id="50" name="Google Shape;50;p45"/>
            <p:cNvSpPr/>
            <p:nvPr/>
          </p:nvSpPr>
          <p:spPr>
            <a:xfrm>
              <a:off x="-13275" y="2571750"/>
              <a:ext cx="4585200" cy="2578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51" name="Google Shape;51;p45"/>
            <p:cNvSpPr/>
            <p:nvPr/>
          </p:nvSpPr>
          <p:spPr>
            <a:xfrm>
              <a:off x="4571850" y="2571750"/>
              <a:ext cx="4585200" cy="2578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52" name="Google Shape;52;p45"/>
            <p:cNvSpPr/>
            <p:nvPr/>
          </p:nvSpPr>
          <p:spPr>
            <a:xfrm>
              <a:off x="-13275" y="-6625"/>
              <a:ext cx="4585200" cy="2578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53" name="Google Shape;53;p45"/>
          <p:cNvSpPr txBox="1">
            <a:spLocks noGrp="1"/>
          </p:cNvSpPr>
          <p:nvPr>
            <p:ph type="subTitle" idx="1"/>
          </p:nvPr>
        </p:nvSpPr>
        <p:spPr>
          <a:xfrm flipH="1">
            <a:off x="1747915" y="1273475"/>
            <a:ext cx="2320200" cy="66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8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
        <p:nvSpPr>
          <p:cNvPr id="54" name="Google Shape;54;p45"/>
          <p:cNvSpPr txBox="1">
            <a:spLocks noGrp="1"/>
          </p:cNvSpPr>
          <p:nvPr>
            <p:ph type="subTitle" idx="2"/>
          </p:nvPr>
        </p:nvSpPr>
        <p:spPr>
          <a:xfrm flipH="1">
            <a:off x="1747915" y="893050"/>
            <a:ext cx="2823900" cy="53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Nunito"/>
              <a:buNone/>
              <a:defRPr sz="2300">
                <a:solidFill>
                  <a:schemeClr val="accent2"/>
                </a:solidFill>
                <a:latin typeface="Nunito"/>
                <a:ea typeface="Nunito"/>
                <a:cs typeface="Nunito"/>
                <a:sym typeface="Nunito"/>
              </a:defRPr>
            </a:lvl1pPr>
            <a:lvl2pPr lvl="1" algn="ctr">
              <a:lnSpc>
                <a:spcPct val="100000"/>
              </a:lnSpc>
              <a:spcBef>
                <a:spcPts val="0"/>
              </a:spcBef>
              <a:spcAft>
                <a:spcPts val="0"/>
              </a:spcAft>
              <a:buSzPts val="1400"/>
              <a:buFont typeface="Nunito"/>
              <a:buNone/>
              <a:defRPr>
                <a:latin typeface="Nunito"/>
                <a:ea typeface="Nunito"/>
                <a:cs typeface="Nunito"/>
                <a:sym typeface="Nunito"/>
              </a:defRPr>
            </a:lvl2pPr>
            <a:lvl3pPr lvl="2" algn="ctr">
              <a:lnSpc>
                <a:spcPct val="100000"/>
              </a:lnSpc>
              <a:spcBef>
                <a:spcPts val="0"/>
              </a:spcBef>
              <a:spcAft>
                <a:spcPts val="0"/>
              </a:spcAft>
              <a:buSzPts val="1200"/>
              <a:buFont typeface="Nunito"/>
              <a:buNone/>
              <a:defRPr>
                <a:latin typeface="Nunito"/>
                <a:ea typeface="Nunito"/>
                <a:cs typeface="Nunito"/>
                <a:sym typeface="Nunito"/>
              </a:defRPr>
            </a:lvl3pPr>
            <a:lvl4pPr lvl="3" algn="ctr">
              <a:lnSpc>
                <a:spcPct val="100000"/>
              </a:lnSpc>
              <a:spcBef>
                <a:spcPts val="0"/>
              </a:spcBef>
              <a:spcAft>
                <a:spcPts val="0"/>
              </a:spcAft>
              <a:buSzPts val="1200"/>
              <a:buFont typeface="Nunito"/>
              <a:buNone/>
              <a:defRPr>
                <a:latin typeface="Nunito"/>
                <a:ea typeface="Nunito"/>
                <a:cs typeface="Nunito"/>
                <a:sym typeface="Nunito"/>
              </a:defRPr>
            </a:lvl4pPr>
            <a:lvl5pPr lvl="4" algn="ctr">
              <a:lnSpc>
                <a:spcPct val="100000"/>
              </a:lnSpc>
              <a:spcBef>
                <a:spcPts val="0"/>
              </a:spcBef>
              <a:spcAft>
                <a:spcPts val="0"/>
              </a:spcAft>
              <a:buSzPts val="1200"/>
              <a:buFont typeface="Nunito"/>
              <a:buNone/>
              <a:defRPr>
                <a:latin typeface="Nunito"/>
                <a:ea typeface="Nunito"/>
                <a:cs typeface="Nunito"/>
                <a:sym typeface="Nunito"/>
              </a:defRPr>
            </a:lvl5pPr>
            <a:lvl6pPr lvl="5" algn="ctr">
              <a:lnSpc>
                <a:spcPct val="100000"/>
              </a:lnSpc>
              <a:spcBef>
                <a:spcPts val="0"/>
              </a:spcBef>
              <a:spcAft>
                <a:spcPts val="0"/>
              </a:spcAft>
              <a:buSzPts val="1200"/>
              <a:buFont typeface="Nunito"/>
              <a:buNone/>
              <a:defRPr>
                <a:latin typeface="Nunito"/>
                <a:ea typeface="Nunito"/>
                <a:cs typeface="Nunito"/>
                <a:sym typeface="Nunito"/>
              </a:defRPr>
            </a:lvl6pPr>
            <a:lvl7pPr lvl="6" algn="ctr">
              <a:lnSpc>
                <a:spcPct val="100000"/>
              </a:lnSpc>
              <a:spcBef>
                <a:spcPts val="0"/>
              </a:spcBef>
              <a:spcAft>
                <a:spcPts val="0"/>
              </a:spcAft>
              <a:buSzPts val="1200"/>
              <a:buFont typeface="Nunito"/>
              <a:buNone/>
              <a:defRPr>
                <a:latin typeface="Nunito"/>
                <a:ea typeface="Nunito"/>
                <a:cs typeface="Nunito"/>
                <a:sym typeface="Nunito"/>
              </a:defRPr>
            </a:lvl7pPr>
            <a:lvl8pPr lvl="7" algn="ctr">
              <a:lnSpc>
                <a:spcPct val="100000"/>
              </a:lnSpc>
              <a:spcBef>
                <a:spcPts val="0"/>
              </a:spcBef>
              <a:spcAft>
                <a:spcPts val="0"/>
              </a:spcAft>
              <a:buSzPts val="1200"/>
              <a:buFont typeface="Nunito"/>
              <a:buNone/>
              <a:defRPr>
                <a:latin typeface="Nunito"/>
                <a:ea typeface="Nunito"/>
                <a:cs typeface="Nunito"/>
                <a:sym typeface="Nunito"/>
              </a:defRPr>
            </a:lvl8pPr>
            <a:lvl9pPr lvl="8" algn="ctr">
              <a:lnSpc>
                <a:spcPct val="100000"/>
              </a:lnSpc>
              <a:spcBef>
                <a:spcPts val="0"/>
              </a:spcBef>
              <a:spcAft>
                <a:spcPts val="0"/>
              </a:spcAft>
              <a:buSzPts val="1200"/>
              <a:buFont typeface="Nunito"/>
              <a:buNone/>
              <a:defRPr>
                <a:latin typeface="Nunito"/>
                <a:ea typeface="Nunito"/>
                <a:cs typeface="Nunito"/>
                <a:sym typeface="Nunito"/>
              </a:defRPr>
            </a:lvl9pPr>
          </a:lstStyle>
          <a:p>
            <a:endParaRPr/>
          </a:p>
        </p:txBody>
      </p:sp>
      <p:sp>
        <p:nvSpPr>
          <p:cNvPr id="55" name="Google Shape;55;p45"/>
          <p:cNvSpPr txBox="1">
            <a:spLocks noGrp="1"/>
          </p:cNvSpPr>
          <p:nvPr>
            <p:ph type="title"/>
          </p:nvPr>
        </p:nvSpPr>
        <p:spPr>
          <a:xfrm>
            <a:off x="716775" y="792447"/>
            <a:ext cx="1031100" cy="943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800" b="0">
                <a:solidFill>
                  <a:schemeClr val="accent2"/>
                </a:solidFill>
              </a:defRPr>
            </a:lvl1pPr>
            <a:lvl2pPr lvl="1" algn="ctr">
              <a:lnSpc>
                <a:spcPct val="100000"/>
              </a:lnSpc>
              <a:spcBef>
                <a:spcPts val="0"/>
              </a:spcBef>
              <a:spcAft>
                <a:spcPts val="0"/>
              </a:spcAft>
              <a:buSzPts val="5500"/>
              <a:buFont typeface="Thasadith"/>
              <a:buNone/>
              <a:defRPr sz="5500">
                <a:latin typeface="Thasadith"/>
                <a:ea typeface="Thasadith"/>
                <a:cs typeface="Thasadith"/>
                <a:sym typeface="Thasadith"/>
              </a:defRPr>
            </a:lvl2pPr>
            <a:lvl3pPr lvl="2" algn="ctr">
              <a:lnSpc>
                <a:spcPct val="100000"/>
              </a:lnSpc>
              <a:spcBef>
                <a:spcPts val="0"/>
              </a:spcBef>
              <a:spcAft>
                <a:spcPts val="0"/>
              </a:spcAft>
              <a:buSzPts val="5500"/>
              <a:buFont typeface="Thasadith"/>
              <a:buNone/>
              <a:defRPr sz="5500">
                <a:latin typeface="Thasadith"/>
                <a:ea typeface="Thasadith"/>
                <a:cs typeface="Thasadith"/>
                <a:sym typeface="Thasadith"/>
              </a:defRPr>
            </a:lvl3pPr>
            <a:lvl4pPr lvl="3" algn="ctr">
              <a:lnSpc>
                <a:spcPct val="100000"/>
              </a:lnSpc>
              <a:spcBef>
                <a:spcPts val="0"/>
              </a:spcBef>
              <a:spcAft>
                <a:spcPts val="0"/>
              </a:spcAft>
              <a:buSzPts val="5500"/>
              <a:buFont typeface="Thasadith"/>
              <a:buNone/>
              <a:defRPr sz="5500">
                <a:latin typeface="Thasadith"/>
                <a:ea typeface="Thasadith"/>
                <a:cs typeface="Thasadith"/>
                <a:sym typeface="Thasadith"/>
              </a:defRPr>
            </a:lvl4pPr>
            <a:lvl5pPr lvl="4" algn="ctr">
              <a:lnSpc>
                <a:spcPct val="100000"/>
              </a:lnSpc>
              <a:spcBef>
                <a:spcPts val="0"/>
              </a:spcBef>
              <a:spcAft>
                <a:spcPts val="0"/>
              </a:spcAft>
              <a:buSzPts val="5500"/>
              <a:buFont typeface="Thasadith"/>
              <a:buNone/>
              <a:defRPr sz="5500">
                <a:latin typeface="Thasadith"/>
                <a:ea typeface="Thasadith"/>
                <a:cs typeface="Thasadith"/>
                <a:sym typeface="Thasadith"/>
              </a:defRPr>
            </a:lvl5pPr>
            <a:lvl6pPr lvl="5" algn="ctr">
              <a:lnSpc>
                <a:spcPct val="100000"/>
              </a:lnSpc>
              <a:spcBef>
                <a:spcPts val="0"/>
              </a:spcBef>
              <a:spcAft>
                <a:spcPts val="0"/>
              </a:spcAft>
              <a:buSzPts val="5500"/>
              <a:buFont typeface="Thasadith"/>
              <a:buNone/>
              <a:defRPr sz="5500">
                <a:latin typeface="Thasadith"/>
                <a:ea typeface="Thasadith"/>
                <a:cs typeface="Thasadith"/>
                <a:sym typeface="Thasadith"/>
              </a:defRPr>
            </a:lvl6pPr>
            <a:lvl7pPr lvl="6" algn="ctr">
              <a:lnSpc>
                <a:spcPct val="100000"/>
              </a:lnSpc>
              <a:spcBef>
                <a:spcPts val="0"/>
              </a:spcBef>
              <a:spcAft>
                <a:spcPts val="0"/>
              </a:spcAft>
              <a:buSzPts val="5500"/>
              <a:buFont typeface="Thasadith"/>
              <a:buNone/>
              <a:defRPr sz="5500">
                <a:latin typeface="Thasadith"/>
                <a:ea typeface="Thasadith"/>
                <a:cs typeface="Thasadith"/>
                <a:sym typeface="Thasadith"/>
              </a:defRPr>
            </a:lvl7pPr>
            <a:lvl8pPr lvl="7" algn="ctr">
              <a:lnSpc>
                <a:spcPct val="100000"/>
              </a:lnSpc>
              <a:spcBef>
                <a:spcPts val="0"/>
              </a:spcBef>
              <a:spcAft>
                <a:spcPts val="0"/>
              </a:spcAft>
              <a:buSzPts val="5500"/>
              <a:buFont typeface="Thasadith"/>
              <a:buNone/>
              <a:defRPr sz="5500">
                <a:latin typeface="Thasadith"/>
                <a:ea typeface="Thasadith"/>
                <a:cs typeface="Thasadith"/>
                <a:sym typeface="Thasadith"/>
              </a:defRPr>
            </a:lvl8pPr>
            <a:lvl9pPr lvl="8" algn="ctr">
              <a:lnSpc>
                <a:spcPct val="100000"/>
              </a:lnSpc>
              <a:spcBef>
                <a:spcPts val="0"/>
              </a:spcBef>
              <a:spcAft>
                <a:spcPts val="0"/>
              </a:spcAft>
              <a:buSzPts val="5500"/>
              <a:buFont typeface="Thasadith"/>
              <a:buNone/>
              <a:defRPr sz="5500">
                <a:latin typeface="Thasadith"/>
                <a:ea typeface="Thasadith"/>
                <a:cs typeface="Thasadith"/>
                <a:sym typeface="Thasadith"/>
              </a:defRPr>
            </a:lvl9pPr>
          </a:lstStyle>
          <a:p>
            <a:endParaRPr/>
          </a:p>
        </p:txBody>
      </p:sp>
      <p:sp>
        <p:nvSpPr>
          <p:cNvPr id="56" name="Google Shape;56;p45"/>
          <p:cNvSpPr txBox="1">
            <a:spLocks noGrp="1"/>
          </p:cNvSpPr>
          <p:nvPr>
            <p:ph type="subTitle" idx="3"/>
          </p:nvPr>
        </p:nvSpPr>
        <p:spPr>
          <a:xfrm flipH="1">
            <a:off x="1747992" y="3759688"/>
            <a:ext cx="2320200" cy="66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dirty="0"/>
          </a:p>
        </p:txBody>
      </p:sp>
      <p:sp>
        <p:nvSpPr>
          <p:cNvPr id="57" name="Google Shape;57;p45"/>
          <p:cNvSpPr txBox="1">
            <a:spLocks noGrp="1"/>
          </p:cNvSpPr>
          <p:nvPr>
            <p:ph type="subTitle" idx="4"/>
          </p:nvPr>
        </p:nvSpPr>
        <p:spPr>
          <a:xfrm flipH="1">
            <a:off x="1747925" y="3379263"/>
            <a:ext cx="2823900" cy="53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Nunito"/>
              <a:buNone/>
              <a:defRPr sz="2300">
                <a:latin typeface="Nunito"/>
                <a:ea typeface="Nunito"/>
                <a:cs typeface="Nunito"/>
                <a:sym typeface="Nunito"/>
              </a:defRPr>
            </a:lvl1pPr>
            <a:lvl2pPr lvl="1" algn="ctr">
              <a:lnSpc>
                <a:spcPct val="100000"/>
              </a:lnSpc>
              <a:spcBef>
                <a:spcPts val="0"/>
              </a:spcBef>
              <a:spcAft>
                <a:spcPts val="0"/>
              </a:spcAft>
              <a:buSzPts val="1400"/>
              <a:buFont typeface="Nunito"/>
              <a:buNone/>
              <a:defRPr>
                <a:latin typeface="Nunito"/>
                <a:ea typeface="Nunito"/>
                <a:cs typeface="Nunito"/>
                <a:sym typeface="Nunito"/>
              </a:defRPr>
            </a:lvl2pPr>
            <a:lvl3pPr lvl="2" algn="ctr">
              <a:lnSpc>
                <a:spcPct val="100000"/>
              </a:lnSpc>
              <a:spcBef>
                <a:spcPts val="0"/>
              </a:spcBef>
              <a:spcAft>
                <a:spcPts val="0"/>
              </a:spcAft>
              <a:buSzPts val="1200"/>
              <a:buFont typeface="Nunito"/>
              <a:buNone/>
              <a:defRPr>
                <a:latin typeface="Nunito"/>
                <a:ea typeface="Nunito"/>
                <a:cs typeface="Nunito"/>
                <a:sym typeface="Nunito"/>
              </a:defRPr>
            </a:lvl3pPr>
            <a:lvl4pPr lvl="3" algn="ctr">
              <a:lnSpc>
                <a:spcPct val="100000"/>
              </a:lnSpc>
              <a:spcBef>
                <a:spcPts val="0"/>
              </a:spcBef>
              <a:spcAft>
                <a:spcPts val="0"/>
              </a:spcAft>
              <a:buSzPts val="1200"/>
              <a:buFont typeface="Nunito"/>
              <a:buNone/>
              <a:defRPr>
                <a:latin typeface="Nunito"/>
                <a:ea typeface="Nunito"/>
                <a:cs typeface="Nunito"/>
                <a:sym typeface="Nunito"/>
              </a:defRPr>
            </a:lvl4pPr>
            <a:lvl5pPr lvl="4" algn="ctr">
              <a:lnSpc>
                <a:spcPct val="100000"/>
              </a:lnSpc>
              <a:spcBef>
                <a:spcPts val="0"/>
              </a:spcBef>
              <a:spcAft>
                <a:spcPts val="0"/>
              </a:spcAft>
              <a:buSzPts val="1200"/>
              <a:buFont typeface="Nunito"/>
              <a:buNone/>
              <a:defRPr>
                <a:latin typeface="Nunito"/>
                <a:ea typeface="Nunito"/>
                <a:cs typeface="Nunito"/>
                <a:sym typeface="Nunito"/>
              </a:defRPr>
            </a:lvl5pPr>
            <a:lvl6pPr lvl="5" algn="ctr">
              <a:lnSpc>
                <a:spcPct val="100000"/>
              </a:lnSpc>
              <a:spcBef>
                <a:spcPts val="0"/>
              </a:spcBef>
              <a:spcAft>
                <a:spcPts val="0"/>
              </a:spcAft>
              <a:buSzPts val="1200"/>
              <a:buFont typeface="Nunito"/>
              <a:buNone/>
              <a:defRPr>
                <a:latin typeface="Nunito"/>
                <a:ea typeface="Nunito"/>
                <a:cs typeface="Nunito"/>
                <a:sym typeface="Nunito"/>
              </a:defRPr>
            </a:lvl6pPr>
            <a:lvl7pPr lvl="6" algn="ctr">
              <a:lnSpc>
                <a:spcPct val="100000"/>
              </a:lnSpc>
              <a:spcBef>
                <a:spcPts val="0"/>
              </a:spcBef>
              <a:spcAft>
                <a:spcPts val="0"/>
              </a:spcAft>
              <a:buSzPts val="1200"/>
              <a:buFont typeface="Nunito"/>
              <a:buNone/>
              <a:defRPr>
                <a:latin typeface="Nunito"/>
                <a:ea typeface="Nunito"/>
                <a:cs typeface="Nunito"/>
                <a:sym typeface="Nunito"/>
              </a:defRPr>
            </a:lvl7pPr>
            <a:lvl8pPr lvl="7" algn="ctr">
              <a:lnSpc>
                <a:spcPct val="100000"/>
              </a:lnSpc>
              <a:spcBef>
                <a:spcPts val="0"/>
              </a:spcBef>
              <a:spcAft>
                <a:spcPts val="0"/>
              </a:spcAft>
              <a:buSzPts val="1200"/>
              <a:buFont typeface="Nunito"/>
              <a:buNone/>
              <a:defRPr>
                <a:latin typeface="Nunito"/>
                <a:ea typeface="Nunito"/>
                <a:cs typeface="Nunito"/>
                <a:sym typeface="Nunito"/>
              </a:defRPr>
            </a:lvl8pPr>
            <a:lvl9pPr lvl="8" algn="ctr">
              <a:lnSpc>
                <a:spcPct val="100000"/>
              </a:lnSpc>
              <a:spcBef>
                <a:spcPts val="0"/>
              </a:spcBef>
              <a:spcAft>
                <a:spcPts val="0"/>
              </a:spcAft>
              <a:buSzPts val="1200"/>
              <a:buFont typeface="Nunito"/>
              <a:buNone/>
              <a:defRPr>
                <a:latin typeface="Nunito"/>
                <a:ea typeface="Nunito"/>
                <a:cs typeface="Nunito"/>
                <a:sym typeface="Nunito"/>
              </a:defRPr>
            </a:lvl9pPr>
          </a:lstStyle>
          <a:p>
            <a:endParaRPr/>
          </a:p>
        </p:txBody>
      </p:sp>
      <p:sp>
        <p:nvSpPr>
          <p:cNvPr id="58" name="Google Shape;58;p45"/>
          <p:cNvSpPr txBox="1">
            <a:spLocks noGrp="1"/>
          </p:cNvSpPr>
          <p:nvPr>
            <p:ph type="title" idx="5"/>
          </p:nvPr>
        </p:nvSpPr>
        <p:spPr>
          <a:xfrm>
            <a:off x="716800" y="3272017"/>
            <a:ext cx="1031100" cy="943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800" b="0"/>
            </a:lvl1pPr>
            <a:lvl2pPr lvl="1" algn="ctr">
              <a:lnSpc>
                <a:spcPct val="100000"/>
              </a:lnSpc>
              <a:spcBef>
                <a:spcPts val="0"/>
              </a:spcBef>
              <a:spcAft>
                <a:spcPts val="0"/>
              </a:spcAft>
              <a:buSzPts val="5500"/>
              <a:buFont typeface="Thasadith"/>
              <a:buNone/>
              <a:defRPr sz="5500">
                <a:latin typeface="Thasadith"/>
                <a:ea typeface="Thasadith"/>
                <a:cs typeface="Thasadith"/>
                <a:sym typeface="Thasadith"/>
              </a:defRPr>
            </a:lvl2pPr>
            <a:lvl3pPr lvl="2" algn="ctr">
              <a:lnSpc>
                <a:spcPct val="100000"/>
              </a:lnSpc>
              <a:spcBef>
                <a:spcPts val="0"/>
              </a:spcBef>
              <a:spcAft>
                <a:spcPts val="0"/>
              </a:spcAft>
              <a:buSzPts val="5500"/>
              <a:buFont typeface="Thasadith"/>
              <a:buNone/>
              <a:defRPr sz="5500">
                <a:latin typeface="Thasadith"/>
                <a:ea typeface="Thasadith"/>
                <a:cs typeface="Thasadith"/>
                <a:sym typeface="Thasadith"/>
              </a:defRPr>
            </a:lvl3pPr>
            <a:lvl4pPr lvl="3" algn="ctr">
              <a:lnSpc>
                <a:spcPct val="100000"/>
              </a:lnSpc>
              <a:spcBef>
                <a:spcPts val="0"/>
              </a:spcBef>
              <a:spcAft>
                <a:spcPts val="0"/>
              </a:spcAft>
              <a:buSzPts val="5500"/>
              <a:buFont typeface="Thasadith"/>
              <a:buNone/>
              <a:defRPr sz="5500">
                <a:latin typeface="Thasadith"/>
                <a:ea typeface="Thasadith"/>
                <a:cs typeface="Thasadith"/>
                <a:sym typeface="Thasadith"/>
              </a:defRPr>
            </a:lvl4pPr>
            <a:lvl5pPr lvl="4" algn="ctr">
              <a:lnSpc>
                <a:spcPct val="100000"/>
              </a:lnSpc>
              <a:spcBef>
                <a:spcPts val="0"/>
              </a:spcBef>
              <a:spcAft>
                <a:spcPts val="0"/>
              </a:spcAft>
              <a:buSzPts val="5500"/>
              <a:buFont typeface="Thasadith"/>
              <a:buNone/>
              <a:defRPr sz="5500">
                <a:latin typeface="Thasadith"/>
                <a:ea typeface="Thasadith"/>
                <a:cs typeface="Thasadith"/>
                <a:sym typeface="Thasadith"/>
              </a:defRPr>
            </a:lvl5pPr>
            <a:lvl6pPr lvl="5" algn="ctr">
              <a:lnSpc>
                <a:spcPct val="100000"/>
              </a:lnSpc>
              <a:spcBef>
                <a:spcPts val="0"/>
              </a:spcBef>
              <a:spcAft>
                <a:spcPts val="0"/>
              </a:spcAft>
              <a:buSzPts val="5500"/>
              <a:buFont typeface="Thasadith"/>
              <a:buNone/>
              <a:defRPr sz="5500">
                <a:latin typeface="Thasadith"/>
                <a:ea typeface="Thasadith"/>
                <a:cs typeface="Thasadith"/>
                <a:sym typeface="Thasadith"/>
              </a:defRPr>
            </a:lvl6pPr>
            <a:lvl7pPr lvl="6" algn="ctr">
              <a:lnSpc>
                <a:spcPct val="100000"/>
              </a:lnSpc>
              <a:spcBef>
                <a:spcPts val="0"/>
              </a:spcBef>
              <a:spcAft>
                <a:spcPts val="0"/>
              </a:spcAft>
              <a:buSzPts val="5500"/>
              <a:buFont typeface="Thasadith"/>
              <a:buNone/>
              <a:defRPr sz="5500">
                <a:latin typeface="Thasadith"/>
                <a:ea typeface="Thasadith"/>
                <a:cs typeface="Thasadith"/>
                <a:sym typeface="Thasadith"/>
              </a:defRPr>
            </a:lvl7pPr>
            <a:lvl8pPr lvl="7" algn="ctr">
              <a:lnSpc>
                <a:spcPct val="100000"/>
              </a:lnSpc>
              <a:spcBef>
                <a:spcPts val="0"/>
              </a:spcBef>
              <a:spcAft>
                <a:spcPts val="0"/>
              </a:spcAft>
              <a:buSzPts val="5500"/>
              <a:buFont typeface="Thasadith"/>
              <a:buNone/>
              <a:defRPr sz="5500">
                <a:latin typeface="Thasadith"/>
                <a:ea typeface="Thasadith"/>
                <a:cs typeface="Thasadith"/>
                <a:sym typeface="Thasadith"/>
              </a:defRPr>
            </a:lvl8pPr>
            <a:lvl9pPr lvl="8" algn="ctr">
              <a:lnSpc>
                <a:spcPct val="100000"/>
              </a:lnSpc>
              <a:spcBef>
                <a:spcPts val="0"/>
              </a:spcBef>
              <a:spcAft>
                <a:spcPts val="0"/>
              </a:spcAft>
              <a:buSzPts val="5500"/>
              <a:buFont typeface="Thasadith"/>
              <a:buNone/>
              <a:defRPr sz="5500">
                <a:latin typeface="Thasadith"/>
                <a:ea typeface="Thasadith"/>
                <a:cs typeface="Thasadith"/>
                <a:sym typeface="Thasadith"/>
              </a:defRPr>
            </a:lvl9pPr>
          </a:lstStyle>
          <a:p>
            <a:endParaRPr/>
          </a:p>
        </p:txBody>
      </p:sp>
      <p:sp>
        <p:nvSpPr>
          <p:cNvPr id="59" name="Google Shape;59;p45"/>
          <p:cNvSpPr txBox="1">
            <a:spLocks noGrp="1"/>
          </p:cNvSpPr>
          <p:nvPr>
            <p:ph type="subTitle" idx="6"/>
          </p:nvPr>
        </p:nvSpPr>
        <p:spPr>
          <a:xfrm flipH="1">
            <a:off x="6001265" y="1273475"/>
            <a:ext cx="2320200" cy="66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dirty="0"/>
          </a:p>
        </p:txBody>
      </p:sp>
      <p:sp>
        <p:nvSpPr>
          <p:cNvPr id="60" name="Google Shape;60;p45"/>
          <p:cNvSpPr txBox="1">
            <a:spLocks noGrp="1"/>
          </p:cNvSpPr>
          <p:nvPr>
            <p:ph type="subTitle" idx="7"/>
          </p:nvPr>
        </p:nvSpPr>
        <p:spPr>
          <a:xfrm flipH="1">
            <a:off x="6001192" y="893050"/>
            <a:ext cx="2426100" cy="53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Font typeface="Nunito"/>
              <a:buNone/>
              <a:defRPr sz="2300">
                <a:latin typeface="Nunito"/>
                <a:ea typeface="Nunito"/>
                <a:cs typeface="Nunito"/>
                <a:sym typeface="Nunito"/>
              </a:defRPr>
            </a:lvl1pPr>
            <a:lvl2pPr lvl="1" algn="ctr">
              <a:lnSpc>
                <a:spcPct val="100000"/>
              </a:lnSpc>
              <a:spcBef>
                <a:spcPts val="0"/>
              </a:spcBef>
              <a:spcAft>
                <a:spcPts val="0"/>
              </a:spcAft>
              <a:buSzPts val="1400"/>
              <a:buFont typeface="Nunito"/>
              <a:buNone/>
              <a:defRPr>
                <a:latin typeface="Nunito"/>
                <a:ea typeface="Nunito"/>
                <a:cs typeface="Nunito"/>
                <a:sym typeface="Nunito"/>
              </a:defRPr>
            </a:lvl2pPr>
            <a:lvl3pPr lvl="2" algn="ctr">
              <a:lnSpc>
                <a:spcPct val="100000"/>
              </a:lnSpc>
              <a:spcBef>
                <a:spcPts val="0"/>
              </a:spcBef>
              <a:spcAft>
                <a:spcPts val="0"/>
              </a:spcAft>
              <a:buSzPts val="1200"/>
              <a:buFont typeface="Nunito"/>
              <a:buNone/>
              <a:defRPr>
                <a:latin typeface="Nunito"/>
                <a:ea typeface="Nunito"/>
                <a:cs typeface="Nunito"/>
                <a:sym typeface="Nunito"/>
              </a:defRPr>
            </a:lvl3pPr>
            <a:lvl4pPr lvl="3" algn="ctr">
              <a:lnSpc>
                <a:spcPct val="100000"/>
              </a:lnSpc>
              <a:spcBef>
                <a:spcPts val="0"/>
              </a:spcBef>
              <a:spcAft>
                <a:spcPts val="0"/>
              </a:spcAft>
              <a:buSzPts val="1200"/>
              <a:buFont typeface="Nunito"/>
              <a:buNone/>
              <a:defRPr>
                <a:latin typeface="Nunito"/>
                <a:ea typeface="Nunito"/>
                <a:cs typeface="Nunito"/>
                <a:sym typeface="Nunito"/>
              </a:defRPr>
            </a:lvl4pPr>
            <a:lvl5pPr lvl="4" algn="ctr">
              <a:lnSpc>
                <a:spcPct val="100000"/>
              </a:lnSpc>
              <a:spcBef>
                <a:spcPts val="0"/>
              </a:spcBef>
              <a:spcAft>
                <a:spcPts val="0"/>
              </a:spcAft>
              <a:buSzPts val="1200"/>
              <a:buFont typeface="Nunito"/>
              <a:buNone/>
              <a:defRPr>
                <a:latin typeface="Nunito"/>
                <a:ea typeface="Nunito"/>
                <a:cs typeface="Nunito"/>
                <a:sym typeface="Nunito"/>
              </a:defRPr>
            </a:lvl5pPr>
            <a:lvl6pPr lvl="5" algn="ctr">
              <a:lnSpc>
                <a:spcPct val="100000"/>
              </a:lnSpc>
              <a:spcBef>
                <a:spcPts val="0"/>
              </a:spcBef>
              <a:spcAft>
                <a:spcPts val="0"/>
              </a:spcAft>
              <a:buSzPts val="1200"/>
              <a:buFont typeface="Nunito"/>
              <a:buNone/>
              <a:defRPr>
                <a:latin typeface="Nunito"/>
                <a:ea typeface="Nunito"/>
                <a:cs typeface="Nunito"/>
                <a:sym typeface="Nunito"/>
              </a:defRPr>
            </a:lvl6pPr>
            <a:lvl7pPr lvl="6" algn="ctr">
              <a:lnSpc>
                <a:spcPct val="100000"/>
              </a:lnSpc>
              <a:spcBef>
                <a:spcPts val="0"/>
              </a:spcBef>
              <a:spcAft>
                <a:spcPts val="0"/>
              </a:spcAft>
              <a:buSzPts val="1200"/>
              <a:buFont typeface="Nunito"/>
              <a:buNone/>
              <a:defRPr>
                <a:latin typeface="Nunito"/>
                <a:ea typeface="Nunito"/>
                <a:cs typeface="Nunito"/>
                <a:sym typeface="Nunito"/>
              </a:defRPr>
            </a:lvl7pPr>
            <a:lvl8pPr lvl="7" algn="ctr">
              <a:lnSpc>
                <a:spcPct val="100000"/>
              </a:lnSpc>
              <a:spcBef>
                <a:spcPts val="0"/>
              </a:spcBef>
              <a:spcAft>
                <a:spcPts val="0"/>
              </a:spcAft>
              <a:buSzPts val="1200"/>
              <a:buFont typeface="Nunito"/>
              <a:buNone/>
              <a:defRPr>
                <a:latin typeface="Nunito"/>
                <a:ea typeface="Nunito"/>
                <a:cs typeface="Nunito"/>
                <a:sym typeface="Nunito"/>
              </a:defRPr>
            </a:lvl8pPr>
            <a:lvl9pPr lvl="8" algn="ctr">
              <a:lnSpc>
                <a:spcPct val="100000"/>
              </a:lnSpc>
              <a:spcBef>
                <a:spcPts val="0"/>
              </a:spcBef>
              <a:spcAft>
                <a:spcPts val="0"/>
              </a:spcAft>
              <a:buSzPts val="1200"/>
              <a:buFont typeface="Nunito"/>
              <a:buNone/>
              <a:defRPr>
                <a:latin typeface="Nunito"/>
                <a:ea typeface="Nunito"/>
                <a:cs typeface="Nunito"/>
                <a:sym typeface="Nunito"/>
              </a:defRPr>
            </a:lvl9pPr>
          </a:lstStyle>
          <a:p>
            <a:endParaRPr/>
          </a:p>
        </p:txBody>
      </p:sp>
      <p:sp>
        <p:nvSpPr>
          <p:cNvPr id="61" name="Google Shape;61;p45"/>
          <p:cNvSpPr txBox="1">
            <a:spLocks noGrp="1"/>
          </p:cNvSpPr>
          <p:nvPr>
            <p:ph type="title" idx="8"/>
          </p:nvPr>
        </p:nvSpPr>
        <p:spPr>
          <a:xfrm>
            <a:off x="4970125" y="792447"/>
            <a:ext cx="1031100" cy="943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500"/>
              <a:buNone/>
              <a:defRPr sz="4800" b="0"/>
            </a:lvl1pPr>
            <a:lvl2pPr lvl="1" algn="ctr">
              <a:lnSpc>
                <a:spcPct val="100000"/>
              </a:lnSpc>
              <a:spcBef>
                <a:spcPts val="0"/>
              </a:spcBef>
              <a:spcAft>
                <a:spcPts val="0"/>
              </a:spcAft>
              <a:buSzPts val="5500"/>
              <a:buFont typeface="Thasadith"/>
              <a:buNone/>
              <a:defRPr sz="5500">
                <a:latin typeface="Thasadith"/>
                <a:ea typeface="Thasadith"/>
                <a:cs typeface="Thasadith"/>
                <a:sym typeface="Thasadith"/>
              </a:defRPr>
            </a:lvl2pPr>
            <a:lvl3pPr lvl="2" algn="ctr">
              <a:lnSpc>
                <a:spcPct val="100000"/>
              </a:lnSpc>
              <a:spcBef>
                <a:spcPts val="0"/>
              </a:spcBef>
              <a:spcAft>
                <a:spcPts val="0"/>
              </a:spcAft>
              <a:buSzPts val="5500"/>
              <a:buFont typeface="Thasadith"/>
              <a:buNone/>
              <a:defRPr sz="5500">
                <a:latin typeface="Thasadith"/>
                <a:ea typeface="Thasadith"/>
                <a:cs typeface="Thasadith"/>
                <a:sym typeface="Thasadith"/>
              </a:defRPr>
            </a:lvl3pPr>
            <a:lvl4pPr lvl="3" algn="ctr">
              <a:lnSpc>
                <a:spcPct val="100000"/>
              </a:lnSpc>
              <a:spcBef>
                <a:spcPts val="0"/>
              </a:spcBef>
              <a:spcAft>
                <a:spcPts val="0"/>
              </a:spcAft>
              <a:buSzPts val="5500"/>
              <a:buFont typeface="Thasadith"/>
              <a:buNone/>
              <a:defRPr sz="5500">
                <a:latin typeface="Thasadith"/>
                <a:ea typeface="Thasadith"/>
                <a:cs typeface="Thasadith"/>
                <a:sym typeface="Thasadith"/>
              </a:defRPr>
            </a:lvl4pPr>
            <a:lvl5pPr lvl="4" algn="ctr">
              <a:lnSpc>
                <a:spcPct val="100000"/>
              </a:lnSpc>
              <a:spcBef>
                <a:spcPts val="0"/>
              </a:spcBef>
              <a:spcAft>
                <a:spcPts val="0"/>
              </a:spcAft>
              <a:buSzPts val="5500"/>
              <a:buFont typeface="Thasadith"/>
              <a:buNone/>
              <a:defRPr sz="5500">
                <a:latin typeface="Thasadith"/>
                <a:ea typeface="Thasadith"/>
                <a:cs typeface="Thasadith"/>
                <a:sym typeface="Thasadith"/>
              </a:defRPr>
            </a:lvl5pPr>
            <a:lvl6pPr lvl="5" algn="ctr">
              <a:lnSpc>
                <a:spcPct val="100000"/>
              </a:lnSpc>
              <a:spcBef>
                <a:spcPts val="0"/>
              </a:spcBef>
              <a:spcAft>
                <a:spcPts val="0"/>
              </a:spcAft>
              <a:buSzPts val="5500"/>
              <a:buFont typeface="Thasadith"/>
              <a:buNone/>
              <a:defRPr sz="5500">
                <a:latin typeface="Thasadith"/>
                <a:ea typeface="Thasadith"/>
                <a:cs typeface="Thasadith"/>
                <a:sym typeface="Thasadith"/>
              </a:defRPr>
            </a:lvl6pPr>
            <a:lvl7pPr lvl="6" algn="ctr">
              <a:lnSpc>
                <a:spcPct val="100000"/>
              </a:lnSpc>
              <a:spcBef>
                <a:spcPts val="0"/>
              </a:spcBef>
              <a:spcAft>
                <a:spcPts val="0"/>
              </a:spcAft>
              <a:buSzPts val="5500"/>
              <a:buFont typeface="Thasadith"/>
              <a:buNone/>
              <a:defRPr sz="5500">
                <a:latin typeface="Thasadith"/>
                <a:ea typeface="Thasadith"/>
                <a:cs typeface="Thasadith"/>
                <a:sym typeface="Thasadith"/>
              </a:defRPr>
            </a:lvl7pPr>
            <a:lvl8pPr lvl="7" algn="ctr">
              <a:lnSpc>
                <a:spcPct val="100000"/>
              </a:lnSpc>
              <a:spcBef>
                <a:spcPts val="0"/>
              </a:spcBef>
              <a:spcAft>
                <a:spcPts val="0"/>
              </a:spcAft>
              <a:buSzPts val="5500"/>
              <a:buFont typeface="Thasadith"/>
              <a:buNone/>
              <a:defRPr sz="5500">
                <a:latin typeface="Thasadith"/>
                <a:ea typeface="Thasadith"/>
                <a:cs typeface="Thasadith"/>
                <a:sym typeface="Thasadith"/>
              </a:defRPr>
            </a:lvl8pPr>
            <a:lvl9pPr lvl="8" algn="ctr">
              <a:lnSpc>
                <a:spcPct val="100000"/>
              </a:lnSpc>
              <a:spcBef>
                <a:spcPts val="0"/>
              </a:spcBef>
              <a:spcAft>
                <a:spcPts val="0"/>
              </a:spcAft>
              <a:buSzPts val="5500"/>
              <a:buFont typeface="Thasadith"/>
              <a:buNone/>
              <a:defRPr sz="5500">
                <a:latin typeface="Thasadith"/>
                <a:ea typeface="Thasadith"/>
                <a:cs typeface="Thasadith"/>
                <a:sym typeface="Thasadith"/>
              </a:defRPr>
            </a:lvl9pPr>
          </a:lstStyle>
          <a:p>
            <a:endParaRPr/>
          </a:p>
        </p:txBody>
      </p:sp>
      <p:sp>
        <p:nvSpPr>
          <p:cNvPr id="62" name="Google Shape;62;p45"/>
          <p:cNvSpPr txBox="1">
            <a:spLocks noGrp="1"/>
          </p:cNvSpPr>
          <p:nvPr>
            <p:ph type="subTitle" idx="9"/>
          </p:nvPr>
        </p:nvSpPr>
        <p:spPr>
          <a:xfrm flipH="1">
            <a:off x="6001342" y="3759688"/>
            <a:ext cx="2320200" cy="66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800"/>
              <a:buNone/>
              <a:defRPr sz="1400">
                <a:solidFill>
                  <a:schemeClr val="accent2"/>
                </a:solidFill>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Clr>
                <a:schemeClr val="accent2"/>
              </a:buClr>
              <a:buSzPts val="14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
        <p:nvSpPr>
          <p:cNvPr id="63" name="Google Shape;63;p45"/>
          <p:cNvSpPr txBox="1">
            <a:spLocks noGrp="1"/>
          </p:cNvSpPr>
          <p:nvPr>
            <p:ph type="subTitle" idx="13"/>
          </p:nvPr>
        </p:nvSpPr>
        <p:spPr>
          <a:xfrm flipH="1">
            <a:off x="6001200" y="3379275"/>
            <a:ext cx="2426100" cy="53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1800"/>
              <a:buFont typeface="Nunito"/>
              <a:buNone/>
              <a:defRPr sz="2300">
                <a:solidFill>
                  <a:schemeClr val="accent2"/>
                </a:solidFill>
                <a:latin typeface="Nunito"/>
                <a:ea typeface="Nunito"/>
                <a:cs typeface="Nunito"/>
                <a:sym typeface="Nunito"/>
              </a:defRPr>
            </a:lvl1pPr>
            <a:lvl2pPr lvl="1" algn="ctr">
              <a:lnSpc>
                <a:spcPct val="100000"/>
              </a:lnSpc>
              <a:spcBef>
                <a:spcPts val="0"/>
              </a:spcBef>
              <a:spcAft>
                <a:spcPts val="0"/>
              </a:spcAft>
              <a:buClr>
                <a:schemeClr val="dk1"/>
              </a:buClr>
              <a:buSzPts val="1400"/>
              <a:buFont typeface="Nunito"/>
              <a:buNone/>
              <a:defRPr>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1200"/>
              <a:buFont typeface="Nunito"/>
              <a:buNone/>
              <a:defRPr>
                <a:solidFill>
                  <a:schemeClr val="dk1"/>
                </a:solidFill>
                <a:latin typeface="Nunito"/>
                <a:ea typeface="Nunito"/>
                <a:cs typeface="Nunito"/>
                <a:sym typeface="Nunito"/>
              </a:defRPr>
            </a:lvl9pPr>
          </a:lstStyle>
          <a:p>
            <a:endParaRPr/>
          </a:p>
        </p:txBody>
      </p:sp>
      <p:sp>
        <p:nvSpPr>
          <p:cNvPr id="64" name="Google Shape;64;p45"/>
          <p:cNvSpPr txBox="1">
            <a:spLocks noGrp="1"/>
          </p:cNvSpPr>
          <p:nvPr>
            <p:ph type="title" idx="14"/>
          </p:nvPr>
        </p:nvSpPr>
        <p:spPr>
          <a:xfrm>
            <a:off x="4970150" y="3272017"/>
            <a:ext cx="1031100" cy="943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5500"/>
              <a:buNone/>
              <a:defRPr sz="4800" b="0">
                <a:solidFill>
                  <a:schemeClr val="accent2"/>
                </a:solidFill>
              </a:defRPr>
            </a:lvl1pPr>
            <a:lvl2pPr lvl="1"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2pPr>
            <a:lvl3pPr lvl="2"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3pPr>
            <a:lvl4pPr lvl="3"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4pPr>
            <a:lvl5pPr lvl="4"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5pPr>
            <a:lvl6pPr lvl="5"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6pPr>
            <a:lvl7pPr lvl="6"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7pPr>
            <a:lvl8pPr lvl="7"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8pPr>
            <a:lvl9pPr lvl="8" algn="ctr">
              <a:lnSpc>
                <a:spcPct val="100000"/>
              </a:lnSpc>
              <a:spcBef>
                <a:spcPts val="0"/>
              </a:spcBef>
              <a:spcAft>
                <a:spcPts val="0"/>
              </a:spcAft>
              <a:buClr>
                <a:schemeClr val="dk1"/>
              </a:buClr>
              <a:buSzPts val="5500"/>
              <a:buFont typeface="Thasadith"/>
              <a:buNone/>
              <a:defRPr sz="5500">
                <a:solidFill>
                  <a:schemeClr val="dk1"/>
                </a:solidFill>
                <a:latin typeface="Thasadith"/>
                <a:ea typeface="Thasadith"/>
                <a:cs typeface="Thasadith"/>
                <a:sym typeface="Thasadith"/>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_1">
    <p:bg>
      <p:bgPr>
        <a:solidFill>
          <a:schemeClr val="dk1"/>
        </a:solidFill>
        <a:effectLst/>
      </p:bgPr>
    </p:bg>
    <p:spTree>
      <p:nvGrpSpPr>
        <p:cNvPr id="1" name="Shape 65"/>
        <p:cNvGrpSpPr/>
        <p:nvPr/>
      </p:nvGrpSpPr>
      <p:grpSpPr>
        <a:xfrm>
          <a:off x="0" y="0"/>
          <a:ext cx="0" cy="0"/>
          <a:chOff x="0" y="0"/>
          <a:chExt cx="0" cy="0"/>
        </a:xfrm>
      </p:grpSpPr>
      <p:sp>
        <p:nvSpPr>
          <p:cNvPr id="66" name="Google Shape;66;p46"/>
          <p:cNvSpPr txBox="1">
            <a:spLocks noGrp="1"/>
          </p:cNvSpPr>
          <p:nvPr>
            <p:ph type="ctrTitle"/>
          </p:nvPr>
        </p:nvSpPr>
        <p:spPr>
          <a:xfrm>
            <a:off x="716775" y="2825825"/>
            <a:ext cx="2892000" cy="79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7" name="Google Shape;67;p46"/>
          <p:cNvSpPr txBox="1">
            <a:spLocks noGrp="1"/>
          </p:cNvSpPr>
          <p:nvPr>
            <p:ph type="subTitle" idx="1"/>
          </p:nvPr>
        </p:nvSpPr>
        <p:spPr>
          <a:xfrm>
            <a:off x="716775" y="1834025"/>
            <a:ext cx="3275700" cy="87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None/>
              <a:defRPr sz="1400">
                <a:latin typeface="Calibri Light" panose="020F0302020204030204" pitchFamily="34" charset="0"/>
                <a:ea typeface="Calibri Light" panose="020F0302020204030204" pitchFamily="34" charset="0"/>
                <a:cs typeface="Calibri Light" panose="020F0302020204030204" pitchFamily="34" charset="0"/>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D3CE"/>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1pPr>
            <a:lvl2pPr marR="0" lvl="1"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2pPr>
            <a:lvl3pPr marR="0" lvl="2"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3pPr>
            <a:lvl4pPr marR="0" lvl="3"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4pPr>
            <a:lvl5pPr marR="0" lvl="4"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5pPr>
            <a:lvl6pPr marR="0" lvl="5"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6pPr>
            <a:lvl7pPr marR="0" lvl="6"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7pPr>
            <a:lvl8pPr marR="0" lvl="7"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8pPr>
            <a:lvl9pPr marR="0" lvl="8" algn="l" rtl="0">
              <a:lnSpc>
                <a:spcPct val="100000"/>
              </a:lnSpc>
              <a:spcBef>
                <a:spcPts val="0"/>
              </a:spcBef>
              <a:spcAft>
                <a:spcPts val="0"/>
              </a:spcAft>
              <a:buClr>
                <a:srgbClr val="FFFFFF"/>
              </a:buClr>
              <a:buSzPts val="2400"/>
              <a:buFont typeface="Nunito"/>
              <a:buNone/>
              <a:defRPr sz="2400" b="0" i="0" u="none" strike="noStrike" cap="none">
                <a:solidFill>
                  <a:srgbClr val="FFFFFF"/>
                </a:solidFill>
                <a:latin typeface="Nunito"/>
                <a:ea typeface="Nunito"/>
                <a:cs typeface="Nunito"/>
                <a:sym typeface="Nunito"/>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Barlow Semi Condensed"/>
              <a:buChar char="●"/>
              <a:defRPr sz="1800" b="0" i="0" u="none" strike="noStrike" cap="none">
                <a:solidFill>
                  <a:srgbClr val="FFFFFF"/>
                </a:solidFill>
                <a:latin typeface="Barlow Semi Condensed"/>
                <a:ea typeface="Barlow Semi Condensed"/>
                <a:cs typeface="Barlow Semi Condensed"/>
                <a:sym typeface="Barlow Semi Condensed"/>
              </a:defRPr>
            </a:lvl1pPr>
            <a:lvl2pPr marL="914400" marR="0" lvl="1" indent="-317500" algn="l" rtl="0">
              <a:lnSpc>
                <a:spcPct val="115000"/>
              </a:lnSpc>
              <a:spcBef>
                <a:spcPts val="1600"/>
              </a:spcBef>
              <a:spcAft>
                <a:spcPts val="0"/>
              </a:spcAft>
              <a:buClr>
                <a:srgbClr val="FFFFFF"/>
              </a:buClr>
              <a:buSzPts val="1400"/>
              <a:buFont typeface="Barlow Semi Condensed"/>
              <a:buChar char="○"/>
              <a:defRPr sz="1400" b="0" i="0" u="none" strike="noStrike" cap="none">
                <a:solidFill>
                  <a:srgbClr val="FFFFFF"/>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FFFFFF"/>
              </a:buClr>
              <a:buSzPts val="1200"/>
              <a:buFont typeface="Barlow Semi Condensed"/>
              <a:buChar char="■"/>
              <a:defRPr sz="1200" b="0" i="0" u="none" strike="noStrike" cap="none">
                <a:solidFill>
                  <a:srgbClr val="FFFFFF"/>
                </a:solidFill>
                <a:latin typeface="Barlow Semi Condensed"/>
                <a:ea typeface="Barlow Semi Condensed"/>
                <a:cs typeface="Barlow Semi Condensed"/>
                <a:sym typeface="Barlow Semi Condensed"/>
              </a:defRPr>
            </a:lvl9pPr>
          </a:lstStyle>
          <a:p>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txBox="1">
            <a:spLocks noGrp="1"/>
          </p:cNvSpPr>
          <p:nvPr>
            <p:ph type="ctrTitle"/>
          </p:nvPr>
        </p:nvSpPr>
        <p:spPr>
          <a:xfrm rot="728">
            <a:off x="326313" y="286519"/>
            <a:ext cx="7263519" cy="2430894"/>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0"/>
              </a:spcBef>
              <a:spcAft>
                <a:spcPts val="0"/>
              </a:spcAft>
              <a:buSzPts val="5200"/>
              <a:buNone/>
            </a:pPr>
            <a:r>
              <a:rPr lang="en-US" sz="4400" b="1"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 COMMAND LINE FOR BEGINNERS -  INTRODUCTION  </a:t>
            </a:r>
            <a:endParaRPr sz="4400" b="1"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80" name="Google Shape;180;p1"/>
          <p:cNvSpPr txBox="1">
            <a:spLocks noGrp="1"/>
          </p:cNvSpPr>
          <p:nvPr>
            <p:ph type="subTitle" idx="1"/>
          </p:nvPr>
        </p:nvSpPr>
        <p:spPr>
          <a:xfrm rot="1389">
            <a:off x="3241675" y="3618230"/>
            <a:ext cx="4348480" cy="63817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2500" dirty="0">
                <a:solidFill>
                  <a:srgbClr val="FB9E13"/>
                </a:solidFill>
                <a:sym typeface="Times New Roman"/>
              </a:rPr>
              <a:t>Presenter: Nguyen Duy Thanh</a:t>
            </a:r>
            <a:endParaRPr sz="2500" dirty="0">
              <a:solidFill>
                <a:srgbClr val="FB9E13"/>
              </a:solidFill>
              <a:sym typeface="Times New Roman"/>
            </a:endParaRPr>
          </a:p>
          <a:p>
            <a:pPr marL="0" lvl="0" indent="0" algn="r" rtl="0">
              <a:lnSpc>
                <a:spcPct val="100000"/>
              </a:lnSpc>
              <a:spcBef>
                <a:spcPts val="0"/>
              </a:spcBef>
              <a:spcAft>
                <a:spcPts val="0"/>
              </a:spcAft>
              <a:buSzPts val="2800"/>
              <a:buNone/>
            </a:pPr>
            <a:r>
              <a:rPr lang="vi-VN" sz="2500" dirty="0">
                <a:solidFill>
                  <a:srgbClr val="FB9E13"/>
                </a:solidFill>
                <a:sym typeface="Times New Roman"/>
              </a:rPr>
              <a:t>15th</a:t>
            </a:r>
            <a:r>
              <a:rPr lang="en-US" sz="2500" dirty="0">
                <a:solidFill>
                  <a:srgbClr val="FB9E13"/>
                </a:solidFill>
                <a:sym typeface="Times New Roman"/>
              </a:rPr>
              <a:t> January, </a:t>
            </a:r>
            <a:r>
              <a:rPr lang="vi-VN" sz="2500" dirty="0">
                <a:solidFill>
                  <a:srgbClr val="FB9E13"/>
                </a:solidFill>
                <a:sym typeface="Times New Roman"/>
              </a:rPr>
              <a:t>2022</a:t>
            </a:r>
            <a:endParaRPr sz="2500" dirty="0">
              <a:solidFill>
                <a:srgbClr val="FB9E13"/>
              </a:solidFill>
              <a:sym typeface="Times New Roman"/>
            </a:endParaRPr>
          </a:p>
        </p:txBody>
      </p:sp>
      <p:pic>
        <p:nvPicPr>
          <p:cNvPr id="181" name="Google Shape;181;p1" descr="ubuntu_preview_rev_1"/>
          <p:cNvPicPr preferRelativeResize="0"/>
          <p:nvPr/>
        </p:nvPicPr>
        <p:blipFill rotWithShape="1">
          <a:blip r:embed="rId3">
            <a:alphaModFix/>
          </a:blip>
          <a:srcRect/>
          <a:stretch/>
        </p:blipFill>
        <p:spPr>
          <a:xfrm>
            <a:off x="7590155" y="1629410"/>
            <a:ext cx="1472565" cy="1472565"/>
          </a:xfrm>
          <a:prstGeom prst="rect">
            <a:avLst/>
          </a:prstGeom>
          <a:noFill/>
          <a:ln>
            <a:noFill/>
          </a:ln>
        </p:spPr>
      </p:pic>
      <p:sp>
        <p:nvSpPr>
          <p:cNvPr id="182" name="Google Shape;182;p1"/>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0"/>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279" name="Google Shape;279;p10"/>
          <p:cNvPicPr preferRelativeResize="0"/>
          <p:nvPr/>
        </p:nvPicPr>
        <p:blipFill rotWithShape="1">
          <a:blip r:embed="rId3">
            <a:alphaModFix/>
          </a:blip>
          <a:srcRect/>
          <a:stretch/>
        </p:blipFill>
        <p:spPr>
          <a:xfrm>
            <a:off x="2375535" y="69850"/>
            <a:ext cx="6134735" cy="4980305"/>
          </a:xfrm>
          <a:prstGeom prst="rect">
            <a:avLst/>
          </a:prstGeom>
          <a:noFill/>
          <a:ln>
            <a:noFill/>
          </a:ln>
        </p:spPr>
      </p:pic>
      <p:sp>
        <p:nvSpPr>
          <p:cNvPr id="280" name="Google Shape;280;p10"/>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10</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1"/>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86" name="Google Shape;286;p11"/>
          <p:cNvSpPr txBox="1"/>
          <p:nvPr/>
        </p:nvSpPr>
        <p:spPr>
          <a:xfrm>
            <a:off x="97790" y="2016760"/>
            <a:ext cx="5483860" cy="22453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files on Linux system are arranged hierarchical directory structure which means that they are organized in a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tree-like pattern</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root folder start from this forward slash and then all the directories reside in this root folder</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87" name="Google Shape;287;p11"/>
          <p:cNvSpPr txBox="1"/>
          <p:nvPr/>
        </p:nvSpPr>
        <p:spPr>
          <a:xfrm>
            <a:off x="97790" y="1062355"/>
            <a:ext cx="8909050" cy="706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We need to understand what is a filesystem and how you know these filesystem work in Linux so like all other operating system?</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288" name="Google Shape;288;p11"/>
          <p:cNvPicPr preferRelativeResize="0"/>
          <p:nvPr/>
        </p:nvPicPr>
        <p:blipFill rotWithShape="1">
          <a:blip r:embed="rId3">
            <a:alphaModFix/>
          </a:blip>
          <a:srcRect/>
          <a:stretch/>
        </p:blipFill>
        <p:spPr>
          <a:xfrm>
            <a:off x="5431155" y="1523365"/>
            <a:ext cx="3154680" cy="3534410"/>
          </a:xfrm>
          <a:prstGeom prst="rect">
            <a:avLst/>
          </a:prstGeom>
          <a:noFill/>
          <a:ln>
            <a:noFill/>
          </a:ln>
        </p:spPr>
      </p:pic>
      <p:sp>
        <p:nvSpPr>
          <p:cNvPr id="289" name="Google Shape;289;p11"/>
          <p:cNvSpPr txBox="1"/>
          <p:nvPr/>
        </p:nvSpPr>
        <p:spPr>
          <a:xfrm>
            <a:off x="8552815"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11</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95" name="Google Shape;295;p12"/>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less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96" name="Google Shape;296;p12"/>
          <p:cNvSpPr txBox="1"/>
          <p:nvPr/>
        </p:nvSpPr>
        <p:spPr>
          <a:xfrm>
            <a:off x="97790" y="1417320"/>
            <a:ext cx="5940425"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less command is a program to view text files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297" name="Google Shape;297;p12"/>
          <p:cNvPicPr preferRelativeResize="0"/>
          <p:nvPr/>
        </p:nvPicPr>
        <p:blipFill rotWithShape="1">
          <a:blip r:embed="rId3">
            <a:alphaModFix/>
          </a:blip>
          <a:srcRect/>
          <a:stretch/>
        </p:blipFill>
        <p:spPr>
          <a:xfrm>
            <a:off x="3543935" y="1887220"/>
            <a:ext cx="5370195" cy="3009900"/>
          </a:xfrm>
          <a:prstGeom prst="rect">
            <a:avLst/>
          </a:prstGeom>
          <a:noFill/>
          <a:ln>
            <a:noFill/>
          </a:ln>
        </p:spPr>
      </p:pic>
      <p:sp>
        <p:nvSpPr>
          <p:cNvPr id="298" name="Google Shape;298;p12"/>
          <p:cNvSpPr/>
          <p:nvPr/>
        </p:nvSpPr>
        <p:spPr>
          <a:xfrm>
            <a:off x="5657215" y="187960"/>
            <a:ext cx="3382010" cy="1628140"/>
          </a:xfrm>
          <a:prstGeom prst="irregularSeal2">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Exploring The System</a:t>
            </a:r>
            <a:endParaRPr sz="20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99" name="Google Shape;299;p12"/>
          <p:cNvSpPr txBox="1"/>
          <p:nvPr/>
        </p:nvSpPr>
        <p:spPr>
          <a:xfrm>
            <a:off x="97790" y="1936750"/>
            <a:ext cx="325374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less command syntax</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00" name="Google Shape;300;p12"/>
          <p:cNvSpPr txBox="1"/>
          <p:nvPr/>
        </p:nvSpPr>
        <p:spPr>
          <a:xfrm>
            <a:off x="97790" y="2462530"/>
            <a:ext cx="5940425"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less filename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less /home/</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thanhthanh</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/filename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01" name="Google Shape;301;p12"/>
          <p:cNvSpPr txBox="1"/>
          <p:nvPr/>
        </p:nvSpPr>
        <p:spPr>
          <a:xfrm>
            <a:off x="97790" y="3406775"/>
            <a:ext cx="3446145" cy="10147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How do I see the options?</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man command</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ex:   man less</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02" name="Google Shape;302;p12"/>
          <p:cNvSpPr txBox="1"/>
          <p:nvPr/>
        </p:nvSpPr>
        <p:spPr>
          <a:xfrm>
            <a:off x="8552815" y="48399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12</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03" name="Google Shape;303;p12"/>
          <p:cNvSpPr/>
          <p:nvPr/>
        </p:nvSpPr>
        <p:spPr>
          <a:xfrm>
            <a:off x="1958975" y="4140200"/>
            <a:ext cx="1392555" cy="168910"/>
          </a:xfrm>
          <a:prstGeom prst="rightArrow">
            <a:avLst>
              <a:gd name="adj1" fmla="val 50000"/>
              <a:gd name="adj2" fmla="val 50000"/>
            </a:avLst>
          </a:prstGeom>
          <a:solidFill>
            <a:schemeClr val="accent2"/>
          </a:solidFill>
          <a:ln w="25400" cap="flat" cmpd="sng">
            <a:solidFill>
              <a:srgbClr val="3942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p:nvPr/>
        </p:nvSpPr>
        <p:spPr>
          <a:xfrm>
            <a:off x="142875" y="11347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echo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09" name="Google Shape;309;p13"/>
          <p:cNvSpPr txBox="1"/>
          <p:nvPr/>
        </p:nvSpPr>
        <p:spPr>
          <a:xfrm>
            <a:off x="142875" y="1610360"/>
            <a:ext cx="885825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echo is a shell </a:t>
            </a:r>
            <a:r>
              <a:rPr lang="vi-VN"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built-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in that performs a very simple task. It prints out its text arguments on standard output</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10" name="Google Shape;310;p13"/>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11" name="Google Shape;311;p13"/>
          <p:cNvPicPr preferRelativeResize="0"/>
          <p:nvPr/>
        </p:nvPicPr>
        <p:blipFill rotWithShape="1">
          <a:blip r:embed="rId3">
            <a:alphaModFix/>
          </a:blip>
          <a:srcRect/>
          <a:stretch/>
        </p:blipFill>
        <p:spPr>
          <a:xfrm>
            <a:off x="1722120" y="2317115"/>
            <a:ext cx="5381625" cy="2520315"/>
          </a:xfrm>
          <a:prstGeom prst="rect">
            <a:avLst/>
          </a:prstGeom>
          <a:noFill/>
          <a:ln>
            <a:noFill/>
          </a:ln>
        </p:spPr>
      </p:pic>
      <p:sp>
        <p:nvSpPr>
          <p:cNvPr id="312" name="Google Shape;312;p13"/>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13</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4"/>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18" name="Google Shape;318;p14"/>
          <p:cNvSpPr txBox="1"/>
          <p:nvPr/>
        </p:nvSpPr>
        <p:spPr>
          <a:xfrm>
            <a:off x="-13970" y="1433195"/>
            <a:ext cx="920940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pwd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(print working directory) command shows you in which directory you are currently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19" name="Google Shape;319;p14"/>
          <p:cNvSpPr txBox="1"/>
          <p:nvPr/>
        </p:nvSpPr>
        <p:spPr>
          <a:xfrm>
            <a:off x="-13970" y="957580"/>
            <a:ext cx="218567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pwd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20" name="Google Shape;320;p14"/>
          <p:cNvPicPr preferRelativeResize="0"/>
          <p:nvPr/>
        </p:nvPicPr>
        <p:blipFill rotWithShape="1">
          <a:blip r:embed="rId3">
            <a:alphaModFix/>
          </a:blip>
          <a:srcRect r="41358"/>
          <a:stretch/>
        </p:blipFill>
        <p:spPr>
          <a:xfrm>
            <a:off x="2393950" y="1917065"/>
            <a:ext cx="4356100" cy="1793240"/>
          </a:xfrm>
          <a:prstGeom prst="rect">
            <a:avLst/>
          </a:prstGeom>
          <a:noFill/>
          <a:ln>
            <a:noFill/>
          </a:ln>
        </p:spPr>
      </p:pic>
      <p:pic>
        <p:nvPicPr>
          <p:cNvPr id="321" name="Google Shape;321;p14"/>
          <p:cNvPicPr preferRelativeResize="0"/>
          <p:nvPr/>
        </p:nvPicPr>
        <p:blipFill rotWithShape="1">
          <a:blip r:embed="rId4">
            <a:alphaModFix/>
          </a:blip>
          <a:srcRect/>
          <a:stretch/>
        </p:blipFill>
        <p:spPr>
          <a:xfrm>
            <a:off x="64135" y="3796030"/>
            <a:ext cx="9015730" cy="1315720"/>
          </a:xfrm>
          <a:prstGeom prst="rect">
            <a:avLst/>
          </a:prstGeom>
          <a:noFill/>
          <a:ln>
            <a:noFill/>
          </a:ln>
        </p:spPr>
      </p:pic>
      <p:sp>
        <p:nvSpPr>
          <p:cNvPr id="322" name="Google Shape;322;p14"/>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14</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5"/>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28" name="Google Shape;328;p15"/>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command syntax: cd [</a:t>
            </a: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dir</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29" name="Google Shape;329;p15"/>
          <p:cNvSpPr txBox="1"/>
          <p:nvPr/>
        </p:nvSpPr>
        <p:spPr>
          <a:xfrm>
            <a:off x="83185" y="1511935"/>
            <a:ext cx="757618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command is going to land you in the current home directory </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30" name="Google Shape;330;p15"/>
          <p:cNvSpPr txBox="1"/>
          <p:nvPr/>
        </p:nvSpPr>
        <p:spPr>
          <a:xfrm>
            <a:off x="83185" y="2099945"/>
            <a:ext cx="8976995" cy="261493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For example you want to go to somewhere:</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cd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to the root directory</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it means we want to go to the parent directory of the current working</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Documents</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to the Documents directory</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/home/</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thanhthanh</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/Documents/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to the Documents directory by 	absolute path </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31" name="Google Shape;331;p15"/>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15</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6"/>
          <p:cNvSpPr txBox="1"/>
          <p:nvPr/>
        </p:nvSpPr>
        <p:spPr>
          <a:xfrm>
            <a:off x="97790" y="2387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37" name="Google Shape;337;p16"/>
          <p:cNvSpPr txBox="1"/>
          <p:nvPr/>
        </p:nvSpPr>
        <p:spPr>
          <a:xfrm>
            <a:off x="97790" y="957580"/>
            <a:ext cx="1815465"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38" name="Google Shape;338;p16"/>
          <p:cNvPicPr preferRelativeResize="0"/>
          <p:nvPr/>
        </p:nvPicPr>
        <p:blipFill rotWithShape="1">
          <a:blip r:embed="rId3">
            <a:alphaModFix/>
          </a:blip>
          <a:srcRect/>
          <a:stretch/>
        </p:blipFill>
        <p:spPr>
          <a:xfrm>
            <a:off x="401320" y="2519045"/>
            <a:ext cx="8341360" cy="2404110"/>
          </a:xfrm>
          <a:prstGeom prst="rect">
            <a:avLst/>
          </a:prstGeom>
          <a:noFill/>
          <a:ln>
            <a:noFill/>
          </a:ln>
        </p:spPr>
      </p:pic>
      <p:sp>
        <p:nvSpPr>
          <p:cNvPr id="339" name="Google Shape;339;p16"/>
          <p:cNvSpPr txBox="1"/>
          <p:nvPr/>
        </p:nvSpPr>
        <p:spPr>
          <a:xfrm>
            <a:off x="401320" y="1908175"/>
            <a:ext cx="387286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syntax: ls [option]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40" name="Google Shape;340;p16"/>
          <p:cNvSpPr txBox="1"/>
          <p:nvPr/>
        </p:nvSpPr>
        <p:spPr>
          <a:xfrm>
            <a:off x="400685" y="1471295"/>
            <a:ext cx="834199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 list the files and directories in the current working directory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41" name="Google Shape;341;p16"/>
          <p:cNvSpPr txBox="1"/>
          <p:nvPr/>
        </p:nvSpPr>
        <p:spPr>
          <a:xfrm>
            <a:off x="8658860" y="480822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16</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7"/>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47" name="Google Shape;347;p17"/>
          <p:cNvSpPr txBox="1"/>
          <p:nvPr/>
        </p:nvSpPr>
        <p:spPr>
          <a:xfrm>
            <a:off x="97790" y="957580"/>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with file and directory</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48" name="Google Shape;348;p17"/>
          <p:cNvPicPr preferRelativeResize="0"/>
          <p:nvPr/>
        </p:nvPicPr>
        <p:blipFill rotWithShape="1">
          <a:blip r:embed="rId3">
            <a:alphaModFix/>
          </a:blip>
          <a:srcRect/>
          <a:stretch/>
        </p:blipFill>
        <p:spPr>
          <a:xfrm>
            <a:off x="788035" y="1788795"/>
            <a:ext cx="7325995" cy="3283585"/>
          </a:xfrm>
          <a:prstGeom prst="rect">
            <a:avLst/>
          </a:prstGeom>
          <a:noFill/>
          <a:ln>
            <a:noFill/>
          </a:ln>
        </p:spPr>
      </p:pic>
      <p:sp>
        <p:nvSpPr>
          <p:cNvPr id="349" name="Google Shape;349;p17"/>
          <p:cNvSpPr/>
          <p:nvPr/>
        </p:nvSpPr>
        <p:spPr>
          <a:xfrm>
            <a:off x="2823845" y="3930650"/>
            <a:ext cx="549910" cy="356870"/>
          </a:xfrm>
          <a:prstGeom prst="rect">
            <a:avLst/>
          </a:prstGeom>
          <a:no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50" name="Google Shape;350;p17"/>
          <p:cNvSpPr/>
          <p:nvPr/>
        </p:nvSpPr>
        <p:spPr>
          <a:xfrm>
            <a:off x="3396615" y="4074795"/>
            <a:ext cx="423545" cy="75565"/>
          </a:xfrm>
          <a:prstGeom prst="leftArrow">
            <a:avLst>
              <a:gd name="adj1" fmla="val 50000"/>
              <a:gd name="adj2" fmla="val 50000"/>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51" name="Google Shape;351;p17"/>
          <p:cNvSpPr txBox="1"/>
          <p:nvPr/>
        </p:nvSpPr>
        <p:spPr>
          <a:xfrm>
            <a:off x="3742055" y="3903980"/>
            <a:ext cx="445706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Print out one step back directory structure</a:t>
            </a:r>
            <a:endParaRPr sz="2000" b="0" i="0" u="none" strike="noStrike" cap="none"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nvGrpSpPr>
          <p:cNvPr id="352" name="Google Shape;352;p17"/>
          <p:cNvGrpSpPr/>
          <p:nvPr/>
        </p:nvGrpSpPr>
        <p:grpSpPr>
          <a:xfrm>
            <a:off x="1744980" y="1262380"/>
            <a:ext cx="1785620" cy="582295"/>
            <a:chOff x="2748" y="1988"/>
            <a:chExt cx="2812" cy="917"/>
          </a:xfrm>
        </p:grpSpPr>
        <p:sp>
          <p:nvSpPr>
            <p:cNvPr id="353" name="Google Shape;353;p17"/>
            <p:cNvSpPr/>
            <p:nvPr/>
          </p:nvSpPr>
          <p:spPr>
            <a:xfrm>
              <a:off x="4094" y="2541"/>
              <a:ext cx="120" cy="364"/>
            </a:xfrm>
            <a:prstGeom prst="downArrow">
              <a:avLst>
                <a:gd name="adj1" fmla="val 50000"/>
                <a:gd name="adj2" fmla="val 50000"/>
              </a:avLst>
            </a:prstGeom>
            <a:gradFill>
              <a:gsLst>
                <a:gs pos="0">
                  <a:schemeClr val="accent1"/>
                </a:gs>
                <a:gs pos="35000">
                  <a:schemeClr val="accent1"/>
                </a:gs>
                <a:gs pos="100000">
                  <a:schemeClr val="accent1"/>
                </a:gs>
              </a:gsLst>
              <a:lin ang="16200000" scaled="0"/>
            </a:gradFill>
            <a:ln w="9525" cap="flat" cmpd="sng">
              <a:solidFill>
                <a:srgbClr val="F9F9F9"/>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54" name="Google Shape;354;p17"/>
            <p:cNvSpPr txBox="1"/>
            <p:nvPr/>
          </p:nvSpPr>
          <p:spPr>
            <a:xfrm>
              <a:off x="2748" y="1988"/>
              <a:ext cx="2812" cy="6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home directory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sp>
        <p:nvSpPr>
          <p:cNvPr id="355" name="Google Shape;355;p17"/>
          <p:cNvSpPr/>
          <p:nvPr/>
        </p:nvSpPr>
        <p:spPr>
          <a:xfrm>
            <a:off x="603250" y="1788795"/>
            <a:ext cx="7673340" cy="1987550"/>
          </a:xfrm>
          <a:prstGeom prst="rect">
            <a:avLst/>
          </a:prstGeom>
          <a:noFill/>
          <a:ln w="25400" cap="flat" cmpd="sng">
            <a:solidFill>
              <a:srgbClr val="E419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56" name="Google Shape;356;p17"/>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17</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8"/>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62" name="Google Shape;362;p18"/>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with option</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63" name="Google Shape;363;p18"/>
          <p:cNvPicPr preferRelativeResize="0"/>
          <p:nvPr/>
        </p:nvPicPr>
        <p:blipFill rotWithShape="1">
          <a:blip r:embed="rId3">
            <a:alphaModFix/>
          </a:blip>
          <a:srcRect/>
          <a:stretch/>
        </p:blipFill>
        <p:spPr>
          <a:xfrm>
            <a:off x="1998980" y="2200275"/>
            <a:ext cx="6958965" cy="2730500"/>
          </a:xfrm>
          <a:prstGeom prst="rect">
            <a:avLst/>
          </a:prstGeom>
          <a:noFill/>
          <a:ln>
            <a:noFill/>
          </a:ln>
        </p:spPr>
      </p:pic>
      <p:sp>
        <p:nvSpPr>
          <p:cNvPr id="364" name="Google Shape;364;p18"/>
          <p:cNvSpPr txBox="1"/>
          <p:nvPr/>
        </p:nvSpPr>
        <p:spPr>
          <a:xfrm>
            <a:off x="97790" y="1417320"/>
            <a:ext cx="522986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-l give you content in long format</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65" name="Google Shape;365;p18"/>
          <p:cNvSpPr txBox="1"/>
          <p:nvPr/>
        </p:nvSpPr>
        <p:spPr>
          <a:xfrm>
            <a:off x="242570" y="2904490"/>
            <a:ext cx="1612900" cy="13220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 - directory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 - read</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 - write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rPr>
              <a:t>x - execute</a:t>
            </a:r>
            <a:endParaRPr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66" name="Google Shape;366;p18"/>
          <p:cNvSpPr/>
          <p:nvPr/>
        </p:nvSpPr>
        <p:spPr>
          <a:xfrm>
            <a:off x="1851025" y="4524375"/>
            <a:ext cx="7209155" cy="466725"/>
          </a:xfrm>
          <a:prstGeom prst="rect">
            <a:avLst/>
          </a:prstGeom>
          <a:noFill/>
          <a:ln w="25400" cap="flat" cmpd="sng">
            <a:solidFill>
              <a:srgbClr val="E419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67" name="Google Shape;367;p18"/>
          <p:cNvSpPr txBox="1"/>
          <p:nvPr/>
        </p:nvSpPr>
        <p:spPr>
          <a:xfrm>
            <a:off x="3175" y="2146300"/>
            <a:ext cx="199580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a:t>
            </a:r>
            <a:r>
              <a:rPr lang="en-US" sz="2000" b="0" i="0" u="none" strike="noStrike" cap="none"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a:t>
            </a:r>
            <a:r>
              <a:rPr lang="en-US"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a:t>
            </a:r>
            <a:r>
              <a:rPr lang="en-US" sz="2000" b="0" i="0" u="none" strike="noStrike" cap="none"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00B05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FFFF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endParaRPr sz="2000" b="0" i="0" u="none" strike="noStrike" cap="none" dirty="0">
              <a:solidFill>
                <a:srgbClr val="FB9E13"/>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68" name="Google Shape;368;p18"/>
          <p:cNvSpPr txBox="1"/>
          <p:nvPr/>
        </p:nvSpPr>
        <p:spPr>
          <a:xfrm>
            <a:off x="242570" y="1917700"/>
            <a:ext cx="631190" cy="321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Users</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69" name="Google Shape;369;p18"/>
          <p:cNvSpPr txBox="1"/>
          <p:nvPr/>
        </p:nvSpPr>
        <p:spPr>
          <a:xfrm>
            <a:off x="748030" y="2479040"/>
            <a:ext cx="700405" cy="321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Group</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70" name="Google Shape;370;p18"/>
          <p:cNvSpPr txBox="1"/>
          <p:nvPr/>
        </p:nvSpPr>
        <p:spPr>
          <a:xfrm>
            <a:off x="1336040" y="1917700"/>
            <a:ext cx="700405" cy="321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Others</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71" name="Google Shape;371;p18"/>
          <p:cNvSpPr txBox="1"/>
          <p:nvPr/>
        </p:nvSpPr>
        <p:spPr>
          <a:xfrm>
            <a:off x="8778875" y="4907915"/>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18</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77" name="Google Shape;377;p19"/>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with option</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78" name="Google Shape;378;p19"/>
          <p:cNvSpPr txBox="1"/>
          <p:nvPr/>
        </p:nvSpPr>
        <p:spPr>
          <a:xfrm>
            <a:off x="97790" y="1386840"/>
            <a:ext cx="522986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-a give you the hidden files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79" name="Google Shape;379;p19"/>
          <p:cNvPicPr preferRelativeResize="0"/>
          <p:nvPr/>
        </p:nvPicPr>
        <p:blipFill rotWithShape="1">
          <a:blip r:embed="rId3">
            <a:alphaModFix/>
          </a:blip>
          <a:srcRect/>
          <a:stretch/>
        </p:blipFill>
        <p:spPr>
          <a:xfrm>
            <a:off x="270510" y="1816100"/>
            <a:ext cx="8603615" cy="3087370"/>
          </a:xfrm>
          <a:prstGeom prst="rect">
            <a:avLst/>
          </a:prstGeom>
          <a:noFill/>
          <a:ln>
            <a:noFill/>
          </a:ln>
        </p:spPr>
      </p:pic>
      <p:sp>
        <p:nvSpPr>
          <p:cNvPr id="380" name="Google Shape;380;p19"/>
          <p:cNvSpPr txBox="1"/>
          <p:nvPr/>
        </p:nvSpPr>
        <p:spPr>
          <a:xfrm>
            <a:off x="8552815" y="4852035"/>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19</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p:nvPr/>
        </p:nvSpPr>
        <p:spPr>
          <a:xfrm>
            <a:off x="276225" y="233680"/>
            <a:ext cx="792035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CONTENT OF PRESENTATION</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88" name="Google Shape;188;p2"/>
          <p:cNvSpPr txBox="1"/>
          <p:nvPr/>
        </p:nvSpPr>
        <p:spPr>
          <a:xfrm>
            <a:off x="340995" y="1156970"/>
            <a:ext cx="8461375" cy="364617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1. Question: Why is learning the Linux command line important?</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5. Redirection command</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6. Command for Searching and Files Permissions</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50000"/>
              </a:lnSpc>
              <a:spcBef>
                <a:spcPts val="0"/>
              </a:spcBef>
              <a:spcAft>
                <a:spcPts val="0"/>
              </a:spcAft>
              <a:buNone/>
            </a:pPr>
            <a:r>
              <a:rPr lang="en-US"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7. Processes </a:t>
            </a:r>
            <a:r>
              <a:rPr lang="en-US" sz="22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Commad</a:t>
            </a:r>
            <a:endParaRPr sz="22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89" name="Google Shape;189;p2"/>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86" name="Google Shape;386;p20"/>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with option</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87" name="Google Shape;387;p20"/>
          <p:cNvSpPr txBox="1"/>
          <p:nvPr/>
        </p:nvSpPr>
        <p:spPr>
          <a:xfrm>
            <a:off x="97790" y="1386840"/>
            <a:ext cx="522986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will sort your directory by their size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88" name="Google Shape;388;p20"/>
          <p:cNvPicPr preferRelativeResize="0"/>
          <p:nvPr/>
        </p:nvPicPr>
        <p:blipFill rotWithShape="1">
          <a:blip r:embed="rId3">
            <a:alphaModFix/>
          </a:blip>
          <a:srcRect/>
          <a:stretch/>
        </p:blipFill>
        <p:spPr>
          <a:xfrm>
            <a:off x="2298065" y="1785620"/>
            <a:ext cx="4269740" cy="1739265"/>
          </a:xfrm>
          <a:prstGeom prst="rect">
            <a:avLst/>
          </a:prstGeom>
          <a:noFill/>
          <a:ln>
            <a:noFill/>
          </a:ln>
        </p:spPr>
      </p:pic>
      <p:pic>
        <p:nvPicPr>
          <p:cNvPr id="389" name="Google Shape;389;p20"/>
          <p:cNvPicPr preferRelativeResize="0"/>
          <p:nvPr/>
        </p:nvPicPr>
        <p:blipFill rotWithShape="1">
          <a:blip r:embed="rId4">
            <a:alphaModFix/>
          </a:blip>
          <a:srcRect/>
          <a:stretch/>
        </p:blipFill>
        <p:spPr>
          <a:xfrm>
            <a:off x="1527175" y="3668395"/>
            <a:ext cx="5811520" cy="1336675"/>
          </a:xfrm>
          <a:prstGeom prst="rect">
            <a:avLst/>
          </a:prstGeom>
          <a:noFill/>
          <a:ln>
            <a:noFill/>
          </a:ln>
        </p:spPr>
      </p:pic>
      <p:sp>
        <p:nvSpPr>
          <p:cNvPr id="390" name="Google Shape;390;p20"/>
          <p:cNvSpPr/>
          <p:nvPr/>
        </p:nvSpPr>
        <p:spPr>
          <a:xfrm>
            <a:off x="4451985" y="1924050"/>
            <a:ext cx="277495" cy="1615440"/>
          </a:xfrm>
          <a:prstGeom prst="rect">
            <a:avLst/>
          </a:prstGeom>
          <a:noFill/>
          <a:ln w="25400" cap="flat" cmpd="sng">
            <a:solidFill>
              <a:srgbClr val="E419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391" name="Google Shape;391;p20"/>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20</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3. Navigation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97" name="Google Shape;397;p21"/>
          <p:cNvSpPr txBox="1"/>
          <p:nvPr/>
        </p:nvSpPr>
        <p:spPr>
          <a:xfrm>
            <a:off x="97790" y="94170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 command with option</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398" name="Google Shape;398;p21"/>
          <p:cNvSpPr txBox="1"/>
          <p:nvPr/>
        </p:nvSpPr>
        <p:spPr>
          <a:xfrm>
            <a:off x="97790" y="1386840"/>
            <a:ext cx="522986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How to save results to a file?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399" name="Google Shape;399;p21"/>
          <p:cNvPicPr preferRelativeResize="0"/>
          <p:nvPr/>
        </p:nvPicPr>
        <p:blipFill rotWithShape="1">
          <a:blip r:embed="rId3">
            <a:alphaModFix/>
          </a:blip>
          <a:srcRect/>
          <a:stretch/>
        </p:blipFill>
        <p:spPr>
          <a:xfrm>
            <a:off x="203200" y="1785620"/>
            <a:ext cx="4133850" cy="285750"/>
          </a:xfrm>
          <a:prstGeom prst="rect">
            <a:avLst/>
          </a:prstGeom>
          <a:noFill/>
          <a:ln>
            <a:noFill/>
          </a:ln>
        </p:spPr>
      </p:pic>
      <p:pic>
        <p:nvPicPr>
          <p:cNvPr id="400" name="Google Shape;400;p21"/>
          <p:cNvPicPr preferRelativeResize="0"/>
          <p:nvPr/>
        </p:nvPicPr>
        <p:blipFill rotWithShape="1">
          <a:blip r:embed="rId4">
            <a:alphaModFix/>
          </a:blip>
          <a:srcRect/>
          <a:stretch/>
        </p:blipFill>
        <p:spPr>
          <a:xfrm>
            <a:off x="203200" y="2160270"/>
            <a:ext cx="8481060" cy="1085850"/>
          </a:xfrm>
          <a:prstGeom prst="rect">
            <a:avLst/>
          </a:prstGeom>
          <a:noFill/>
          <a:ln>
            <a:noFill/>
          </a:ln>
        </p:spPr>
      </p:pic>
      <p:sp>
        <p:nvSpPr>
          <p:cNvPr id="401" name="Google Shape;401;p21"/>
          <p:cNvSpPr/>
          <p:nvPr/>
        </p:nvSpPr>
        <p:spPr>
          <a:xfrm>
            <a:off x="7674610" y="2519680"/>
            <a:ext cx="365125" cy="539750"/>
          </a:xfrm>
          <a:prstGeom prst="rect">
            <a:avLst/>
          </a:prstGeom>
          <a:no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02" name="Google Shape;402;p21"/>
          <p:cNvSpPr/>
          <p:nvPr/>
        </p:nvSpPr>
        <p:spPr>
          <a:xfrm>
            <a:off x="7819390" y="3089910"/>
            <a:ext cx="75565" cy="539750"/>
          </a:xfrm>
          <a:prstGeom prst="upArrow">
            <a:avLst>
              <a:gd name="adj1" fmla="val 50000"/>
              <a:gd name="adj2" fmla="val 50000"/>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03" name="Google Shape;403;p21"/>
          <p:cNvSpPr txBox="1"/>
          <p:nvPr/>
        </p:nvSpPr>
        <p:spPr>
          <a:xfrm>
            <a:off x="3454400" y="3688080"/>
            <a:ext cx="5229860" cy="706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new file will be saved at the address we are working on</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04" name="Google Shape;404;p21"/>
          <p:cNvSpPr/>
          <p:nvPr/>
        </p:nvSpPr>
        <p:spPr>
          <a:xfrm>
            <a:off x="3120390" y="1823085"/>
            <a:ext cx="201930" cy="233680"/>
          </a:xfrm>
          <a:prstGeom prst="rect">
            <a:avLst/>
          </a:prstGeom>
          <a:noFill/>
          <a:ln w="25400" cap="flat" cmpd="sng">
            <a:solidFill>
              <a:srgbClr val="E4190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05" name="Google Shape;405;p21"/>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21</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2"/>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11" name="Google Shape;411;p22"/>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12" name="Google Shape;412;p22"/>
          <p:cNvSpPr txBox="1"/>
          <p:nvPr/>
        </p:nvSpPr>
        <p:spPr>
          <a:xfrm>
            <a:off x="97790" y="1432560"/>
            <a:ext cx="8837930"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We can use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to create directories in Linux</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13" name="Google Shape;413;p22"/>
          <p:cNvSpPr txBox="1"/>
          <p:nvPr/>
        </p:nvSpPr>
        <p:spPr>
          <a:xfrm>
            <a:off x="97790" y="1919605"/>
            <a:ext cx="8994000"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with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mkdi52r image</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 directory called image</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image/picture</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a subdirectory inside this image directory</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-p names/</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--parents names/</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--parents names/{</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thanh,lan,dat</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multiple subdirectory</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nvGrpSpPr>
          <p:cNvPr id="414" name="Google Shape;414;p22"/>
          <p:cNvGrpSpPr/>
          <p:nvPr/>
        </p:nvGrpSpPr>
        <p:grpSpPr>
          <a:xfrm>
            <a:off x="3749040" y="3103880"/>
            <a:ext cx="5468620" cy="706755"/>
            <a:chOff x="5407" y="4453"/>
            <a:chExt cx="8612" cy="1113"/>
          </a:xfrm>
        </p:grpSpPr>
        <p:sp>
          <p:nvSpPr>
            <p:cNvPr id="415" name="Google Shape;415;p22"/>
            <p:cNvSpPr txBox="1"/>
            <p:nvPr/>
          </p:nvSpPr>
          <p:spPr>
            <a:xfrm>
              <a:off x="5407" y="4453"/>
              <a:ext cx="8612" cy="11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1"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 subdirectory for a directory that does not exist</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16" name="Google Shape;416;p22"/>
            <p:cNvSpPr/>
            <p:nvPr/>
          </p:nvSpPr>
          <p:spPr>
            <a:xfrm>
              <a:off x="5407" y="4621"/>
              <a:ext cx="120" cy="778"/>
            </a:xfrm>
            <a:prstGeom prst="rightBrace">
              <a:avLst>
                <a:gd name="adj1" fmla="val 8333"/>
                <a:gd name="adj2" fmla="val 50000"/>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417" name="Google Shape;417;p22"/>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22</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3"/>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23" name="Google Shape;423;p23"/>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and rm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24" name="Google Shape;424;p23"/>
          <p:cNvSpPr txBox="1"/>
          <p:nvPr/>
        </p:nvSpPr>
        <p:spPr>
          <a:xfrm>
            <a:off x="97790" y="1432560"/>
            <a:ext cx="8837930"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We can use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and rm command to remove the directory or directory structures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25" name="Google Shape;425;p23"/>
          <p:cNvSpPr txBox="1"/>
          <p:nvPr/>
        </p:nvSpPr>
        <p:spPr>
          <a:xfrm>
            <a:off x="97790" y="1919605"/>
            <a:ext cx="8994140" cy="2306955"/>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with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-options directory/rm -options directory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Remove a directory </a:t>
            </a:r>
            <a:r>
              <a:rPr lang="en-US" sz="2000" b="0" i="1"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-p names/</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lan</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dat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Remove a directory structures</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pv</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names/</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lan</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dat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Remove a directory structures and tell us</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extended information</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 -r </a:t>
            </a:r>
            <a:r>
              <a:rPr lang="en-US" sz="20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Remove a directory </a:t>
            </a:r>
            <a:r>
              <a:rPr lang="en-US" sz="2000" b="0" i="1"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and subdirectory inside</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26" name="Google Shape;426;p23"/>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23</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4"/>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2" name="Google Shape;432;p24"/>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3" name="Google Shape;433;p24"/>
          <p:cNvSpPr txBox="1"/>
          <p:nvPr/>
        </p:nvSpPr>
        <p:spPr>
          <a:xfrm>
            <a:off x="97790" y="1432560"/>
            <a:ext cx="8837930"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We can use cp command to copies files or directories.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4" name="Google Shape;434;p24"/>
          <p:cNvSpPr txBox="1"/>
          <p:nvPr/>
        </p:nvSpPr>
        <p:spPr>
          <a:xfrm>
            <a:off x="97790" y="1787525"/>
            <a:ext cx="8994140" cy="156845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with cp command: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options source destination</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file1.txt file2.txt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Copy a file1 into a new file called file2 and copy the content</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cp file1.txt directory1</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Copy a file1 to a directory1</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file1.txt file2.txt directory2</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Copy a multiple file to a directory2</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5" name="Google Shape;435;p24"/>
          <p:cNvSpPr/>
          <p:nvPr/>
        </p:nvSpPr>
        <p:spPr>
          <a:xfrm>
            <a:off x="424180" y="3402330"/>
            <a:ext cx="8184515" cy="1003300"/>
          </a:xfrm>
          <a:prstGeom prst="roundRect">
            <a:avLst>
              <a:gd name="adj" fmla="val 16667"/>
            </a:avLst>
          </a:prstGeom>
          <a:gradFill>
            <a:gsLst>
              <a:gs pos="0">
                <a:srgbClr val="B7FFF6"/>
              </a:gs>
              <a:gs pos="35000">
                <a:srgbClr val="CBFFF7"/>
              </a:gs>
              <a:gs pos="100000">
                <a:srgbClr val="E9FFFE"/>
              </a:gs>
            </a:gsLst>
            <a:lin ang="16200000" scaled="0"/>
          </a:gradFill>
          <a:ln w="9525" cap="flat" cmpd="sng">
            <a:solidFill>
              <a:srgbClr val="88CC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How to transfer these two files to directory1 one but we already know that file1.txt is already existing inside the directory1?</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6" name="Google Shape;436;p24"/>
          <p:cNvSpPr txBox="1"/>
          <p:nvPr/>
        </p:nvSpPr>
        <p:spPr>
          <a:xfrm>
            <a:off x="2860040" y="4592955"/>
            <a:ext cx="346964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i</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file1.txt file2.txt directory1</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37" name="Google Shape;437;p24"/>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24</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5"/>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43" name="Google Shape;443;p25"/>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444" name="Google Shape;444;p25"/>
          <p:cNvPicPr preferRelativeResize="0"/>
          <p:nvPr/>
        </p:nvPicPr>
        <p:blipFill rotWithShape="1">
          <a:blip r:embed="rId3">
            <a:alphaModFix/>
          </a:blip>
          <a:srcRect/>
          <a:stretch/>
        </p:blipFill>
        <p:spPr>
          <a:xfrm>
            <a:off x="1090295" y="1603375"/>
            <a:ext cx="6962775" cy="1695450"/>
          </a:xfrm>
          <a:prstGeom prst="rect">
            <a:avLst/>
          </a:prstGeom>
          <a:noFill/>
          <a:ln>
            <a:noFill/>
          </a:ln>
        </p:spPr>
      </p:pic>
      <p:pic>
        <p:nvPicPr>
          <p:cNvPr id="445" name="Google Shape;445;p25"/>
          <p:cNvPicPr preferRelativeResize="0"/>
          <p:nvPr/>
        </p:nvPicPr>
        <p:blipFill rotWithShape="1">
          <a:blip r:embed="rId4">
            <a:alphaModFix/>
          </a:blip>
          <a:srcRect/>
          <a:stretch/>
        </p:blipFill>
        <p:spPr>
          <a:xfrm>
            <a:off x="1089660" y="3996690"/>
            <a:ext cx="6963410" cy="561975"/>
          </a:xfrm>
          <a:prstGeom prst="rect">
            <a:avLst/>
          </a:prstGeom>
          <a:noFill/>
          <a:ln>
            <a:noFill/>
          </a:ln>
        </p:spPr>
      </p:pic>
      <p:sp>
        <p:nvSpPr>
          <p:cNvPr id="446" name="Google Shape;446;p25"/>
          <p:cNvSpPr txBox="1"/>
          <p:nvPr/>
        </p:nvSpPr>
        <p:spPr>
          <a:xfrm>
            <a:off x="464820" y="3540760"/>
            <a:ext cx="338582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Copy a directory1 to directory3</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47" name="Google Shape;447;p25"/>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25</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6"/>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4. Manipulating Files And Directories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53" name="Google Shape;453;p26"/>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mv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54" name="Google Shape;454;p26"/>
          <p:cNvSpPr txBox="1"/>
          <p:nvPr/>
        </p:nvSpPr>
        <p:spPr>
          <a:xfrm>
            <a:off x="379095" y="1432560"/>
            <a:ext cx="8582660" cy="10147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mv command performs both file moving and file renaming, depending on how it is used. In either case, the original filename no longer exists after the operation. mv is used in much the same way as cp</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55" name="Google Shape;455;p26"/>
          <p:cNvSpPr txBox="1"/>
          <p:nvPr/>
        </p:nvSpPr>
        <p:spPr>
          <a:xfrm>
            <a:off x="97790" y="2519680"/>
            <a:ext cx="618617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with mv command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mv options source destination</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pic>
        <p:nvPicPr>
          <p:cNvPr id="456" name="Google Shape;456;p26"/>
          <p:cNvPicPr preferRelativeResize="0"/>
          <p:nvPr/>
        </p:nvPicPr>
        <p:blipFill rotWithShape="1">
          <a:blip r:embed="rId3">
            <a:alphaModFix/>
          </a:blip>
          <a:srcRect/>
          <a:stretch/>
        </p:blipFill>
        <p:spPr>
          <a:xfrm>
            <a:off x="1490980" y="2976245"/>
            <a:ext cx="6248400" cy="1981200"/>
          </a:xfrm>
          <a:prstGeom prst="rect">
            <a:avLst/>
          </a:prstGeom>
          <a:noFill/>
          <a:ln>
            <a:noFill/>
          </a:ln>
        </p:spPr>
      </p:pic>
      <p:sp>
        <p:nvSpPr>
          <p:cNvPr id="457" name="Google Shape;457;p26"/>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26</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7"/>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5. Redirection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63" name="Google Shape;463;p27"/>
          <p:cNvSpPr txBox="1"/>
          <p:nvPr/>
        </p:nvSpPr>
        <p:spPr>
          <a:xfrm>
            <a:off x="97790" y="110172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cat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64" name="Google Shape;464;p27"/>
          <p:cNvSpPr txBox="1"/>
          <p:nvPr/>
        </p:nvSpPr>
        <p:spPr>
          <a:xfrm>
            <a:off x="379730" y="1602740"/>
            <a:ext cx="5241925" cy="19380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cat is one of the most frequently used command on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it has three related function with regard to text files.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Displaying the text</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Combining copies of text files</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Creating new text</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65" name="Google Shape;465;p27"/>
          <p:cNvSpPr txBox="1"/>
          <p:nvPr/>
        </p:nvSpPr>
        <p:spPr>
          <a:xfrm>
            <a:off x="97790" y="3815080"/>
            <a:ext cx="707009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cat [option] [filename1 filename2 ....]</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466" name="Google Shape;466;p27"/>
          <p:cNvPicPr preferRelativeResize="0"/>
          <p:nvPr/>
        </p:nvPicPr>
        <p:blipFill rotWithShape="1">
          <a:blip r:embed="rId3">
            <a:alphaModFix/>
          </a:blip>
          <a:srcRect/>
          <a:stretch/>
        </p:blipFill>
        <p:spPr>
          <a:xfrm>
            <a:off x="5746750" y="1101725"/>
            <a:ext cx="3279140" cy="3985895"/>
          </a:xfrm>
          <a:prstGeom prst="rect">
            <a:avLst/>
          </a:prstGeom>
          <a:noFill/>
          <a:ln>
            <a:noFill/>
          </a:ln>
        </p:spPr>
      </p:pic>
      <p:sp>
        <p:nvSpPr>
          <p:cNvPr id="467" name="Google Shape;467;p27"/>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27</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468" name="Google Shape;468;p27"/>
          <p:cNvSpPr txBox="1"/>
          <p:nvPr/>
        </p:nvSpPr>
        <p:spPr>
          <a:xfrm>
            <a:off x="26035" y="4821555"/>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27</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8"/>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5. Redirection command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74" name="Google Shape;474;p28"/>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cat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75" name="Google Shape;475;p28"/>
          <p:cNvSpPr txBox="1"/>
          <p:nvPr/>
        </p:nvSpPr>
        <p:spPr>
          <a:xfrm>
            <a:off x="97790" y="1432560"/>
            <a:ext cx="883793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Redirection in Linux:</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redirection simply means capturing output from a file command or program and sending it as an input to another file command or program</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76" name="Google Shape;476;p28"/>
          <p:cNvSpPr txBox="1"/>
          <p:nvPr/>
        </p:nvSpPr>
        <p:spPr>
          <a:xfrm>
            <a:off x="99695" y="2089785"/>
            <a:ext cx="8945245" cy="2322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[output] &gt; [file]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Syntax with cat command: </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cat &gt; [file]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a file and then transferring our you know stream to this 	file, now whatever you write here then this content will be written to the file</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endParaRPr sz="5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cat &gt;&gt; [file] appending to the existing content of a file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477" name="Google Shape;477;p28"/>
          <p:cNvPicPr preferRelativeResize="0"/>
          <p:nvPr/>
        </p:nvPicPr>
        <p:blipFill rotWithShape="1">
          <a:blip r:embed="rId3">
            <a:alphaModFix/>
          </a:blip>
          <a:srcRect/>
          <a:stretch/>
        </p:blipFill>
        <p:spPr>
          <a:xfrm>
            <a:off x="1136650" y="3361055"/>
            <a:ext cx="3176905" cy="405130"/>
          </a:xfrm>
          <a:prstGeom prst="rect">
            <a:avLst/>
          </a:prstGeom>
          <a:noFill/>
          <a:ln>
            <a:noFill/>
          </a:ln>
        </p:spPr>
      </p:pic>
      <p:pic>
        <p:nvPicPr>
          <p:cNvPr id="478" name="Google Shape;478;p28"/>
          <p:cNvPicPr preferRelativeResize="0"/>
          <p:nvPr/>
        </p:nvPicPr>
        <p:blipFill rotWithShape="1">
          <a:blip r:embed="rId4">
            <a:alphaModFix/>
          </a:blip>
          <a:srcRect/>
          <a:stretch/>
        </p:blipFill>
        <p:spPr>
          <a:xfrm>
            <a:off x="1136650" y="4060825"/>
            <a:ext cx="3180715" cy="1040765"/>
          </a:xfrm>
          <a:prstGeom prst="rect">
            <a:avLst/>
          </a:prstGeom>
          <a:noFill/>
          <a:ln>
            <a:noFill/>
          </a:ln>
        </p:spPr>
      </p:pic>
      <p:sp>
        <p:nvSpPr>
          <p:cNvPr id="479" name="Google Shape;479;p28"/>
          <p:cNvSpPr/>
          <p:nvPr/>
        </p:nvSpPr>
        <p:spPr>
          <a:xfrm>
            <a:off x="4651375" y="4076065"/>
            <a:ext cx="4354830" cy="1003300"/>
          </a:xfrm>
          <a:prstGeom prst="roundRect">
            <a:avLst>
              <a:gd name="adj" fmla="val 16667"/>
            </a:avLst>
          </a:prstGeom>
          <a:gradFill>
            <a:gsLst>
              <a:gs pos="0">
                <a:srgbClr val="B7FFF6"/>
              </a:gs>
              <a:gs pos="35000">
                <a:srgbClr val="CBFFF7"/>
              </a:gs>
              <a:gs pos="100000">
                <a:srgbClr val="E9FFFE"/>
              </a:gs>
            </a:gsLst>
            <a:lin ang="16200000" scaled="0"/>
          </a:gradFill>
          <a:ln w="9525" cap="flat" cmpd="sng">
            <a:solidFill>
              <a:srgbClr val="88CC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How to </a:t>
            </a:r>
            <a:r>
              <a:rPr lang="en-US" sz="2000" b="0" i="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concaternate</a:t>
            </a: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contents from file to another file?</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80" name="Google Shape;480;p28"/>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28</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6. Command for Searching &amp; Files Permissions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86" name="Google Shape;486;p29"/>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touch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87" name="Google Shape;487;p29"/>
          <p:cNvSpPr txBox="1"/>
          <p:nvPr/>
        </p:nvSpPr>
        <p:spPr>
          <a:xfrm>
            <a:off x="97790" y="1432560"/>
            <a:ext cx="883793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touch command is the easiest way to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new empty files</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in Linux. It is also used to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the timestamps</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on existing files or directories.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88" name="Google Shape;488;p29"/>
          <p:cNvSpPr txBox="1"/>
          <p:nvPr/>
        </p:nvSpPr>
        <p:spPr>
          <a:xfrm>
            <a:off x="97790" y="2139315"/>
            <a:ext cx="7070090" cy="8604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touch command syntax</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touch filename</a:t>
            </a:r>
            <a:endParaRPr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89" name="Google Shape;489;p29"/>
          <p:cNvSpPr txBox="1"/>
          <p:nvPr/>
        </p:nvSpPr>
        <p:spPr>
          <a:xfrm>
            <a:off x="97790" y="3592195"/>
            <a:ext cx="883666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nano is a small and friendly text editor and beside the text editing nano offers many extra features like an interactive, search or replace,...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90" name="Google Shape;490;p29"/>
          <p:cNvSpPr txBox="1"/>
          <p:nvPr/>
        </p:nvSpPr>
        <p:spPr>
          <a:xfrm>
            <a:off x="97790" y="3116580"/>
            <a:ext cx="640588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nano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cxnSp>
        <p:nvCxnSpPr>
          <p:cNvPr id="491" name="Google Shape;491;p29"/>
          <p:cNvCxnSpPr/>
          <p:nvPr/>
        </p:nvCxnSpPr>
        <p:spPr>
          <a:xfrm rot="10800000" flipH="1">
            <a:off x="1431290" y="3004820"/>
            <a:ext cx="6074410" cy="31750"/>
          </a:xfrm>
          <a:prstGeom prst="straightConnector1">
            <a:avLst/>
          </a:prstGeom>
          <a:noFill/>
          <a:ln w="9525" cap="flat" cmpd="sng">
            <a:solidFill>
              <a:srgbClr val="4C585A"/>
            </a:solidFill>
            <a:prstDash val="solid"/>
            <a:round/>
            <a:headEnd type="none" w="sm" len="sm"/>
            <a:tailEnd type="none" w="sm" len="sm"/>
          </a:ln>
        </p:spPr>
      </p:cxnSp>
      <p:sp>
        <p:nvSpPr>
          <p:cNvPr id="492" name="Google Shape;492;p29"/>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29</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1. Question: Why is learning the Linux command line important?</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95" name="Google Shape;195;p3"/>
          <p:cNvSpPr txBox="1"/>
          <p:nvPr/>
        </p:nvSpPr>
        <p:spPr>
          <a:xfrm>
            <a:off x="97790" y="1049655"/>
            <a:ext cx="8678545"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Using a web browser on Linux is not fundamentally different from using one on Windows, so what is the point?</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96" name="Google Shape;196;p3"/>
          <p:cNvSpPr txBox="1"/>
          <p:nvPr/>
        </p:nvSpPr>
        <p:spPr>
          <a:xfrm>
            <a:off x="881380" y="1643380"/>
            <a:ext cx="7618730" cy="16300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Linux is free, which is something you don’t get with Windows or Mac.</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We get to use the command line, in an environment that was designed for the command line =&gt;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Fast, efficient and flexible</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Reproducible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Memory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97" name="Google Shape;197;p3"/>
          <p:cNvSpPr txBox="1"/>
          <p:nvPr/>
        </p:nvSpPr>
        <p:spPr>
          <a:xfrm>
            <a:off x="283845" y="3220720"/>
            <a:ext cx="8678545"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Example: </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You want to zip a folder then send it via FTP service to another place.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98" name="Google Shape;198;p3"/>
          <p:cNvSpPr txBox="1"/>
          <p:nvPr/>
        </p:nvSpPr>
        <p:spPr>
          <a:xfrm>
            <a:off x="881380" y="3619500"/>
            <a:ext cx="817118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1. Open a zip utility app and zip that folder. Close zip utility app.</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Open FTP app and send that zip files. Close that FTP app</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199" name="Google Shape;199;p3"/>
          <p:cNvSpPr txBox="1"/>
          <p:nvPr/>
        </p:nvSpPr>
        <p:spPr>
          <a:xfrm>
            <a:off x="881380" y="4478020"/>
            <a:ext cx="7381875"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Now, what if you need to zip many folder and send it via FTP? </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00" name="Google Shape;200;p3"/>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0"/>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6. Command for Searching &amp; Files Permissions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98" name="Google Shape;498;p30"/>
          <p:cNvSpPr txBox="1"/>
          <p:nvPr/>
        </p:nvSpPr>
        <p:spPr>
          <a:xfrm>
            <a:off x="97790" y="956945"/>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499" name="Google Shape;499;p30"/>
          <p:cNvSpPr txBox="1"/>
          <p:nvPr/>
        </p:nvSpPr>
        <p:spPr>
          <a:xfrm>
            <a:off x="97790" y="1432560"/>
            <a:ext cx="885825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super user command allows you to execute some command with the superuser or perform some tasks most probably it will ask you for this super user privileges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00" name="Google Shape;500;p30"/>
          <p:cNvSpPr txBox="1"/>
          <p:nvPr/>
        </p:nvSpPr>
        <p:spPr>
          <a:xfrm>
            <a:off x="97790" y="2183130"/>
            <a:ext cx="7070090" cy="20148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syntax</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[option]</a:t>
            </a:r>
            <a:endParaRPr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example: </a:t>
            </a: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apt-get update</a:t>
            </a:r>
            <a:endParaRPr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thanh</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ex: root directory)</a:t>
            </a:r>
            <a:endParaRPr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5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r>
              <a:rPr lang="en-US"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-s</a:t>
            </a:r>
            <a:endParaRPr sz="2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01" name="Google Shape;501;p30"/>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30</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1"/>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6. Command for Searching &amp; Files Permissions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07" name="Google Shape;507;p31"/>
          <p:cNvSpPr txBox="1"/>
          <p:nvPr/>
        </p:nvSpPr>
        <p:spPr>
          <a:xfrm>
            <a:off x="97790" y="893445"/>
            <a:ext cx="75145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a:t>
            </a: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Change File Mode)</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08" name="Google Shape;508;p31"/>
          <p:cNvSpPr txBox="1"/>
          <p:nvPr/>
        </p:nvSpPr>
        <p:spPr>
          <a:xfrm>
            <a:off x="97790" y="1369060"/>
            <a:ext cx="8858250"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 change the mode (permissions) of a file or directory</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09" name="Google Shape;509;p31"/>
          <p:cNvSpPr txBox="1"/>
          <p:nvPr/>
        </p:nvSpPr>
        <p:spPr>
          <a:xfrm>
            <a:off x="97790" y="1761490"/>
            <a:ext cx="8858885"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supports two distinct ways of specifying mode changes: </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octal number representation, or symbolic representation.</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nvGrpSpPr>
          <p:cNvPr id="510" name="Google Shape;510;p31"/>
          <p:cNvGrpSpPr/>
          <p:nvPr/>
        </p:nvGrpSpPr>
        <p:grpSpPr>
          <a:xfrm>
            <a:off x="4406900" y="2680970"/>
            <a:ext cx="3810000" cy="2295525"/>
            <a:chOff x="3790" y="4412"/>
            <a:chExt cx="6000" cy="3615"/>
          </a:xfrm>
        </p:grpSpPr>
        <p:pic>
          <p:nvPicPr>
            <p:cNvPr id="511" name="Google Shape;511;p31"/>
            <p:cNvPicPr preferRelativeResize="0"/>
            <p:nvPr/>
          </p:nvPicPr>
          <p:blipFill rotWithShape="1">
            <a:blip r:embed="rId3">
              <a:alphaModFix/>
            </a:blip>
            <a:srcRect/>
            <a:stretch/>
          </p:blipFill>
          <p:spPr>
            <a:xfrm>
              <a:off x="3790" y="4772"/>
              <a:ext cx="6000" cy="3255"/>
            </a:xfrm>
            <a:prstGeom prst="rect">
              <a:avLst/>
            </a:prstGeom>
            <a:noFill/>
            <a:ln>
              <a:noFill/>
            </a:ln>
          </p:spPr>
        </p:pic>
        <p:pic>
          <p:nvPicPr>
            <p:cNvPr id="512" name="Google Shape;512;p31"/>
            <p:cNvPicPr preferRelativeResize="0"/>
            <p:nvPr/>
          </p:nvPicPr>
          <p:blipFill rotWithShape="1">
            <a:blip r:embed="rId4">
              <a:alphaModFix/>
            </a:blip>
            <a:srcRect/>
            <a:stretch/>
          </p:blipFill>
          <p:spPr>
            <a:xfrm>
              <a:off x="3790" y="4412"/>
              <a:ext cx="5999" cy="360"/>
            </a:xfrm>
            <a:prstGeom prst="rect">
              <a:avLst/>
            </a:prstGeom>
            <a:noFill/>
            <a:ln>
              <a:noFill/>
            </a:ln>
          </p:spPr>
        </p:pic>
      </p:grpSp>
      <p:sp>
        <p:nvSpPr>
          <p:cNvPr id="513" name="Google Shape;513;p31"/>
          <p:cNvSpPr txBox="1"/>
          <p:nvPr/>
        </p:nvSpPr>
        <p:spPr>
          <a:xfrm>
            <a:off x="97790" y="2557145"/>
            <a:ext cx="5060950" cy="783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syntax</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option</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filename1</a:t>
            </a:r>
            <a:endParaRPr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14" name="Google Shape;514;p31"/>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31</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2"/>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6. Command for Searching &amp; Files Permissions</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20" name="Google Shape;520;p32"/>
          <p:cNvSpPr txBox="1"/>
          <p:nvPr/>
        </p:nvSpPr>
        <p:spPr>
          <a:xfrm>
            <a:off x="97790" y="956945"/>
            <a:ext cx="75145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a:t>
            </a:r>
            <a:r>
              <a:rPr lang="en-US" sz="2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Change File Mode)</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521" name="Google Shape;521;p32"/>
          <p:cNvPicPr preferRelativeResize="0"/>
          <p:nvPr/>
        </p:nvPicPr>
        <p:blipFill rotWithShape="1">
          <a:blip r:embed="rId3">
            <a:alphaModFix/>
          </a:blip>
          <a:srcRect/>
          <a:stretch/>
        </p:blipFill>
        <p:spPr>
          <a:xfrm>
            <a:off x="2166620" y="1388110"/>
            <a:ext cx="4810125" cy="1352550"/>
          </a:xfrm>
          <a:prstGeom prst="rect">
            <a:avLst/>
          </a:prstGeom>
          <a:noFill/>
          <a:ln>
            <a:noFill/>
          </a:ln>
        </p:spPr>
      </p:pic>
      <p:pic>
        <p:nvPicPr>
          <p:cNvPr id="522" name="Google Shape;522;p32"/>
          <p:cNvPicPr preferRelativeResize="0"/>
          <p:nvPr/>
        </p:nvPicPr>
        <p:blipFill rotWithShape="1">
          <a:blip r:embed="rId4">
            <a:alphaModFix/>
          </a:blip>
          <a:srcRect/>
          <a:stretch/>
        </p:blipFill>
        <p:spPr>
          <a:xfrm>
            <a:off x="2166620" y="2791460"/>
            <a:ext cx="4810760" cy="2326005"/>
          </a:xfrm>
          <a:prstGeom prst="rect">
            <a:avLst/>
          </a:prstGeom>
          <a:noFill/>
          <a:ln>
            <a:noFill/>
          </a:ln>
        </p:spPr>
      </p:pic>
      <p:sp>
        <p:nvSpPr>
          <p:cNvPr id="523" name="Google Shape;523;p32"/>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32</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3"/>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7. Processes </a:t>
            </a:r>
            <a:r>
              <a:rPr lang="en-US" sz="24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Commad</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29" name="Google Shape;529;p33"/>
          <p:cNvSpPr txBox="1"/>
          <p:nvPr/>
        </p:nvSpPr>
        <p:spPr>
          <a:xfrm>
            <a:off x="97790" y="821690"/>
            <a:ext cx="7070090" cy="4756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top command</a:t>
            </a:r>
            <a:endParaRPr sz="2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30" name="Google Shape;530;p33"/>
          <p:cNvSpPr txBox="1"/>
          <p:nvPr/>
        </p:nvSpPr>
        <p:spPr>
          <a:xfrm>
            <a:off x="97790" y="1203960"/>
            <a:ext cx="8858250"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top command provides a dynamic real-time view of your running system</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nvGrpSpPr>
          <p:cNvPr id="531" name="Google Shape;531;p33"/>
          <p:cNvGrpSpPr/>
          <p:nvPr/>
        </p:nvGrpSpPr>
        <p:grpSpPr>
          <a:xfrm>
            <a:off x="91440" y="1546860"/>
            <a:ext cx="6051550" cy="3547110"/>
            <a:chOff x="2544" y="2436"/>
            <a:chExt cx="9530" cy="5586"/>
          </a:xfrm>
        </p:grpSpPr>
        <p:pic>
          <p:nvPicPr>
            <p:cNvPr id="532" name="Google Shape;532;p33"/>
            <p:cNvPicPr preferRelativeResize="0"/>
            <p:nvPr/>
          </p:nvPicPr>
          <p:blipFill rotWithShape="1">
            <a:blip r:embed="rId3">
              <a:alphaModFix/>
            </a:blip>
            <a:srcRect/>
            <a:stretch/>
          </p:blipFill>
          <p:spPr>
            <a:xfrm>
              <a:off x="6344" y="2436"/>
              <a:ext cx="5730" cy="5586"/>
            </a:xfrm>
            <a:prstGeom prst="rect">
              <a:avLst/>
            </a:prstGeom>
            <a:noFill/>
            <a:ln>
              <a:noFill/>
            </a:ln>
          </p:spPr>
        </p:pic>
        <p:sp>
          <p:nvSpPr>
            <p:cNvPr id="533" name="Google Shape;533;p33"/>
            <p:cNvSpPr txBox="1"/>
            <p:nvPr/>
          </p:nvSpPr>
          <p:spPr>
            <a:xfrm>
              <a:off x="2544" y="2506"/>
              <a:ext cx="3800" cy="5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time which is the current</a:t>
              </a:r>
              <a:endParaRPr sz="15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34" name="Google Shape;534;p33"/>
            <p:cNvSpPr/>
            <p:nvPr/>
          </p:nvSpPr>
          <p:spPr>
            <a:xfrm>
              <a:off x="6656" y="2655"/>
              <a:ext cx="560" cy="210"/>
            </a:xfrm>
            <a:prstGeom prst="rect">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535" name="Google Shape;535;p33"/>
            <p:cNvSpPr txBox="1"/>
            <p:nvPr/>
          </p:nvSpPr>
          <p:spPr>
            <a:xfrm>
              <a:off x="2544" y="3266"/>
              <a:ext cx="3800" cy="5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Stands for process ID</a:t>
              </a:r>
              <a:endParaRPr sz="15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36" name="Google Shape;536;p33"/>
            <p:cNvSpPr/>
            <p:nvPr/>
          </p:nvSpPr>
          <p:spPr>
            <a:xfrm>
              <a:off x="6506" y="3455"/>
              <a:ext cx="322" cy="130"/>
            </a:xfrm>
            <a:prstGeom prst="rect">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grpSp>
      <p:sp>
        <p:nvSpPr>
          <p:cNvPr id="537" name="Google Shape;537;p33"/>
          <p:cNvSpPr/>
          <p:nvPr/>
        </p:nvSpPr>
        <p:spPr>
          <a:xfrm>
            <a:off x="5109210" y="2282825"/>
            <a:ext cx="520700" cy="400050"/>
          </a:xfrm>
          <a:prstGeom prst="rect">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538" name="Google Shape;538;p33"/>
          <p:cNvSpPr txBox="1"/>
          <p:nvPr/>
        </p:nvSpPr>
        <p:spPr>
          <a:xfrm>
            <a:off x="6142990" y="2221865"/>
            <a:ext cx="2989580" cy="5219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name of the program which is running currently </a:t>
            </a:r>
            <a:endParaRPr sz="1400" b="0" i="1"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39" name="Google Shape;539;p33"/>
          <p:cNvSpPr txBox="1"/>
          <p:nvPr/>
        </p:nvSpPr>
        <p:spPr>
          <a:xfrm>
            <a:off x="6143625" y="3301365"/>
            <a:ext cx="2988945" cy="10147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Key option in top</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1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a:t>
            </a: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Change time refreshing of the data</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1500" b="1"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i</a:t>
            </a: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Just filter out any idle processes</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00000"/>
              </a:lnSpc>
              <a:spcBef>
                <a:spcPts val="0"/>
              </a:spcBef>
              <a:spcAft>
                <a:spcPts val="0"/>
              </a:spcAft>
              <a:buNone/>
            </a:pPr>
            <a:r>
              <a:rPr lang="en-US" sz="15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k </a:t>
            </a: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Kill a process for</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540" name="Google Shape;540;p33"/>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33</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4"/>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Summary</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aphicFrame>
        <p:nvGraphicFramePr>
          <p:cNvPr id="546" name="Google Shape;546;p34"/>
          <p:cNvGraphicFramePr/>
          <p:nvPr/>
        </p:nvGraphicFramePr>
        <p:xfrm>
          <a:off x="309880" y="1087645"/>
          <a:ext cx="7413800" cy="1669200"/>
        </p:xfrm>
        <a:graphic>
          <a:graphicData uri="http://schemas.openxmlformats.org/drawingml/2006/table">
            <a:tbl>
              <a:tblPr firstRow="1">
                <a:gradFill>
                  <a:gsLst>
                    <a:gs pos="0">
                      <a:srgbClr val="BDC5C5"/>
                    </a:gs>
                    <a:gs pos="35000">
                      <a:srgbClr val="D1D4D7"/>
                    </a:gs>
                    <a:gs pos="100000">
                      <a:srgbClr val="ECF0F0"/>
                    </a:gs>
                  </a:gsLst>
                  <a:lin ang="16200000" scaled="0"/>
                </a:gradFill>
                <a:tableStyleId>{FC2D3542-2A0E-43D1-8C7B-41CA3D00E607}</a:tableStyleId>
              </a:tblPr>
              <a:tblGrid>
                <a:gridCol w="1574675">
                  <a:extLst>
                    <a:ext uri="{9D8B030D-6E8A-4147-A177-3AD203B41FA5}">
                      <a16:colId xmlns:a16="http://schemas.microsoft.com/office/drawing/2014/main" val="20000"/>
                    </a:ext>
                  </a:extLst>
                </a:gridCol>
                <a:gridCol w="5839125">
                  <a:extLst>
                    <a:ext uri="{9D8B030D-6E8A-4147-A177-3AD203B41FA5}">
                      <a16:colId xmlns:a16="http://schemas.microsoft.com/office/drawing/2014/main" val="20001"/>
                    </a:ext>
                  </a:extLst>
                </a:gridCol>
              </a:tblGrid>
              <a:tr h="417300">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Command for Exploring The System</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173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List directory contents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r h="4173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less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View file contents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2"/>
                  </a:ext>
                </a:extLst>
              </a:tr>
              <a:tr h="4173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echo </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Display a line of text</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graphicFrame>
        <p:nvGraphicFramePr>
          <p:cNvPr id="547" name="Google Shape;547;p34"/>
          <p:cNvGraphicFramePr/>
          <p:nvPr/>
        </p:nvGraphicFramePr>
        <p:xfrm>
          <a:off x="309880" y="3055510"/>
          <a:ext cx="7413800" cy="1708300"/>
        </p:xfrm>
        <a:graphic>
          <a:graphicData uri="http://schemas.openxmlformats.org/drawingml/2006/table">
            <a:tbl>
              <a:tblPr firstRow="1">
                <a:noFill/>
                <a:tableStyleId>{FC2D3542-2A0E-43D1-8C7B-41CA3D00E607}</a:tableStyleId>
              </a:tblPr>
              <a:tblGrid>
                <a:gridCol w="1574675">
                  <a:extLst>
                    <a:ext uri="{9D8B030D-6E8A-4147-A177-3AD203B41FA5}">
                      <a16:colId xmlns:a16="http://schemas.microsoft.com/office/drawing/2014/main" val="20000"/>
                    </a:ext>
                  </a:extLst>
                </a:gridCol>
                <a:gridCol w="5839125">
                  <a:extLst>
                    <a:ext uri="{9D8B030D-6E8A-4147-A177-3AD203B41FA5}">
                      <a16:colId xmlns:a16="http://schemas.microsoft.com/office/drawing/2014/main" val="20001"/>
                    </a:ext>
                  </a:extLst>
                </a:gridCol>
              </a:tblGrid>
              <a:tr h="427075">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Navigation Command</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70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List directory contents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r h="4270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pwd</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Print name of current working directory</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2"/>
                  </a:ext>
                </a:extLst>
              </a:tr>
              <a:tr h="427075">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cd </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directory</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548" name="Google Shape;548;p34"/>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34</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5"/>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Summary</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aphicFrame>
        <p:nvGraphicFramePr>
          <p:cNvPr id="554" name="Google Shape;554;p35"/>
          <p:cNvGraphicFramePr/>
          <p:nvPr/>
        </p:nvGraphicFramePr>
        <p:xfrm>
          <a:off x="309880" y="1008380"/>
          <a:ext cx="6400800" cy="1981250"/>
        </p:xfrm>
        <a:graphic>
          <a:graphicData uri="http://schemas.openxmlformats.org/drawingml/2006/table">
            <a:tbl>
              <a:tblPr firstRow="1">
                <a:noFill/>
                <a:tableStyleId>{FC2D3542-2A0E-43D1-8C7B-41CA3D00E607}</a:tableStyleId>
              </a:tblPr>
              <a:tblGrid>
                <a:gridCol w="1359525">
                  <a:extLst>
                    <a:ext uri="{9D8B030D-6E8A-4147-A177-3AD203B41FA5}">
                      <a16:colId xmlns:a16="http://schemas.microsoft.com/office/drawing/2014/main" val="20000"/>
                    </a:ext>
                  </a:extLst>
                </a:gridCol>
                <a:gridCol w="5041275">
                  <a:extLst>
                    <a:ext uri="{9D8B030D-6E8A-4147-A177-3AD203B41FA5}">
                      <a16:colId xmlns:a16="http://schemas.microsoft.com/office/drawing/2014/main" val="20001"/>
                    </a:ext>
                  </a:extLst>
                </a:gridCol>
              </a:tblGrid>
              <a:tr h="396250">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Manipulating Files And Directories</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cp </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Copy files and directories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mv</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Move/rename files and directories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2"/>
                  </a:ext>
                </a:extLst>
              </a:tr>
              <a:tr h="3962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mkdir</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directories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3"/>
                  </a:ext>
                </a:extLst>
              </a:tr>
              <a:tr h="3962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rmdir</a:t>
                      </a: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/rm</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Remove files and directories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4"/>
                  </a:ext>
                </a:extLst>
              </a:tr>
            </a:tbl>
          </a:graphicData>
        </a:graphic>
      </p:graphicFrame>
      <p:graphicFrame>
        <p:nvGraphicFramePr>
          <p:cNvPr id="555" name="Google Shape;555;p35"/>
          <p:cNvGraphicFramePr/>
          <p:nvPr/>
        </p:nvGraphicFramePr>
        <p:xfrm>
          <a:off x="309880" y="3221990"/>
          <a:ext cx="6400800" cy="792500"/>
        </p:xfrm>
        <a:graphic>
          <a:graphicData uri="http://schemas.openxmlformats.org/drawingml/2006/table">
            <a:tbl>
              <a:tblPr firstRow="1">
                <a:noFill/>
                <a:tableStyleId>{FC2D3542-2A0E-43D1-8C7B-41CA3D00E607}</a:tableStyleId>
              </a:tblPr>
              <a:tblGrid>
                <a:gridCol w="1359525">
                  <a:extLst>
                    <a:ext uri="{9D8B030D-6E8A-4147-A177-3AD203B41FA5}">
                      <a16:colId xmlns:a16="http://schemas.microsoft.com/office/drawing/2014/main" val="20000"/>
                    </a:ext>
                  </a:extLst>
                </a:gridCol>
                <a:gridCol w="5041275">
                  <a:extLst>
                    <a:ext uri="{9D8B030D-6E8A-4147-A177-3AD203B41FA5}">
                      <a16:colId xmlns:a16="http://schemas.microsoft.com/office/drawing/2014/main" val="20001"/>
                    </a:ext>
                  </a:extLst>
                </a:gridCol>
              </a:tblGrid>
              <a:tr h="396250">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Redirection Command</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cat </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Create, Concatenate files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bl>
          </a:graphicData>
        </a:graphic>
      </p:graphicFrame>
      <p:graphicFrame>
        <p:nvGraphicFramePr>
          <p:cNvPr id="556" name="Google Shape;556;p35"/>
          <p:cNvGraphicFramePr/>
          <p:nvPr/>
        </p:nvGraphicFramePr>
        <p:xfrm>
          <a:off x="309880" y="4246880"/>
          <a:ext cx="6400800" cy="792500"/>
        </p:xfrm>
        <a:graphic>
          <a:graphicData uri="http://schemas.openxmlformats.org/drawingml/2006/table">
            <a:tbl>
              <a:tblPr firstRow="1">
                <a:noFill/>
                <a:tableStyleId>{FC2D3542-2A0E-43D1-8C7B-41CA3D00E607}</a:tableStyleId>
              </a:tblPr>
              <a:tblGrid>
                <a:gridCol w="1359525">
                  <a:extLst>
                    <a:ext uri="{9D8B030D-6E8A-4147-A177-3AD203B41FA5}">
                      <a16:colId xmlns:a16="http://schemas.microsoft.com/office/drawing/2014/main" val="20000"/>
                    </a:ext>
                  </a:extLst>
                </a:gridCol>
                <a:gridCol w="5041275">
                  <a:extLst>
                    <a:ext uri="{9D8B030D-6E8A-4147-A177-3AD203B41FA5}">
                      <a16:colId xmlns:a16="http://schemas.microsoft.com/office/drawing/2014/main" val="20001"/>
                    </a:ext>
                  </a:extLst>
                </a:gridCol>
              </a:tblGrid>
              <a:tr h="396250">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Processes </a:t>
                      </a:r>
                      <a:r>
                        <a:rPr lang="en-US" sz="2000" u="none" strike="noStrike" cap="none"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Commad</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top</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Display tasks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557" name="Google Shape;557;p35"/>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35</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6"/>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Summary</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aphicFrame>
        <p:nvGraphicFramePr>
          <p:cNvPr id="563" name="Google Shape;563;p36"/>
          <p:cNvGraphicFramePr/>
          <p:nvPr/>
        </p:nvGraphicFramePr>
        <p:xfrm>
          <a:off x="322580" y="1086485"/>
          <a:ext cx="6400800" cy="1981250"/>
        </p:xfrm>
        <a:graphic>
          <a:graphicData uri="http://schemas.openxmlformats.org/drawingml/2006/table">
            <a:tbl>
              <a:tblPr firstRow="1">
                <a:noFill/>
                <a:tableStyleId>{FC2D3542-2A0E-43D1-8C7B-41CA3D00E607}</a:tableStyleId>
              </a:tblPr>
              <a:tblGrid>
                <a:gridCol w="1359525">
                  <a:extLst>
                    <a:ext uri="{9D8B030D-6E8A-4147-A177-3AD203B41FA5}">
                      <a16:colId xmlns:a16="http://schemas.microsoft.com/office/drawing/2014/main" val="20000"/>
                    </a:ext>
                  </a:extLst>
                </a:gridCol>
                <a:gridCol w="5041275">
                  <a:extLst>
                    <a:ext uri="{9D8B030D-6E8A-4147-A177-3AD203B41FA5}">
                      <a16:colId xmlns:a16="http://schemas.microsoft.com/office/drawing/2014/main" val="20001"/>
                    </a:ext>
                  </a:extLst>
                </a:gridCol>
              </a:tblGrid>
              <a:tr h="396250">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rPr>
                        <a:t>Command for Searching &amp; Files Permissions</a:t>
                      </a:r>
                      <a:endParaRPr sz="20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touch </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file times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nano</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Text editors</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2"/>
                  </a:ext>
                </a:extLst>
              </a:tr>
              <a:tr h="3962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sudo</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Execute a command as another user</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3"/>
                  </a:ext>
                </a:extLst>
              </a:tr>
              <a:tr h="3962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chmod</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000"/>
                        <a:buFont typeface="Arial"/>
                        <a:buNone/>
                      </a:pPr>
                      <a:r>
                        <a:rPr lang="en-US"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Change File Mode</a:t>
                      </a:r>
                      <a:endParaRPr sz="200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564" name="Google Shape;564;p36"/>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36</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565" name="Google Shape;565;p36"/>
          <p:cNvSpPr txBox="1"/>
          <p:nvPr/>
        </p:nvSpPr>
        <p:spPr>
          <a:xfrm>
            <a:off x="152400" y="3264535"/>
            <a:ext cx="8838565" cy="16300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REFERENCE</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https://wiki.lib.sun.ac.za/images/c/ca/TLCL-13.07.pdf</a:t>
            </a:r>
            <a:endParaRPr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https://oit.ua.edu/wpcontent/uploads/2020/12/Linux_bash_cheat_sheet-1.pdf</a:t>
            </a:r>
            <a:endParaRPr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https://www.youtube.com/watch?v=YHFzrakOas&amp;list=PLS1QulWo1RIb9WVQGJ_vh-RQusbZgO_As&amp;index=1</a:t>
            </a:r>
            <a:endParaRPr sz="2000" b="0" i="0" u="sng" strike="noStrike" cap="none"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206" name="Google Shape;206;p4"/>
          <p:cNvPicPr preferRelativeResize="0"/>
          <p:nvPr/>
        </p:nvPicPr>
        <p:blipFill rotWithShape="1">
          <a:blip r:embed="rId3">
            <a:alphaModFix/>
          </a:blip>
          <a:srcRect/>
          <a:stretch/>
        </p:blipFill>
        <p:spPr>
          <a:xfrm>
            <a:off x="597535" y="1771650"/>
            <a:ext cx="5652135" cy="2931160"/>
          </a:xfrm>
          <a:prstGeom prst="rect">
            <a:avLst/>
          </a:prstGeom>
          <a:noFill/>
          <a:ln>
            <a:noFill/>
          </a:ln>
        </p:spPr>
      </p:pic>
      <p:sp>
        <p:nvSpPr>
          <p:cNvPr id="207" name="Google Shape;207;p4"/>
          <p:cNvSpPr txBox="1"/>
          <p:nvPr/>
        </p:nvSpPr>
        <p:spPr>
          <a:xfrm>
            <a:off x="473075" y="1007745"/>
            <a:ext cx="6570980" cy="706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UNIX (1969) is a family of computer operating systems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 (1991) is a UNIX-like operating systems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08" name="Google Shape;208;p4"/>
          <p:cNvSpPr/>
          <p:nvPr/>
        </p:nvSpPr>
        <p:spPr>
          <a:xfrm>
            <a:off x="6570980" y="2091055"/>
            <a:ext cx="2477135" cy="1563370"/>
          </a:xfrm>
          <a:prstGeom prst="ellipse">
            <a:avLst/>
          </a:prstGeom>
          <a:solidFill>
            <a:schemeClr val="accent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 is not UNIX</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09" name="Google Shape;209;p4"/>
          <p:cNvSpPr txBox="1"/>
          <p:nvPr/>
        </p:nvSpPr>
        <p:spPr>
          <a:xfrm>
            <a:off x="597535" y="4702810"/>
            <a:ext cx="367093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t>
            </a:r>
            <a:r>
              <a:rPr lang="en-US" sz="20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Source:</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Simon Barnes., 2021)</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10" name="Google Shape;210;p4"/>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4</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16" name="Google Shape;216;p5"/>
          <p:cNvSpPr txBox="1"/>
          <p:nvPr/>
        </p:nvSpPr>
        <p:spPr>
          <a:xfrm>
            <a:off x="375920" y="1029335"/>
            <a:ext cx="2687955" cy="4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UNIX and LINUX</a:t>
            </a:r>
            <a:endParaRPr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17" name="Google Shape;217;p5"/>
          <p:cNvSpPr txBox="1"/>
          <p:nvPr/>
        </p:nvSpPr>
        <p:spPr>
          <a:xfrm>
            <a:off x="375920" y="1767840"/>
            <a:ext cx="4271010" cy="3046095"/>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Unix was created by Ken Thompson and Dennis Ritchie in 1969, Linux was written by a single man named Linus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Trovald</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around 1991.</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just" rtl="0">
              <a:lnSpc>
                <a:spcPct val="12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 comes in many varieties, which are called distributions: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Fedora, Mint and Debian</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nvGrpSpPr>
          <p:cNvPr id="218" name="Google Shape;218;p5"/>
          <p:cNvGrpSpPr/>
          <p:nvPr/>
        </p:nvGrpSpPr>
        <p:grpSpPr>
          <a:xfrm>
            <a:off x="4798695" y="1330325"/>
            <a:ext cx="3683635" cy="3477895"/>
            <a:chOff x="5757" y="3268"/>
            <a:chExt cx="5801" cy="5477"/>
          </a:xfrm>
        </p:grpSpPr>
        <p:sp>
          <p:nvSpPr>
            <p:cNvPr id="219" name="Google Shape;219;p5"/>
            <p:cNvSpPr/>
            <p:nvPr/>
          </p:nvSpPr>
          <p:spPr>
            <a:xfrm>
              <a:off x="7262" y="4744"/>
              <a:ext cx="2875" cy="2462"/>
            </a:xfrm>
            <a:prstGeom prst="hexagon">
              <a:avLst>
                <a:gd name="adj" fmla="val 25000"/>
                <a:gd name="vf" fmla="val 115470"/>
              </a:avLst>
            </a:prstGeom>
            <a:gradFill>
              <a:gsLst>
                <a:gs pos="0">
                  <a:srgbClr val="14CD68"/>
                </a:gs>
                <a:gs pos="100000">
                  <a:srgbClr val="00B050"/>
                </a:gs>
              </a:gsLst>
              <a:lin ang="5400000" scaled="0"/>
            </a:gra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20" name="Google Shape;220;p5"/>
            <p:cNvSpPr/>
            <p:nvPr/>
          </p:nvSpPr>
          <p:spPr>
            <a:xfrm>
              <a:off x="7536" y="3268"/>
              <a:ext cx="2326" cy="1851"/>
            </a:xfrm>
            <a:prstGeom prst="hexagon">
              <a:avLst>
                <a:gd name="adj" fmla="val 25000"/>
                <a:gd name="vf" fmla="val 115470"/>
              </a:avLst>
            </a:prstGeom>
            <a:gradFill>
              <a:gsLst>
                <a:gs pos="0">
                  <a:srgbClr val="FFFF00"/>
                </a:gs>
                <a:gs pos="100000">
                  <a:srgbClr val="FB9E13"/>
                </a:gs>
              </a:gsLst>
              <a:lin ang="5400000" scaled="0"/>
            </a:gra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Ubuntu</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21" name="Google Shape;221;p5"/>
            <p:cNvSpPr/>
            <p:nvPr/>
          </p:nvSpPr>
          <p:spPr>
            <a:xfrm>
              <a:off x="9258" y="5119"/>
              <a:ext cx="2300" cy="1851"/>
            </a:xfrm>
            <a:prstGeom prst="hexagon">
              <a:avLst>
                <a:gd name="adj" fmla="val 25000"/>
                <a:gd name="vf" fmla="val 115470"/>
              </a:avLst>
            </a:prstGeom>
            <a:gradFill>
              <a:gsLst>
                <a:gs pos="0">
                  <a:srgbClr val="92D050"/>
                </a:gs>
                <a:gs pos="100000">
                  <a:srgbClr val="00B050"/>
                </a:gs>
              </a:gsLst>
              <a:lin ang="5400000" scaled="0"/>
            </a:gra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Mint</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22" name="Google Shape;222;p5"/>
            <p:cNvSpPr/>
            <p:nvPr/>
          </p:nvSpPr>
          <p:spPr>
            <a:xfrm>
              <a:off x="7562" y="6894"/>
              <a:ext cx="2300" cy="1851"/>
            </a:xfrm>
            <a:prstGeom prst="hexagon">
              <a:avLst>
                <a:gd name="adj" fmla="val 25000"/>
                <a:gd name="vf" fmla="val 115470"/>
              </a:avLst>
            </a:prstGeom>
            <a:gradFill>
              <a:gsLst>
                <a:gs pos="0">
                  <a:srgbClr val="92D050"/>
                </a:gs>
                <a:gs pos="100000">
                  <a:srgbClr val="00B050"/>
                </a:gs>
              </a:gsLst>
              <a:lin ang="5400000" scaled="0"/>
            </a:gra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Debian</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23" name="Google Shape;223;p5"/>
            <p:cNvSpPr/>
            <p:nvPr/>
          </p:nvSpPr>
          <p:spPr>
            <a:xfrm>
              <a:off x="5757" y="5043"/>
              <a:ext cx="2300" cy="1851"/>
            </a:xfrm>
            <a:prstGeom prst="hexagon">
              <a:avLst>
                <a:gd name="adj" fmla="val 25000"/>
                <a:gd name="vf" fmla="val 115470"/>
              </a:avLst>
            </a:prstGeom>
            <a:gradFill>
              <a:gsLst>
                <a:gs pos="0">
                  <a:srgbClr val="92D050"/>
                </a:gs>
                <a:gs pos="100000">
                  <a:srgbClr val="00B050"/>
                </a:gs>
              </a:gsLst>
              <a:lin ang="5400000" scaled="0"/>
            </a:gra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Fedora</a:t>
              </a:r>
              <a:endParaRPr sz="2000" b="0"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grpSp>
      <p:sp>
        <p:nvSpPr>
          <p:cNvPr id="224" name="Google Shape;224;p5"/>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5</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0" name="Google Shape;230;p6"/>
          <p:cNvSpPr txBox="1"/>
          <p:nvPr/>
        </p:nvSpPr>
        <p:spPr>
          <a:xfrm>
            <a:off x="97790" y="981710"/>
            <a:ext cx="4243070" cy="4756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UBUNTU INSTALLATION</a:t>
            </a:r>
            <a:endParaRPr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1" name="Google Shape;231;p6"/>
          <p:cNvSpPr txBox="1"/>
          <p:nvPr/>
        </p:nvSpPr>
        <p:spPr>
          <a:xfrm>
            <a:off x="161925" y="1457325"/>
            <a:ext cx="461962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Dual Boot Ubuntu Windows 10</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2" name="Google Shape;232;p6"/>
          <p:cNvSpPr txBox="1"/>
          <p:nvPr/>
        </p:nvSpPr>
        <p:spPr>
          <a:xfrm>
            <a:off x="161925" y="1760855"/>
            <a:ext cx="429514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https://phongvu.vn/cong-nghe/huong-dan-dual-boot-ubuntu-windows-10/</a:t>
            </a:r>
            <a:endParaRPr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3" name="Google Shape;233;p6"/>
          <p:cNvSpPr txBox="1"/>
          <p:nvPr/>
        </p:nvSpPr>
        <p:spPr>
          <a:xfrm>
            <a:off x="4714240" y="1760855"/>
            <a:ext cx="4317300" cy="706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https://www.youtube.com/watch?v=q5m-h0d52I0&amp;t=157s</a:t>
            </a:r>
            <a:endParaRPr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4" name="Google Shape;234;p6"/>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6</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pic>
        <p:nvPicPr>
          <p:cNvPr id="235" name="Google Shape;235;p6"/>
          <p:cNvPicPr preferRelativeResize="0"/>
          <p:nvPr/>
        </p:nvPicPr>
        <p:blipFill rotWithShape="1">
          <a:blip r:embed="rId3">
            <a:alphaModFix/>
          </a:blip>
          <a:srcRect/>
          <a:stretch/>
        </p:blipFill>
        <p:spPr>
          <a:xfrm>
            <a:off x="697865" y="2582545"/>
            <a:ext cx="1893570" cy="1893570"/>
          </a:xfrm>
          <a:prstGeom prst="rect">
            <a:avLst/>
          </a:prstGeom>
          <a:noFill/>
          <a:ln>
            <a:noFill/>
          </a:ln>
        </p:spPr>
      </p:pic>
      <p:pic>
        <p:nvPicPr>
          <p:cNvPr id="236" name="Google Shape;236;p6"/>
          <p:cNvPicPr preferRelativeResize="0"/>
          <p:nvPr/>
        </p:nvPicPr>
        <p:blipFill rotWithShape="1">
          <a:blip r:embed="rId4">
            <a:alphaModFix/>
          </a:blip>
          <a:srcRect/>
          <a:stretch/>
        </p:blipFill>
        <p:spPr>
          <a:xfrm>
            <a:off x="3081020" y="2582545"/>
            <a:ext cx="1259840" cy="1893570"/>
          </a:xfrm>
          <a:prstGeom prst="rect">
            <a:avLst/>
          </a:prstGeom>
          <a:noFill/>
          <a:ln>
            <a:noFill/>
          </a:ln>
        </p:spPr>
      </p:pic>
      <p:sp>
        <p:nvSpPr>
          <p:cNvPr id="237" name="Google Shape;237;p6"/>
          <p:cNvSpPr txBox="1"/>
          <p:nvPr/>
        </p:nvSpPr>
        <p:spPr>
          <a:xfrm>
            <a:off x="1139825" y="4581525"/>
            <a:ext cx="1009650"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Ubuntu</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8" name="Google Shape;238;p6"/>
          <p:cNvSpPr txBox="1"/>
          <p:nvPr/>
        </p:nvSpPr>
        <p:spPr>
          <a:xfrm>
            <a:off x="3143885" y="4581525"/>
            <a:ext cx="1134110"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Terminal</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39" name="Google Shape;239;p6"/>
          <p:cNvSpPr txBox="1"/>
          <p:nvPr/>
        </p:nvSpPr>
        <p:spPr>
          <a:xfrm>
            <a:off x="4340860" y="3329940"/>
            <a:ext cx="3096260"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For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Windown</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symtems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7"/>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45" name="Google Shape;245;p7"/>
          <p:cNvSpPr txBox="1"/>
          <p:nvPr/>
        </p:nvSpPr>
        <p:spPr>
          <a:xfrm>
            <a:off x="194945" y="1951355"/>
            <a:ext cx="8120380" cy="4756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Ubuntu Skype Screen Sharing Not Working</a:t>
            </a:r>
            <a:endParaRPr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46" name="Google Shape;246;p7"/>
          <p:cNvSpPr txBox="1"/>
          <p:nvPr/>
        </p:nvSpPr>
        <p:spPr>
          <a:xfrm>
            <a:off x="259080" y="2426970"/>
            <a:ext cx="4619625"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Solution?</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47" name="Google Shape;247;p7"/>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7</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248" name="Google Shape;248;p7"/>
          <p:cNvSpPr txBox="1"/>
          <p:nvPr/>
        </p:nvSpPr>
        <p:spPr>
          <a:xfrm>
            <a:off x="259080" y="2881630"/>
            <a:ext cx="805688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sng"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https://www.tutsmake.com/ubuntu-skype-screen-sharing-not-working/</a:t>
            </a:r>
            <a:endParaRPr sz="2000" b="0" i="0" u="sng"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49" name="Google Shape;249;p7"/>
          <p:cNvSpPr txBox="1"/>
          <p:nvPr/>
        </p:nvSpPr>
        <p:spPr>
          <a:xfrm>
            <a:off x="259080" y="3627755"/>
            <a:ext cx="568071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How to install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vietnamese</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on ubuntu?</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50" name="Google Shape;250;p7"/>
          <p:cNvSpPr txBox="1"/>
          <p:nvPr/>
        </p:nvSpPr>
        <p:spPr>
          <a:xfrm>
            <a:off x="259080" y="4026535"/>
            <a:ext cx="8056880" cy="3987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sng"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https://truongtc.com/cai-dat-bo-go-tieng-viet-ibus-bamboo-tren-ubuntu/</a:t>
            </a:r>
            <a:endParaRPr sz="2000" b="0" i="0" u="sng"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51" name="Google Shape;251;p7"/>
          <p:cNvSpPr txBox="1"/>
          <p:nvPr/>
        </p:nvSpPr>
        <p:spPr>
          <a:xfrm>
            <a:off x="259080" y="1106170"/>
            <a:ext cx="8791575"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https://learn.microsoft.com/en-us/windows/wsl/install-manual#step-4---download-the-linux-kernel-update-package</a:t>
            </a:r>
            <a:endParaRPr sz="2000" b="0" i="0" u="none" strike="noStrike" cap="none"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57" name="Google Shape;257;p8"/>
          <p:cNvSpPr txBox="1"/>
          <p:nvPr/>
        </p:nvSpPr>
        <p:spPr>
          <a:xfrm>
            <a:off x="170180" y="1084580"/>
            <a:ext cx="8738870" cy="10147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Before diving into the world of </a:t>
            </a:r>
            <a:r>
              <a:rPr lang="en-US" sz="2000" b="0" i="0" u="none" strike="noStrike" cap="none"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linux</a:t>
            </a: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command line, we need to learn two terms:</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The Shell</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0" marR="0" lvl="0" indent="0" algn="l" rtl="0">
              <a:lnSpc>
                <a:spcPct val="100000"/>
              </a:lnSpc>
              <a:spcBef>
                <a:spcPts val="0"/>
              </a:spcBef>
              <a:spcAft>
                <a:spcPts val="0"/>
              </a:spcAft>
              <a:buNone/>
            </a:pPr>
            <a:r>
              <a:rPr lang="en-US"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	+ Terminal</a:t>
            </a:r>
            <a:endParaRPr sz="2000" b="0" i="1"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58" name="Google Shape;258;p8"/>
          <p:cNvSpPr txBox="1"/>
          <p:nvPr/>
        </p:nvSpPr>
        <p:spPr>
          <a:xfrm>
            <a:off x="170180" y="2214880"/>
            <a:ext cx="3275965" cy="4756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SHELL (CLI)</a:t>
            </a:r>
            <a:endParaRPr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59" name="Google Shape;259;p8"/>
          <p:cNvSpPr txBox="1"/>
          <p:nvPr/>
        </p:nvSpPr>
        <p:spPr>
          <a:xfrm>
            <a:off x="675005" y="2690495"/>
            <a:ext cx="8233410"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The shell is a program that takes keyboard commands and passes them to the operating system to carry out</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60" name="Google Shape;260;p8"/>
          <p:cNvSpPr txBox="1"/>
          <p:nvPr/>
        </p:nvSpPr>
        <p:spPr>
          <a:xfrm>
            <a:off x="170180" y="3468370"/>
            <a:ext cx="3275965" cy="47561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TERMINAL</a:t>
            </a:r>
            <a:endParaRPr sz="2500" b="1" i="0" u="none" strike="noStrike" cap="none" dirty="0">
              <a:solidFill>
                <a:srgbClr val="101A19"/>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61" name="Google Shape;261;p8"/>
          <p:cNvSpPr txBox="1"/>
          <p:nvPr/>
        </p:nvSpPr>
        <p:spPr>
          <a:xfrm>
            <a:off x="674370" y="4017645"/>
            <a:ext cx="8234045" cy="70675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Terminal is a tool which you can use to pass your shell commands. This is a program that opens a window and lets you interact with the shell</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62" name="Google Shape;262;p8"/>
          <p:cNvSpPr txBox="1"/>
          <p:nvPr/>
        </p:nvSpPr>
        <p:spPr>
          <a:xfrm>
            <a:off x="8469630" y="4751070"/>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8</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9"/>
          <p:cNvSpPr txBox="1"/>
          <p:nvPr/>
        </p:nvSpPr>
        <p:spPr>
          <a:xfrm>
            <a:off x="97790" y="226060"/>
            <a:ext cx="903541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2. Overview</a:t>
            </a:r>
            <a:endParaRPr sz="2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pic>
        <p:nvPicPr>
          <p:cNvPr id="268" name="Google Shape;268;p9"/>
          <p:cNvPicPr preferRelativeResize="0"/>
          <p:nvPr/>
        </p:nvPicPr>
        <p:blipFill rotWithShape="1">
          <a:blip r:embed="rId3">
            <a:alphaModFix/>
          </a:blip>
          <a:srcRect/>
          <a:stretch/>
        </p:blipFill>
        <p:spPr>
          <a:xfrm>
            <a:off x="1942465" y="1323340"/>
            <a:ext cx="6496050" cy="3793490"/>
          </a:xfrm>
          <a:prstGeom prst="rect">
            <a:avLst/>
          </a:prstGeom>
          <a:noFill/>
          <a:ln>
            <a:noFill/>
          </a:ln>
        </p:spPr>
      </p:pic>
      <p:sp>
        <p:nvSpPr>
          <p:cNvPr id="269" name="Google Shape;269;p9"/>
          <p:cNvSpPr txBox="1"/>
          <p:nvPr/>
        </p:nvSpPr>
        <p:spPr>
          <a:xfrm>
            <a:off x="97790" y="924560"/>
            <a:ext cx="8908415" cy="3987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Open Terminal by in Options or Ctrl + Alt + T keys on the keyboard</a:t>
            </a:r>
            <a:endParaRPr sz="2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70" name="Google Shape;270;p9"/>
          <p:cNvSpPr txBox="1"/>
          <p:nvPr/>
        </p:nvSpPr>
        <p:spPr>
          <a:xfrm>
            <a:off x="750888" y="2346325"/>
            <a:ext cx="1191260" cy="3219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App store =&gt;</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71" name="Google Shape;271;p9"/>
          <p:cNvSpPr txBox="1"/>
          <p:nvPr/>
        </p:nvSpPr>
        <p:spPr>
          <a:xfrm>
            <a:off x="475298" y="1651000"/>
            <a:ext cx="1475740" cy="3219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File directory =&gt;</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72" name="Google Shape;272;p9"/>
          <p:cNvSpPr txBox="1"/>
          <p:nvPr/>
        </p:nvSpPr>
        <p:spPr>
          <a:xfrm>
            <a:off x="730250" y="4813935"/>
            <a:ext cx="1212215" cy="3219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rPr>
              <a:t>Menu app =&gt;</a:t>
            </a:r>
            <a:endParaRPr sz="15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Times New Roman"/>
            </a:endParaRPr>
          </a:p>
        </p:txBody>
      </p:sp>
      <p:sp>
        <p:nvSpPr>
          <p:cNvPr id="273" name="Google Shape;273;p9"/>
          <p:cNvSpPr txBox="1"/>
          <p:nvPr/>
        </p:nvSpPr>
        <p:spPr>
          <a:xfrm>
            <a:off x="8469630" y="4756785"/>
            <a:ext cx="58039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rPr>
              <a:t>9</a:t>
            </a:fld>
            <a:endParaRPr sz="14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theme/theme1.xml><?xml version="1.0" encoding="utf-8"?>
<a:theme xmlns:a="http://schemas.openxmlformats.org/drawingml/2006/main" name="Ovarian Cancer Breakthrough by Slidesgo">
  <a:themeElements>
    <a:clrScheme name="Simple Light">
      <a:dk1>
        <a:srgbClr val="8ED0C8"/>
      </a:dk1>
      <a:lt1>
        <a:srgbClr val="AAD3CE"/>
      </a:lt1>
      <a:dk2>
        <a:srgbClr val="CBDEDC"/>
      </a:dk2>
      <a:lt2>
        <a:srgbClr val="EAEDED"/>
      </a:lt2>
      <a:accent1>
        <a:srgbClr val="FFFFFF"/>
      </a:accent1>
      <a:accent2>
        <a:srgbClr val="4F5B5D"/>
      </a:accent2>
      <a:accent3>
        <a:srgbClr val="8ED0C8"/>
      </a:accent3>
      <a:accent4>
        <a:srgbClr val="AAD3CE"/>
      </a:accent4>
      <a:accent5>
        <a:srgbClr val="CBDEDC"/>
      </a:accent5>
      <a:accent6>
        <a:srgbClr val="CBDED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1893</Words>
  <Application>Microsoft Office PowerPoint</Application>
  <PresentationFormat>On-screen Show (16:9)</PresentationFormat>
  <Paragraphs>292</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PT Serif</vt:lpstr>
      <vt:lpstr>Arial</vt:lpstr>
      <vt:lpstr>Nunito Light</vt:lpstr>
      <vt:lpstr>Thasadith</vt:lpstr>
      <vt:lpstr>Barlow Semi Condensed</vt:lpstr>
      <vt:lpstr>Nunito SemiBold</vt:lpstr>
      <vt:lpstr>Calibri Light</vt:lpstr>
      <vt:lpstr>Nunito</vt:lpstr>
      <vt:lpstr>Ovarian Cancer Breakthrough by Slidesgo</vt:lpstr>
      <vt:lpstr>LINUX COMMAND LINE FOR BEGINNERS -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COMMAND LINE FOR BEGINNERS -  INTRODUCTION  </dc:title>
  <dc:creator>Chanh</dc:creator>
  <cp:lastModifiedBy>Luu Loi</cp:lastModifiedBy>
  <cp:revision>3</cp:revision>
  <dcterms:created xsi:type="dcterms:W3CDTF">2023-01-15T10:39:09Z</dcterms:created>
  <dcterms:modified xsi:type="dcterms:W3CDTF">2023-07-22T02:04:31Z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