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513" r:id="rId5"/>
    <p:sldId id="531" r:id="rId6"/>
    <p:sldId id="532" r:id="rId7"/>
    <p:sldId id="260" r:id="rId8"/>
    <p:sldId id="518" r:id="rId9"/>
    <p:sldId id="525" r:id="rId10"/>
    <p:sldId id="526" r:id="rId11"/>
    <p:sldId id="519" r:id="rId12"/>
    <p:sldId id="514" r:id="rId13"/>
    <p:sldId id="516" r:id="rId14"/>
    <p:sldId id="517" r:id="rId15"/>
    <p:sldId id="530" r:id="rId16"/>
    <p:sldId id="515" r:id="rId17"/>
    <p:sldId id="5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FBD4-7C1D-6B9A-CC34-38A08CFC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8292-3AD9-6E5C-96BB-97F9DAA3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9AFD-9355-AA71-70C7-DE0E0EC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C25B-812A-1E8D-15B5-3517BB0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DE2-4F57-FA5F-9871-C20B0A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BF3-CBC1-7F2F-CC34-2709557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46C7A-C57E-D359-9398-71DC75DD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0D33-8712-DA12-F3EB-5E1A88E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5AE8-9B2F-BD49-CF2B-2E371B03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514-AF9D-9F49-9E91-99B083A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6810D-F24A-F432-F2FC-C1353F36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EFAD-2EB6-ED64-2216-DA2060A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03A-1C24-5044-1716-1F07F4E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859-904D-667F-AE72-132FCB0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2612-21BE-3340-ECD6-DA2C86F9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906" y="1122426"/>
            <a:ext cx="9142562" cy="23872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31"/>
              </a:spcBef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spcBef>
                <a:spcPts val="1514"/>
              </a:spcBef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C3674-80BE-426C-9AF4-3156488B7F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7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301-18AF-870F-C212-61CB249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F5B-DC5F-658B-67AF-2808E2A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D903-1A5C-DD86-559A-7100076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470E-1BD0-5A7A-005A-55B2DF38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8AE4-DE6D-F14D-F4AC-648247B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C8B-6E5E-DE7A-32E4-1447754C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7759-149F-C7C3-DF5A-1DBEA413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3D23-48C5-B922-306F-E13A39C9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B15-062D-F0EC-5AD4-A581587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5F-F58D-EA58-07FA-58D7D86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EFD-6058-2152-2C55-7ABA9BB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0B97-B733-BF96-3D47-E4C5808E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8348-B746-5552-E3C6-503AD92F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E548-893F-72B9-E981-72056E50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A6C7-3858-ADCE-7972-4EC3CCB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5E2D-7B77-C94F-E2E4-3BE10E7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F6B-C7C2-D14B-BCD1-D13D9E8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83A9-3541-7C01-A87C-5079ED31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C9E-532D-34EE-2D4E-79CD354A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864E0-BFB0-9F27-34D3-A5838CE2E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13F00-E7D9-51DF-C3B4-E2EE229A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27D33-A71D-873F-1E7B-38F81C48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D929-9DC7-E0C6-B380-136352D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85335-C0F0-9944-081B-0C83DC2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1BF8-BDE4-DD5B-8093-43D379B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443F-E5D1-AD56-B8FA-A5BE21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074A9-976C-58C2-7D35-28F2166F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22E9-A9D4-2A9A-C573-014296C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C72D-A5A3-4276-BED3-F1CC761C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95AE-D6FE-BBFC-607E-6DE7D2D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9084-550C-E3E6-244E-C1497A9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A33-421A-092F-A76F-114627E1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2A0E-60F4-191B-0AEE-90E761F8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BBAB-7913-DE2C-E6C1-96B709A6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FC4D-213C-32D5-E0C5-35C2A36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543B-786F-CA0A-03BE-27A4EE2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7A42-65B4-BC30-BE77-4819C146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314-1D45-D07D-A981-DE1E0C7A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1C9-C451-E003-B859-70743721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F891-6C07-9A2A-F600-E63CE99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4AB1-99E7-FD50-0829-C140841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125A-1FB9-10B1-95A5-0805EB5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27E0-960D-9B0E-6771-9F93524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8725-CBBA-BFAD-B799-7F2B195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B0BB-C022-1A59-3842-EE975B0C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55A3-2B79-A1DB-2023-64FC6437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2BC842FF-0D3D-44AC-9EC6-C5F6A3B24860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892D-2AF7-5002-6018-4739DB54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D5C2-B94E-FEC6-ECCF-DE14D305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9AEED49-1CF9-4469-9CEE-539F41BB29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u.p.loi@google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105-F644-D68E-342A-40F00946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CƠ SỞ DI TRUYỀN HỌC BIỂU SINH</a:t>
            </a:r>
            <a:br>
              <a:rPr lang="vi-VN" sz="4800" b="1" dirty="0">
                <a:latin typeface="Calibri Light" panose="020F0302020204030204" pitchFamily="34" charset="0"/>
              </a:rPr>
            </a:br>
            <a:r>
              <a:rPr lang="vi-VN" sz="2800" b="1" dirty="0">
                <a:latin typeface="Calibri Light" panose="020F0302020204030204" pitchFamily="34" charset="0"/>
              </a:rPr>
              <a:t>(</a:t>
            </a:r>
            <a:r>
              <a:rPr lang="en-GB" sz="2800" b="1" dirty="0">
                <a:latin typeface="Calibri Light" panose="020F0302020204030204" pitchFamily="34" charset="0"/>
              </a:rPr>
              <a:t>INTRODUCTION TO EPIGENETICS</a:t>
            </a:r>
            <a:r>
              <a:rPr lang="vi-VN" sz="2800" b="1" dirty="0">
                <a:latin typeface="Calibri Light" panose="020F0302020204030204" pitchFamily="34" charset="0"/>
              </a:rPr>
              <a:t>)</a:t>
            </a:r>
            <a:br>
              <a:rPr lang="en-GB" sz="2800" b="1" dirty="0">
                <a:latin typeface="Calibri Light" panose="020F0302020204030204" pitchFamily="34" charset="0"/>
              </a:rPr>
            </a:br>
            <a:r>
              <a:rPr lang="en-GB" sz="2800" b="1" dirty="0">
                <a:latin typeface="Calibri Light" panose="020F0302020204030204" pitchFamily="34" charset="0"/>
              </a:rPr>
              <a:t>March 1</a:t>
            </a:r>
            <a:r>
              <a:rPr lang="en-GB" sz="2800" b="1" baseline="30000" dirty="0">
                <a:latin typeface="Calibri Light" panose="020F0302020204030204" pitchFamily="34" charset="0"/>
              </a:rPr>
              <a:t>st</a:t>
            </a:r>
            <a:r>
              <a:rPr lang="en-GB" sz="2800" b="1" dirty="0">
                <a:latin typeface="Calibri Light" panose="020F0302020204030204" pitchFamily="34" charset="0"/>
              </a:rPr>
              <a:t> to May 31</a:t>
            </a:r>
            <a:r>
              <a:rPr lang="en-GB" sz="2800" b="1" baseline="30000" dirty="0">
                <a:latin typeface="Calibri Light" panose="020F0302020204030204" pitchFamily="34" charset="0"/>
              </a:rPr>
              <a:t>st</a:t>
            </a:r>
            <a:r>
              <a:rPr lang="en-GB" sz="2800" b="1" dirty="0">
                <a:latin typeface="Calibri Light" panose="020F0302020204030204" pitchFamily="34" charset="0"/>
              </a:rPr>
              <a:t> 2025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6907-E2C4-B33B-BF50-4BBEB7D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Calibri Light" panose="020F0302020204030204" pitchFamily="34" charset="0"/>
              </a:rPr>
              <a:t>Phuc Loi Luu, PhD</a:t>
            </a:r>
          </a:p>
          <a:p>
            <a:r>
              <a:rPr lang="en-GB" sz="2000" dirty="0">
                <a:latin typeface="Calibri Light" panose="020F0302020204030204" pitchFamily="34" charset="0"/>
                <a:hlinkClick r:id="rId2"/>
              </a:rPr>
              <a:t>Email: </a:t>
            </a:r>
            <a:r>
              <a:rPr lang="vi-VN" sz="2000" dirty="0">
                <a:latin typeface="Calibri Light" panose="020F0302020204030204" pitchFamily="34" charset="0"/>
                <a:hlinkClick r:id="rId2"/>
              </a:rPr>
              <a:t>Luu.p.loi@googlemail.com</a:t>
            </a:r>
            <a:endParaRPr lang="en-GB" sz="2000" dirty="0">
              <a:latin typeface="Calibri Light" panose="020F0302020204030204" pitchFamily="34" charset="0"/>
            </a:endParaRPr>
          </a:p>
          <a:p>
            <a:r>
              <a:rPr lang="en-GB" sz="2000" dirty="0" err="1"/>
              <a:t>Zalo</a:t>
            </a:r>
            <a:r>
              <a:rPr lang="en-GB" sz="2000" dirty="0"/>
              <a:t>: 0901802182</a:t>
            </a:r>
            <a:endParaRPr lang="vi-VN" sz="2000" dirty="0">
              <a:latin typeface="Calibri Light" panose="020F0302020204030204" pitchFamily="34" charset="0"/>
            </a:endParaRPr>
          </a:p>
          <a:p>
            <a:r>
              <a:rPr lang="vi-VN" sz="2000" dirty="0">
                <a:latin typeface="Calibri Light" panose="020F0302020204030204" pitchFamily="34" charset="0"/>
              </a:rPr>
              <a:t> </a:t>
            </a:r>
            <a:r>
              <a:rPr lang="en-GB" sz="2000" dirty="0"/>
              <a:t>MARCH</a:t>
            </a:r>
            <a:r>
              <a:rPr lang="en-GB" sz="2000" dirty="0">
                <a:latin typeface="Calibri Light" panose="020F0302020204030204" pitchFamily="34" charset="0"/>
              </a:rPr>
              <a:t> 01</a:t>
            </a:r>
            <a:r>
              <a:rPr lang="vi-VN" sz="2000" dirty="0">
                <a:latin typeface="Calibri Light" panose="020F0302020204030204" pitchFamily="34" charset="0"/>
              </a:rPr>
              <a:t> 202</a:t>
            </a:r>
            <a:r>
              <a:rPr lang="en-GB" sz="2000" dirty="0"/>
              <a:t>5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ABA8-DA7D-BC18-0720-F458898D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8" y="228622"/>
            <a:ext cx="1088822" cy="893741"/>
          </a:xfrm>
          <a:prstGeom prst="rect">
            <a:avLst/>
          </a:prstGeom>
        </p:spPr>
      </p:pic>
      <p:pic>
        <p:nvPicPr>
          <p:cNvPr id="1028" name="Picture 4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37AE2053-DC08-D147-682A-A6E5F624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40" y="115888"/>
            <a:ext cx="2115500" cy="13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Calibri Light" panose="020F0302020204030204" pitchFamily="34" charset="0"/>
              </a:rPr>
              <a:t>Được, nhưng như có chân mà ngồi xe lăn!</a:t>
            </a:r>
            <a:endParaRPr lang="en-US" sz="2400" b="1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4A28AC9-63B9-F113-E71C-F84308C687F7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E56BE-7E3D-A8B6-4985-7EC5A32AFB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200">
                <a:latin typeface="Calibri Light" panose="020F0302020204030204" pitchFamily="34" charset="0"/>
              </a:rPr>
              <a:t>Do we need to install and learn Ubuntu and programing?</a:t>
            </a:r>
            <a:endParaRPr lang="vi-VN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1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528955"/>
          </a:xfrm>
        </p:spPr>
        <p:txBody>
          <a:bodyPr>
            <a:no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Evalutation for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D48D3-47B7-6D5E-F30D-32E34F6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Presentation date (final exam): </a:t>
            </a:r>
            <a:r>
              <a:rPr lang="en-US" sz="3200" b="1" dirty="0"/>
              <a:t>31</a:t>
            </a:r>
            <a:r>
              <a:rPr lang="en-US" sz="3200" b="1" i="0" dirty="0">
                <a:effectLst/>
              </a:rPr>
              <a:t> May 2025</a:t>
            </a:r>
            <a:endParaRPr lang="vi-VN" sz="2800" b="1" dirty="0"/>
          </a:p>
          <a:p>
            <a:r>
              <a:rPr lang="en-GB" sz="2800" dirty="0"/>
              <a:t>Max </a:t>
            </a:r>
            <a:r>
              <a:rPr lang="vi-VN" sz="2800" dirty="0"/>
              <a:t>30 min each group</a:t>
            </a:r>
          </a:p>
          <a:p>
            <a:r>
              <a:rPr lang="vi-VN" sz="2800" dirty="0"/>
              <a:t>5-10 questions each student</a:t>
            </a:r>
          </a:p>
          <a:p>
            <a:r>
              <a:rPr lang="vi-VN" sz="2800" dirty="0"/>
              <a:t>Report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vi-VN" sz="2800" dirty="0"/>
              <a:t>Presentation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vi-VN" sz="2800" dirty="0"/>
              <a:t>Slide (10)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vi-VN" sz="2800" dirty="0"/>
              <a:t>Questions for the presentation (25)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vi-VN" sz="2800" dirty="0"/>
              <a:t>Questions for the all </a:t>
            </a:r>
            <a:r>
              <a:rPr lang="en-GB" dirty="0"/>
              <a:t>of</a:t>
            </a:r>
            <a:r>
              <a:rPr lang="vi-VN" sz="2800" dirty="0"/>
              <a:t> lectures (25)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EC38-8A13-3AC0-51A4-01936FF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How does my lecture work?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7C8C-2453-0CA3-732D-EB53EFED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400" dirty="0"/>
              <a:t>Start at </a:t>
            </a:r>
            <a:r>
              <a:rPr lang="en-GB" sz="3400" dirty="0"/>
              <a:t>8:00 A</a:t>
            </a:r>
            <a:r>
              <a:rPr lang="vi-VN" sz="3400" dirty="0"/>
              <a:t>M every Saturday from </a:t>
            </a:r>
            <a:r>
              <a:rPr lang="en-GB" sz="3400" b="1" dirty="0"/>
              <a:t>01</a:t>
            </a:r>
            <a:r>
              <a:rPr lang="vi-VN" sz="3400" b="1" dirty="0"/>
              <a:t> </a:t>
            </a:r>
            <a:r>
              <a:rPr lang="en-GB" sz="3400" b="1" dirty="0"/>
              <a:t>March</a:t>
            </a:r>
            <a:r>
              <a:rPr lang="vi-VN" sz="3400" b="1" dirty="0"/>
              <a:t> </a:t>
            </a:r>
            <a:r>
              <a:rPr lang="en-GB" sz="3400" b="1" dirty="0"/>
              <a:t>2025 </a:t>
            </a:r>
            <a:r>
              <a:rPr lang="vi-VN" sz="3400" dirty="0"/>
              <a:t>to </a:t>
            </a:r>
            <a:r>
              <a:rPr lang="en-US" sz="3600" b="1" i="0" dirty="0">
                <a:effectLst/>
              </a:rPr>
              <a:t> 31 May 2025 </a:t>
            </a:r>
            <a:r>
              <a:rPr lang="vi-VN" sz="3400" dirty="0"/>
              <a:t>(</a:t>
            </a:r>
            <a:r>
              <a:rPr lang="en-GB" sz="3400" dirty="0"/>
              <a:t>14</a:t>
            </a:r>
            <a:r>
              <a:rPr lang="vi-VN" sz="3400" dirty="0"/>
              <a:t> week</a:t>
            </a:r>
            <a:r>
              <a:rPr lang="en-GB" sz="3400" dirty="0"/>
              <a:t>s</a:t>
            </a:r>
            <a:r>
              <a:rPr lang="vi-VN" sz="3400" dirty="0"/>
              <a:t>)</a:t>
            </a:r>
          </a:p>
          <a:p>
            <a:r>
              <a:rPr lang="vi-VN" sz="3400" dirty="0"/>
              <a:t>15 min oral test at the begin of the lecture</a:t>
            </a:r>
          </a:p>
          <a:p>
            <a:r>
              <a:rPr lang="vi-VN" sz="3400" dirty="0"/>
              <a:t>Time breaks in a lecture (</a:t>
            </a:r>
            <a:r>
              <a:rPr lang="en-GB" sz="3400" dirty="0"/>
              <a:t>30 min</a:t>
            </a:r>
            <a:r>
              <a:rPr lang="vi-VN" sz="3400" dirty="0"/>
              <a:t>)</a:t>
            </a:r>
            <a:endParaRPr lang="en-GB" sz="3400" dirty="0"/>
          </a:p>
          <a:p>
            <a:r>
              <a:rPr lang="en-GB" sz="3400" dirty="0"/>
              <a:t>Lecture end at </a:t>
            </a:r>
            <a:r>
              <a:rPr lang="en-GB" sz="3400" b="1" dirty="0"/>
              <a:t>11 A</a:t>
            </a:r>
            <a:r>
              <a:rPr lang="en-GB" sz="3400" dirty="0"/>
              <a:t>M</a:t>
            </a:r>
            <a:endParaRPr lang="vi-VN" sz="3400" dirty="0"/>
          </a:p>
          <a:p>
            <a:r>
              <a:rPr lang="vi-VN" sz="3400" dirty="0"/>
              <a:t>No attendance checking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65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Nhưng khó đậu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DEE-EDF4-18AD-71DC-5073925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https://github.com/luuloi/Epigenetics_2025/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167C2-863B-1658-1B8F-2B4FD63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03" y="1245752"/>
            <a:ext cx="7722942" cy="51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6C29-C2D4-4C6E-40A2-654BD0CD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5909152"/>
            <a:ext cx="8600440" cy="732155"/>
          </a:xfrm>
        </p:spPr>
        <p:txBody>
          <a:bodyPr>
            <a:normAutofit/>
          </a:bodyPr>
          <a:lstStyle/>
          <a:p>
            <a:r>
              <a:rPr lang="en-US" sz="2000" dirty="0"/>
              <a:t>https://www.youtube.com/@vpivnpathoinformatics8930/playlists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D5330-3EC3-1F44-2C35-8CED072F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33" y="680720"/>
            <a:ext cx="9177933" cy="5090159"/>
          </a:xfrm>
        </p:spPr>
      </p:pic>
    </p:spTree>
    <p:extLst>
      <p:ext uri="{BB962C8B-B14F-4D97-AF65-F5344CB8AC3E}">
        <p14:creationId xmlns:p14="http://schemas.microsoft.com/office/powerpoint/2010/main" val="255228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79E28-9EB8-E680-17EE-261D3B91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71" y="995100"/>
            <a:ext cx="9846140" cy="5182179"/>
          </a:xfrm>
        </p:spPr>
      </p:pic>
    </p:spTree>
    <p:extLst>
      <p:ext uri="{BB962C8B-B14F-4D97-AF65-F5344CB8AC3E}">
        <p14:creationId xmlns:p14="http://schemas.microsoft.com/office/powerpoint/2010/main" val="17545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131-769A-F525-5C68-104D130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Content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F752-884E-6C63-6459-24E720E6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Class member introduction</a:t>
            </a:r>
          </a:p>
          <a:p>
            <a:r>
              <a:rPr lang="en-GB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</a:t>
            </a:r>
            <a:r>
              <a:rPr lang="en-GB" b="1" dirty="0"/>
              <a:t>2025</a:t>
            </a:r>
          </a:p>
          <a:p>
            <a:r>
              <a:rPr lang="vi-VN" b="1" dirty="0"/>
              <a:t>Projects and important dates</a:t>
            </a:r>
          </a:p>
          <a:p>
            <a:r>
              <a:rPr lang="vi-VN" b="1" dirty="0"/>
              <a:t>Evalutation for the course</a:t>
            </a:r>
          </a:p>
          <a:p>
            <a:r>
              <a:rPr lang="vi-VN" b="1" dirty="0"/>
              <a:t>How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</a:t>
            </a:r>
            <a:r>
              <a:rPr lang="en-GB" b="1" dirty="0"/>
              <a:t>2025</a:t>
            </a:r>
            <a:r>
              <a:rPr lang="vi-VN" b="1" dirty="0"/>
              <a:t> lecture work?</a:t>
            </a:r>
          </a:p>
          <a:p>
            <a:r>
              <a:rPr lang="en-US" b="1" i="0" dirty="0">
                <a:solidFill>
                  <a:schemeClr val="accent2"/>
                </a:solidFill>
                <a:effectLst/>
              </a:rPr>
              <a:t>Linux OS, Google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Colab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, Linux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ommand </a:t>
            </a:r>
            <a:r>
              <a:rPr lang="en-US" b="1" dirty="0">
                <a:solidFill>
                  <a:schemeClr val="accent2"/>
                </a:solidFill>
              </a:rPr>
              <a:t>L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ines and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github</a:t>
            </a:r>
            <a:endParaRPr lang="vi-V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Class member introduction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>
                <a:latin typeface="Calibri Light" panose="020F0302020204030204" pitchFamily="34" charset="0"/>
              </a:rPr>
              <a:t>Bạn phẻ không?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Phẻ! Cảm ơn bạn. Còn bạn?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BDD-0E45-124C-BFA5-7140A421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" y="0"/>
            <a:ext cx="108899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AE3F2-E1B0-3B48-9F8C-C65CF79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9" y="0"/>
            <a:ext cx="9444581" cy="6858000"/>
          </a:xfrm>
          <a:prstGeom prst="rect">
            <a:avLst/>
          </a:prstGeom>
        </p:spPr>
      </p:pic>
      <p:sp>
        <p:nvSpPr>
          <p:cNvPr id="167" name="Rectangle 2"/>
          <p:cNvSpPr/>
          <p:nvPr/>
        </p:nvSpPr>
        <p:spPr>
          <a:xfrm>
            <a:off x="1520" y="-10449"/>
            <a:ext cx="12188641" cy="503307"/>
          </a:xfrm>
          <a:prstGeom prst="rect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96" b="1" spc="-1" dirty="0">
                <a:solidFill>
                  <a:schemeClr val="lt1"/>
                </a:solidFill>
                <a:latin typeface="Calibri Light" panose="020F0302020204030204" pitchFamily="34" charset="0"/>
                <a:ea typeface="DejaVu Sans"/>
              </a:rPr>
              <a:t>EDUCATION AND PROFESSION</a:t>
            </a:r>
            <a:endParaRPr lang="en-US" sz="1996" spc="-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2025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D332F-8E1F-7553-4B1A-8079A61C5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65" y="1476828"/>
            <a:ext cx="8189249" cy="4795704"/>
          </a:xfrm>
        </p:spPr>
      </p:pic>
    </p:spTree>
    <p:extLst>
      <p:ext uri="{BB962C8B-B14F-4D97-AF65-F5344CB8AC3E}">
        <p14:creationId xmlns:p14="http://schemas.microsoft.com/office/powerpoint/2010/main" val="38824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2025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F6DF8-3F1B-549B-A3FA-0C56C17F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57" y="1618688"/>
            <a:ext cx="9089957" cy="43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Projects and important dates</a:t>
            </a:r>
            <a:r>
              <a:rPr lang="en-GB" dirty="0">
                <a:latin typeface="Calibri Light" panose="020F0302020204030204" pitchFamily="34" charset="0"/>
              </a:rPr>
              <a:t> (</a:t>
            </a:r>
            <a:r>
              <a:rPr lang="en-US" b="1" dirty="0">
                <a:latin typeface="Calibri Light" panose="020F0302020204030204" pitchFamily="34" charset="0"/>
              </a:rPr>
              <a:t>31</a:t>
            </a:r>
            <a:r>
              <a:rPr lang="en-US" b="1" i="0" dirty="0">
                <a:effectLst/>
              </a:rPr>
              <a:t> May 2025</a:t>
            </a:r>
            <a:r>
              <a:rPr lang="en-GB" dirty="0">
                <a:latin typeface="Calibri Light" panose="020F03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BA982-83F8-3221-FB1D-EF676D4B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91402"/>
              </p:ext>
            </p:extLst>
          </p:nvPr>
        </p:nvGraphicFramePr>
        <p:xfrm>
          <a:off x="838200" y="110744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5718981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07715326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2801679016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40386951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807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Project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Aim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Requirement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7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2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Autofit/>
          </a:bodyPr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Do we need to install and learn Ubuntu and programing?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344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Office Theme</vt:lpstr>
      <vt:lpstr>CƠ SỞ DI TRUYỀN HỌC BIỂU SINH (INTRODUCTION TO EPIGENETICS) March 1st to May 31st 2025</vt:lpstr>
      <vt:lpstr>Content</vt:lpstr>
      <vt:lpstr>Class member introduction</vt:lpstr>
      <vt:lpstr>PowerPoint Presentation</vt:lpstr>
      <vt:lpstr>PowerPoint Presentation</vt:lpstr>
      <vt:lpstr>Curriculum of Epigenetics 2025</vt:lpstr>
      <vt:lpstr>Curriculum of Epigenetics 2025</vt:lpstr>
      <vt:lpstr>Projects and important dates (31 May 2025)</vt:lpstr>
      <vt:lpstr>Do we need to install and learn Ubuntu and programing?</vt:lpstr>
      <vt:lpstr>PowerPoint Presentation</vt:lpstr>
      <vt:lpstr>Evalutation for the course</vt:lpstr>
      <vt:lpstr>How does my lecture work?</vt:lpstr>
      <vt:lpstr>No attendance checking</vt:lpstr>
      <vt:lpstr>No attendance checking</vt:lpstr>
      <vt:lpstr>https://github.com/luuloi/Epigenetics_2025/</vt:lpstr>
      <vt:lpstr>https://www.youtube.com/@vpivnpathoinformatics8930/playlists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sinh học ứng dụng (Applied Bioinformatics)</dc:title>
  <dc:creator>Luu Loi</dc:creator>
  <cp:lastModifiedBy>Luu Loi</cp:lastModifiedBy>
  <cp:revision>139</cp:revision>
  <dcterms:created xsi:type="dcterms:W3CDTF">2023-07-21T21:55:59Z</dcterms:created>
  <dcterms:modified xsi:type="dcterms:W3CDTF">2025-03-02T12:23:22Z</dcterms:modified>
</cp:coreProperties>
</file>