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4" r:id="rId2"/>
    <p:sldId id="54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B59D-31E8-0F3E-76F7-1BEF0FCFD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6D076-5A4B-B664-C0A6-7C3728497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B19F8-FD86-EA5A-8598-80C898F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388D-4DDC-CAB6-10A7-5FC89F8F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8790-EC7C-4CB2-097E-EED431F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620B-E4C2-AB26-5607-12ACE9E1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BF473-B48C-2F2F-CE53-8DA640DE5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F78F-9E2D-5779-45F3-7B90D61C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ABD3-9CEC-98D7-F50A-47DC744A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D7C1-635D-75BC-FC90-096787C4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49786-7AD3-DA88-5474-5C9B755C2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7104-7870-4744-20E9-6F3650036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5820-74E4-A3BF-BCFC-A6FCDF30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E9C4A-1011-AD10-56BE-DA1C3633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06BF0-3558-FE39-2B9D-ECBF91BD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95A5-1E67-B4B1-7A32-2A3309F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6464-2AAC-8A42-0934-8D5A7D66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104E-7EC8-8376-7786-03343313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CE01D-B5F4-CF11-7091-D73FF9B5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6B7E-4A91-2BA1-6586-4AA23AC4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3778-BCB1-765D-2427-70E16D62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B0B9-C721-8D43-A4BC-A85B6ED3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C5D2-AF87-4331-9234-47E39DFA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BE15-CD22-E77F-8EE2-77D34EE2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F31D-B167-2C78-7961-9606FACC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E8EA-F056-E211-93D9-829F4D2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E399-528C-1BDE-21F2-46288A988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0FD14-97C9-A693-438D-44CEC1D0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736B6-5FB0-06C9-5C48-86551B90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E61C-F771-8D91-1F93-412BA2F7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64474-09A4-AD64-9841-E39BD71A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5033-F4BE-DE38-2100-516D0DF9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D5D7-3308-CD6A-4F91-282EFEBD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63B6F-9DEC-B144-564D-B3A6C706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97EAC-F5A5-35EF-D066-444C0BC62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0361-8B75-3964-3C9B-524CA7742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060A4-460B-68F4-565E-DF6081D7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C8E5A-9454-01E0-5248-0F519D8D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2584B-390A-B371-4746-8C740A91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7880-4D47-D6F6-8A04-B801E5E5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AEA7F-35E0-FA8D-FC44-E8E8234C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D7E55-DA31-57C1-CC72-58A7582D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9732-FE10-055D-9A6F-49E6DA92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3BCE1-6545-C39E-7DEB-0E91B6F7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4AB88-D203-0BC7-9EC1-1698864B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3D58-2363-C14F-0805-63B7EA1D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DB3-C2FE-3739-EB5D-A53321BA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EEF7-CFCB-E00D-D0A5-641CA757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BA30-EF4B-4534-0B24-D83BF908A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42C5-3185-5D83-B233-16611D13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93B82-B3E2-3005-CCFC-48721B80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90A08-824A-0A63-F927-84516853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F397-1B14-79F4-AB35-C848D69DA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4ECDC-D5E4-D3FD-E0AC-5043DB3D1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A7955-36C7-691F-DDC6-A19D8635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3222-7AC9-C29E-DBBA-707AB200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8C25-FEC2-CD2D-7E38-5744873E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57FA-264B-8884-6067-409E914B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9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394-A05A-D821-100D-07716D47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905FD-4DC1-8B05-5ECC-D8DF67E6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9B80-0920-AAFC-DBCC-5DC90F2E4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C978-862F-4C17-936D-291520CB1DD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D7E3-A22F-7B63-11AF-852852F66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7216-A23A-B458-3BC6-6FFC0454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3551-56B1-4A43-A66F-B14D822D3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Luu.p.loi@google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105-F644-D68E-342A-40F00946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7286"/>
            <a:ext cx="9144000" cy="2387600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7030A0"/>
                </a:solidFill>
              </a:rPr>
              <a:t>Scientific Communication</a:t>
            </a:r>
            <a:br>
              <a:rPr lang="en-GB" sz="6600" b="1" dirty="0">
                <a:solidFill>
                  <a:srgbClr val="7030A0"/>
                </a:solidFill>
              </a:rPr>
            </a:br>
            <a:r>
              <a:rPr lang="en-GB" sz="4800" b="1" dirty="0">
                <a:solidFill>
                  <a:srgbClr val="7030A0"/>
                </a:solidFill>
              </a:rPr>
              <a:t>Homework</a:t>
            </a:r>
            <a:endParaRPr lang="en-GB" sz="6600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6907-E2C4-B33B-BF50-4BBEB7DB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vi-VN" sz="2000" dirty="0"/>
              <a:t>Phuc Loi Luu, PhD</a:t>
            </a:r>
          </a:p>
          <a:p>
            <a:r>
              <a:rPr lang="en-GB" sz="2000" dirty="0">
                <a:hlinkClick r:id="rId2"/>
              </a:rPr>
              <a:t>Email: </a:t>
            </a:r>
            <a:r>
              <a:rPr lang="vi-VN" sz="2000" dirty="0">
                <a:hlinkClick r:id="rId2"/>
              </a:rPr>
              <a:t>Luu.p.loi@googlemail.com</a:t>
            </a:r>
            <a:endParaRPr lang="en-GB" sz="2000" dirty="0"/>
          </a:p>
          <a:p>
            <a:r>
              <a:rPr lang="en-GB" sz="2000" dirty="0" err="1"/>
              <a:t>Zalo</a:t>
            </a:r>
            <a:r>
              <a:rPr lang="en-GB" sz="2000" dirty="0"/>
              <a:t>: 0901802182</a:t>
            </a:r>
            <a:endParaRPr lang="vi-VN" sz="2000" dirty="0"/>
          </a:p>
          <a:p>
            <a:r>
              <a:rPr lang="vi-VN" sz="2000" dirty="0"/>
              <a:t> </a:t>
            </a:r>
            <a:r>
              <a:rPr lang="en-GB" sz="2000" dirty="0"/>
              <a:t>Sept 20</a:t>
            </a:r>
            <a:r>
              <a:rPr lang="vi-VN" sz="2000" dirty="0"/>
              <a:t> 202</a:t>
            </a:r>
            <a:r>
              <a:rPr lang="en-GB" sz="2000" dirty="0"/>
              <a:t>5</a:t>
            </a:r>
            <a:endParaRPr lang="en-US" sz="2000" dirty="0"/>
          </a:p>
        </p:txBody>
      </p:sp>
      <p:pic>
        <p:nvPicPr>
          <p:cNvPr id="4" name="Picture 2" descr="Không có mô tả ảnh.">
            <a:extLst>
              <a:ext uri="{FF2B5EF4-FFF2-40B4-BE49-F238E27FC236}">
                <a16:creationId xmlns:a16="http://schemas.microsoft.com/office/drawing/2014/main" id="{7021495C-C017-68A7-86FE-E4E1AD00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580" y="82579"/>
            <a:ext cx="1352961" cy="13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09320F1B-35EE-4B1B-836E-D1D502281A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4" b="14251"/>
          <a:stretch/>
        </p:blipFill>
        <p:spPr>
          <a:xfrm>
            <a:off x="6156025" y="27905"/>
            <a:ext cx="2233851" cy="150727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708D07A-BEBF-F182-D14B-2C28AF96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4" y="58009"/>
            <a:ext cx="1335305" cy="13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Đại học Đồng Tháp - eUni - Đại học trực tuyến hàng đầu Việt Nam">
            <a:extLst>
              <a:ext uri="{FF2B5EF4-FFF2-40B4-BE49-F238E27FC236}">
                <a16:creationId xmlns:a16="http://schemas.microsoft.com/office/drawing/2014/main" id="{CE7B2D3F-E2F2-A3C7-5DF3-56E87034C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0" t="8452" r="20841" b="10746"/>
          <a:stretch/>
        </p:blipFill>
        <p:spPr bwMode="auto">
          <a:xfrm>
            <a:off x="3262935" y="-10485"/>
            <a:ext cx="1617560" cy="150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6C2E6-DD01-F86E-8079-26CA630A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3" y="1214917"/>
            <a:ext cx="10831286" cy="409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Scientific Communication 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Communication Homework</dc:title>
  <dc:creator>Luu Loi</dc:creator>
  <cp:lastModifiedBy>Luu Loi</cp:lastModifiedBy>
  <cp:revision>1</cp:revision>
  <dcterms:created xsi:type="dcterms:W3CDTF">2025-09-21T04:03:11Z</dcterms:created>
  <dcterms:modified xsi:type="dcterms:W3CDTF">2025-09-21T04:03:54Z</dcterms:modified>
</cp:coreProperties>
</file>