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8"/>
  </p:notesMasterIdLst>
  <p:sldIdLst>
    <p:sldId id="257" r:id="rId2"/>
    <p:sldId id="258" r:id="rId3"/>
    <p:sldId id="298" r:id="rId4"/>
    <p:sldId id="259" r:id="rId5"/>
    <p:sldId id="267" r:id="rId6"/>
    <p:sldId id="263" r:id="rId7"/>
    <p:sldId id="260" r:id="rId8"/>
    <p:sldId id="271" r:id="rId9"/>
    <p:sldId id="268" r:id="rId10"/>
    <p:sldId id="285" r:id="rId11"/>
    <p:sldId id="274" r:id="rId12"/>
    <p:sldId id="261" r:id="rId13"/>
    <p:sldId id="275" r:id="rId14"/>
    <p:sldId id="278" r:id="rId15"/>
    <p:sldId id="279" r:id="rId16"/>
    <p:sldId id="281" r:id="rId17"/>
    <p:sldId id="262" r:id="rId18"/>
    <p:sldId id="276" r:id="rId19"/>
    <p:sldId id="282" r:id="rId20"/>
    <p:sldId id="283" r:id="rId21"/>
    <p:sldId id="286" r:id="rId22"/>
    <p:sldId id="287" r:id="rId23"/>
    <p:sldId id="288" r:id="rId24"/>
    <p:sldId id="289" r:id="rId25"/>
    <p:sldId id="290" r:id="rId26"/>
    <p:sldId id="291" r:id="rId27"/>
    <p:sldId id="292" r:id="rId28"/>
    <p:sldId id="294" r:id="rId29"/>
    <p:sldId id="295" r:id="rId30"/>
    <p:sldId id="300" r:id="rId31"/>
    <p:sldId id="296" r:id="rId32"/>
    <p:sldId id="297" r:id="rId33"/>
    <p:sldId id="299" r:id="rId34"/>
    <p:sldId id="284" r:id="rId35"/>
    <p:sldId id="266" r:id="rId36"/>
    <p:sldId id="270" r:id="rId3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0AE"/>
    <a:srgbClr val="176C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AB85B-16A1-234F-96D4-29EA25E16EF8}" type="doc">
      <dgm:prSet loTypeId="urn:microsoft.com/office/officeart/2008/layout/CaptionedPictures" loCatId="" qsTypeId="urn:microsoft.com/office/officeart/2005/8/quickstyle/simple1" qsCatId="simple" csTypeId="urn:microsoft.com/office/officeart/2005/8/colors/accent4_2" csCatId="accent4" phldr="1"/>
      <dgm:spPr/>
      <dgm:t>
        <a:bodyPr/>
        <a:lstStyle/>
        <a:p>
          <a:endParaRPr lang="en-US"/>
        </a:p>
      </dgm:t>
    </dgm:pt>
    <dgm:pt modelId="{31BED151-820F-1940-8BB3-751146EDE6B5}">
      <dgm:prSet phldrT="[Text]"/>
      <dgm:spPr/>
      <dgm:t>
        <a:bodyPr/>
        <a:lstStyle/>
        <a:p>
          <a:r>
            <a:rPr lang="en-US" dirty="0"/>
            <a:t>Manufacturing</a:t>
          </a:r>
        </a:p>
      </dgm:t>
    </dgm:pt>
    <dgm:pt modelId="{D1B73C85-546D-F544-8F9A-0488AB459512}" type="parTrans" cxnId="{FAAFF38D-40A8-974A-8680-249AAEC6B618}">
      <dgm:prSet/>
      <dgm:spPr/>
      <dgm:t>
        <a:bodyPr/>
        <a:lstStyle/>
        <a:p>
          <a:endParaRPr lang="en-US"/>
        </a:p>
      </dgm:t>
    </dgm:pt>
    <dgm:pt modelId="{23C22F6B-53BF-554B-9C11-C4C310D65F41}" type="sibTrans" cxnId="{FAAFF38D-40A8-974A-8680-249AAEC6B618}">
      <dgm:prSet/>
      <dgm:spPr/>
      <dgm:t>
        <a:bodyPr/>
        <a:lstStyle/>
        <a:p>
          <a:endParaRPr lang="en-US"/>
        </a:p>
      </dgm:t>
    </dgm:pt>
    <dgm:pt modelId="{7363CF64-5D77-844A-A9C0-D15B408FC09B}">
      <dgm:prSet phldrT="[Text]"/>
      <dgm:spPr/>
      <dgm:t>
        <a:bodyPr/>
        <a:lstStyle/>
        <a:p>
          <a:r>
            <a:rPr lang="en-US" dirty="0"/>
            <a:t>Transport and Logistic</a:t>
          </a:r>
        </a:p>
      </dgm:t>
    </dgm:pt>
    <dgm:pt modelId="{5FF5DD23-2788-FB47-8834-0F1D0D7A1DFB}" type="parTrans" cxnId="{41540CF8-E93D-1C43-9290-07B26123F30C}">
      <dgm:prSet/>
      <dgm:spPr/>
      <dgm:t>
        <a:bodyPr/>
        <a:lstStyle/>
        <a:p>
          <a:endParaRPr lang="en-US"/>
        </a:p>
      </dgm:t>
    </dgm:pt>
    <dgm:pt modelId="{9A24D868-2F7F-F048-965F-FCF3ECB061B0}" type="sibTrans" cxnId="{41540CF8-E93D-1C43-9290-07B26123F30C}">
      <dgm:prSet/>
      <dgm:spPr/>
      <dgm:t>
        <a:bodyPr/>
        <a:lstStyle/>
        <a:p>
          <a:endParaRPr lang="en-US"/>
        </a:p>
      </dgm:t>
    </dgm:pt>
    <dgm:pt modelId="{E428963C-D60B-DF44-99F9-AC97F77E9A4E}">
      <dgm:prSet/>
      <dgm:spPr/>
      <dgm:t>
        <a:bodyPr/>
        <a:lstStyle/>
        <a:p>
          <a:r>
            <a:rPr lang="en-US" dirty="0"/>
            <a:t>Healthcare</a:t>
          </a:r>
        </a:p>
      </dgm:t>
    </dgm:pt>
    <dgm:pt modelId="{B813F3D2-10C1-D442-A5CF-C3B9BD286161}" type="parTrans" cxnId="{252AF0D1-8DE2-0243-84C0-340195F47E9F}">
      <dgm:prSet/>
      <dgm:spPr/>
      <dgm:t>
        <a:bodyPr/>
        <a:lstStyle/>
        <a:p>
          <a:endParaRPr lang="en-US"/>
        </a:p>
      </dgm:t>
    </dgm:pt>
    <dgm:pt modelId="{C6CC8084-808A-CD49-B68D-E31680ECA10A}" type="sibTrans" cxnId="{252AF0D1-8DE2-0243-84C0-340195F47E9F}">
      <dgm:prSet/>
      <dgm:spPr/>
      <dgm:t>
        <a:bodyPr/>
        <a:lstStyle/>
        <a:p>
          <a:endParaRPr lang="en-US"/>
        </a:p>
      </dgm:t>
    </dgm:pt>
    <dgm:pt modelId="{ACFD0EDB-2C64-AA4F-94C5-F8032341AB3C}">
      <dgm:prSet/>
      <dgm:spPr/>
      <dgm:t>
        <a:bodyPr/>
        <a:lstStyle/>
        <a:p>
          <a:r>
            <a:rPr lang="en-US" dirty="0"/>
            <a:t>E-commerce</a:t>
          </a:r>
        </a:p>
      </dgm:t>
    </dgm:pt>
    <dgm:pt modelId="{75EEE610-276B-E94D-90B6-254529489135}" type="parTrans" cxnId="{61DB2B75-A0C9-4547-95DE-C053A1DDBA9D}">
      <dgm:prSet/>
      <dgm:spPr/>
      <dgm:t>
        <a:bodyPr/>
        <a:lstStyle/>
        <a:p>
          <a:endParaRPr lang="en-US"/>
        </a:p>
      </dgm:t>
    </dgm:pt>
    <dgm:pt modelId="{24A6685B-991E-6441-A4CA-455A52AFB1FD}" type="sibTrans" cxnId="{61DB2B75-A0C9-4547-95DE-C053A1DDBA9D}">
      <dgm:prSet/>
      <dgm:spPr/>
      <dgm:t>
        <a:bodyPr/>
        <a:lstStyle/>
        <a:p>
          <a:endParaRPr lang="en-US"/>
        </a:p>
      </dgm:t>
    </dgm:pt>
    <dgm:pt modelId="{99D7A52B-6D81-CA4E-B366-4D511205CFD1}">
      <dgm:prSet/>
      <dgm:spPr/>
      <dgm:t>
        <a:bodyPr/>
        <a:lstStyle/>
        <a:p>
          <a:r>
            <a:rPr lang="en-US" dirty="0"/>
            <a:t>Finance</a:t>
          </a:r>
        </a:p>
      </dgm:t>
    </dgm:pt>
    <dgm:pt modelId="{709BD4A1-CE0F-834A-8DF4-364BA1E89F8A}" type="parTrans" cxnId="{16C387EE-58EF-7648-9146-D513192E5B24}">
      <dgm:prSet/>
      <dgm:spPr/>
      <dgm:t>
        <a:bodyPr/>
        <a:lstStyle/>
        <a:p>
          <a:endParaRPr lang="en-US"/>
        </a:p>
      </dgm:t>
    </dgm:pt>
    <dgm:pt modelId="{D42D360D-DA67-6E45-BABB-E68663A44D17}" type="sibTrans" cxnId="{16C387EE-58EF-7648-9146-D513192E5B24}">
      <dgm:prSet/>
      <dgm:spPr/>
      <dgm:t>
        <a:bodyPr/>
        <a:lstStyle/>
        <a:p>
          <a:endParaRPr lang="en-US"/>
        </a:p>
      </dgm:t>
    </dgm:pt>
    <dgm:pt modelId="{09657E91-C99B-274E-9465-B771DCE8BF60}" type="pres">
      <dgm:prSet presAssocID="{C19AB85B-16A1-234F-96D4-29EA25E16EF8}" presName="Name0" presStyleCnt="0">
        <dgm:presLayoutVars>
          <dgm:chMax/>
          <dgm:chPref/>
          <dgm:dir/>
        </dgm:presLayoutVars>
      </dgm:prSet>
      <dgm:spPr/>
    </dgm:pt>
    <dgm:pt modelId="{7B5824C3-9401-6747-82CA-043BFF34EDDA}" type="pres">
      <dgm:prSet presAssocID="{E428963C-D60B-DF44-99F9-AC97F77E9A4E}" presName="composite" presStyleCnt="0">
        <dgm:presLayoutVars>
          <dgm:chMax val="1"/>
          <dgm:chPref val="1"/>
        </dgm:presLayoutVars>
      </dgm:prSet>
      <dgm:spPr/>
    </dgm:pt>
    <dgm:pt modelId="{0C9C4E97-1706-EB42-8623-983C5AD50EEB}" type="pres">
      <dgm:prSet presAssocID="{E428963C-D60B-DF44-99F9-AC97F77E9A4E}" presName="Accent" presStyleLbl="trAlignAcc1" presStyleIdx="0" presStyleCnt="5">
        <dgm:presLayoutVars>
          <dgm:chMax val="0"/>
          <dgm:chPref val="0"/>
        </dgm:presLayoutVars>
      </dgm:prSet>
      <dgm:spPr/>
    </dgm:pt>
    <dgm:pt modelId="{E7DB5560-F083-C44B-B925-F1AE54BFB294}" type="pres">
      <dgm:prSet presAssocID="{E428963C-D60B-DF44-99F9-AC97F77E9A4E}" presName="Image" presStyleLbl="alignImgPlace1" presStyleIdx="0" presStyleCnt="5">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dgm:spPr>
    </dgm:pt>
    <dgm:pt modelId="{3B8AAAC4-A65A-AA41-B88C-0BC2A5B3184C}" type="pres">
      <dgm:prSet presAssocID="{E428963C-D60B-DF44-99F9-AC97F77E9A4E}" presName="ChildComposite" presStyleCnt="0"/>
      <dgm:spPr/>
    </dgm:pt>
    <dgm:pt modelId="{C91B6EEA-2E9B-DC40-A833-12500A39EACA}" type="pres">
      <dgm:prSet presAssocID="{E428963C-D60B-DF44-99F9-AC97F77E9A4E}" presName="Child" presStyleLbl="node1" presStyleIdx="0" presStyleCnt="0">
        <dgm:presLayoutVars>
          <dgm:chMax val="0"/>
          <dgm:chPref val="0"/>
          <dgm:bulletEnabled val="1"/>
        </dgm:presLayoutVars>
      </dgm:prSet>
      <dgm:spPr/>
    </dgm:pt>
    <dgm:pt modelId="{E87F2803-61E2-A447-BCFE-9B08139BBCD7}" type="pres">
      <dgm:prSet presAssocID="{E428963C-D60B-DF44-99F9-AC97F77E9A4E}" presName="Parent" presStyleLbl="revTx" presStyleIdx="0" presStyleCnt="5">
        <dgm:presLayoutVars>
          <dgm:chMax val="1"/>
          <dgm:chPref val="0"/>
          <dgm:bulletEnabled val="1"/>
        </dgm:presLayoutVars>
      </dgm:prSet>
      <dgm:spPr/>
    </dgm:pt>
    <dgm:pt modelId="{B58A9AB9-9203-AE45-8588-3C2D551C3131}" type="pres">
      <dgm:prSet presAssocID="{C6CC8084-808A-CD49-B68D-E31680ECA10A}" presName="sibTrans" presStyleCnt="0"/>
      <dgm:spPr/>
    </dgm:pt>
    <dgm:pt modelId="{E633E431-621A-3D43-8CBE-F24D987F6D35}" type="pres">
      <dgm:prSet presAssocID="{99D7A52B-6D81-CA4E-B366-4D511205CFD1}" presName="composite" presStyleCnt="0">
        <dgm:presLayoutVars>
          <dgm:chMax val="1"/>
          <dgm:chPref val="1"/>
        </dgm:presLayoutVars>
      </dgm:prSet>
      <dgm:spPr/>
    </dgm:pt>
    <dgm:pt modelId="{7134F30D-4515-DD43-8CD3-43A0D04204BD}" type="pres">
      <dgm:prSet presAssocID="{99D7A52B-6D81-CA4E-B366-4D511205CFD1}" presName="Accent" presStyleLbl="trAlignAcc1" presStyleIdx="1" presStyleCnt="5">
        <dgm:presLayoutVars>
          <dgm:chMax val="0"/>
          <dgm:chPref val="0"/>
        </dgm:presLayoutVars>
      </dgm:prSet>
      <dgm:spPr/>
    </dgm:pt>
    <dgm:pt modelId="{94D9C5A2-FD95-944E-95E5-E426ADC5BC0D}" type="pres">
      <dgm:prSet presAssocID="{99D7A52B-6D81-CA4E-B366-4D511205CFD1}" presName="Image" presStyleLbl="alignImgPlace1" presStyleIdx="1" presStyleCnt="5">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D85914B4-4903-9E43-AEF8-78ABB79E3080}" type="pres">
      <dgm:prSet presAssocID="{99D7A52B-6D81-CA4E-B366-4D511205CFD1}" presName="ChildComposite" presStyleCnt="0"/>
      <dgm:spPr/>
    </dgm:pt>
    <dgm:pt modelId="{FB824665-623B-E147-9737-1F776227FD29}" type="pres">
      <dgm:prSet presAssocID="{99D7A52B-6D81-CA4E-B366-4D511205CFD1}" presName="Child" presStyleLbl="node1" presStyleIdx="0" presStyleCnt="0">
        <dgm:presLayoutVars>
          <dgm:chMax val="0"/>
          <dgm:chPref val="0"/>
          <dgm:bulletEnabled val="1"/>
        </dgm:presLayoutVars>
      </dgm:prSet>
      <dgm:spPr/>
    </dgm:pt>
    <dgm:pt modelId="{90C9ABC2-3B32-4945-8D92-7A6EC06C777A}" type="pres">
      <dgm:prSet presAssocID="{99D7A52B-6D81-CA4E-B366-4D511205CFD1}" presName="Parent" presStyleLbl="revTx" presStyleIdx="1" presStyleCnt="5">
        <dgm:presLayoutVars>
          <dgm:chMax val="1"/>
          <dgm:chPref val="0"/>
          <dgm:bulletEnabled val="1"/>
        </dgm:presLayoutVars>
      </dgm:prSet>
      <dgm:spPr/>
    </dgm:pt>
    <dgm:pt modelId="{57D0296A-660C-D245-8CBE-8809BF2A4967}" type="pres">
      <dgm:prSet presAssocID="{D42D360D-DA67-6E45-BABB-E68663A44D17}" presName="sibTrans" presStyleCnt="0"/>
      <dgm:spPr/>
    </dgm:pt>
    <dgm:pt modelId="{5A62CE8A-5B40-D747-88FF-7AB580EE4CCE}" type="pres">
      <dgm:prSet presAssocID="{ACFD0EDB-2C64-AA4F-94C5-F8032341AB3C}" presName="composite" presStyleCnt="0">
        <dgm:presLayoutVars>
          <dgm:chMax val="1"/>
          <dgm:chPref val="1"/>
        </dgm:presLayoutVars>
      </dgm:prSet>
      <dgm:spPr/>
    </dgm:pt>
    <dgm:pt modelId="{15D06C35-231E-C144-A1BC-69E62FD47BF1}" type="pres">
      <dgm:prSet presAssocID="{ACFD0EDB-2C64-AA4F-94C5-F8032341AB3C}" presName="Accent" presStyleLbl="trAlignAcc1" presStyleIdx="2" presStyleCnt="5">
        <dgm:presLayoutVars>
          <dgm:chMax val="0"/>
          <dgm:chPref val="0"/>
        </dgm:presLayoutVars>
      </dgm:prSet>
      <dgm:spPr/>
    </dgm:pt>
    <dgm:pt modelId="{A082E495-1940-7F4B-BCEC-C8CA109B9888}" type="pres">
      <dgm:prSet presAssocID="{ACFD0EDB-2C64-AA4F-94C5-F8032341AB3C}" presName="Image" presStyleLbl="alignImgPlace1" presStyleIdx="2" presStyleCnt="5">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3DF760AB-404F-7240-B6DB-2547B29F8618}" type="pres">
      <dgm:prSet presAssocID="{ACFD0EDB-2C64-AA4F-94C5-F8032341AB3C}" presName="ChildComposite" presStyleCnt="0"/>
      <dgm:spPr/>
    </dgm:pt>
    <dgm:pt modelId="{7397A97D-8691-AD4F-BA4B-F4B303565558}" type="pres">
      <dgm:prSet presAssocID="{ACFD0EDB-2C64-AA4F-94C5-F8032341AB3C}" presName="Child" presStyleLbl="node1" presStyleIdx="0" presStyleCnt="0">
        <dgm:presLayoutVars>
          <dgm:chMax val="0"/>
          <dgm:chPref val="0"/>
          <dgm:bulletEnabled val="1"/>
        </dgm:presLayoutVars>
      </dgm:prSet>
      <dgm:spPr/>
    </dgm:pt>
    <dgm:pt modelId="{1DC8C0E0-D8BC-E143-A853-8D5AE8FD5D76}" type="pres">
      <dgm:prSet presAssocID="{ACFD0EDB-2C64-AA4F-94C5-F8032341AB3C}" presName="Parent" presStyleLbl="revTx" presStyleIdx="2" presStyleCnt="5">
        <dgm:presLayoutVars>
          <dgm:chMax val="1"/>
          <dgm:chPref val="0"/>
          <dgm:bulletEnabled val="1"/>
        </dgm:presLayoutVars>
      </dgm:prSet>
      <dgm:spPr/>
    </dgm:pt>
    <dgm:pt modelId="{0C8CB562-1E27-7543-94D0-FEBEB68BDE1D}" type="pres">
      <dgm:prSet presAssocID="{24A6685B-991E-6441-A4CA-455A52AFB1FD}" presName="sibTrans" presStyleCnt="0"/>
      <dgm:spPr/>
    </dgm:pt>
    <dgm:pt modelId="{E916E4B1-38AD-4949-96B0-190A6F303133}" type="pres">
      <dgm:prSet presAssocID="{31BED151-820F-1940-8BB3-751146EDE6B5}" presName="composite" presStyleCnt="0">
        <dgm:presLayoutVars>
          <dgm:chMax val="1"/>
          <dgm:chPref val="1"/>
        </dgm:presLayoutVars>
      </dgm:prSet>
      <dgm:spPr/>
    </dgm:pt>
    <dgm:pt modelId="{D140F506-98C2-3E4F-A133-FC3B0834297B}" type="pres">
      <dgm:prSet presAssocID="{31BED151-820F-1940-8BB3-751146EDE6B5}" presName="Accent" presStyleLbl="trAlignAcc1" presStyleIdx="3" presStyleCnt="5">
        <dgm:presLayoutVars>
          <dgm:chMax val="0"/>
          <dgm:chPref val="0"/>
        </dgm:presLayoutVars>
      </dgm:prSet>
      <dgm:spPr/>
    </dgm:pt>
    <dgm:pt modelId="{25A9838C-E1A8-F144-B71D-7D4B18D65E68}" type="pres">
      <dgm:prSet presAssocID="{31BED151-820F-1940-8BB3-751146EDE6B5}" presName="Image" presStyleLbl="alignImgPlace1" presStyleIdx="3" presStyleCnt="5">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588C1ECF-3F06-9C4A-A3D2-0C85FB37BE72}" type="pres">
      <dgm:prSet presAssocID="{31BED151-820F-1940-8BB3-751146EDE6B5}" presName="ChildComposite" presStyleCnt="0"/>
      <dgm:spPr/>
    </dgm:pt>
    <dgm:pt modelId="{7C28A9DA-87C8-824E-955D-FFE93F2B0EFB}" type="pres">
      <dgm:prSet presAssocID="{31BED151-820F-1940-8BB3-751146EDE6B5}" presName="Child" presStyleLbl="node1" presStyleIdx="0" presStyleCnt="0">
        <dgm:presLayoutVars>
          <dgm:chMax val="0"/>
          <dgm:chPref val="0"/>
          <dgm:bulletEnabled val="1"/>
        </dgm:presLayoutVars>
      </dgm:prSet>
      <dgm:spPr/>
    </dgm:pt>
    <dgm:pt modelId="{513DEFF6-F85C-B24D-8DCD-811B5807C924}" type="pres">
      <dgm:prSet presAssocID="{31BED151-820F-1940-8BB3-751146EDE6B5}" presName="Parent" presStyleLbl="revTx" presStyleIdx="3" presStyleCnt="5">
        <dgm:presLayoutVars>
          <dgm:chMax val="1"/>
          <dgm:chPref val="0"/>
          <dgm:bulletEnabled val="1"/>
        </dgm:presLayoutVars>
      </dgm:prSet>
      <dgm:spPr/>
    </dgm:pt>
    <dgm:pt modelId="{EBD59345-784F-2343-B919-C2F49180EC34}" type="pres">
      <dgm:prSet presAssocID="{23C22F6B-53BF-554B-9C11-C4C310D65F41}" presName="sibTrans" presStyleCnt="0"/>
      <dgm:spPr/>
    </dgm:pt>
    <dgm:pt modelId="{0A0C703A-49AF-0248-896C-382CAD7DC0A7}" type="pres">
      <dgm:prSet presAssocID="{7363CF64-5D77-844A-A9C0-D15B408FC09B}" presName="composite" presStyleCnt="0">
        <dgm:presLayoutVars>
          <dgm:chMax val="1"/>
          <dgm:chPref val="1"/>
        </dgm:presLayoutVars>
      </dgm:prSet>
      <dgm:spPr/>
    </dgm:pt>
    <dgm:pt modelId="{09F5C374-9F72-9A4D-9ECF-C47AD66AE910}" type="pres">
      <dgm:prSet presAssocID="{7363CF64-5D77-844A-A9C0-D15B408FC09B}" presName="Accent" presStyleLbl="trAlignAcc1" presStyleIdx="4" presStyleCnt="5">
        <dgm:presLayoutVars>
          <dgm:chMax val="0"/>
          <dgm:chPref val="0"/>
        </dgm:presLayoutVars>
      </dgm:prSet>
      <dgm:spPr/>
    </dgm:pt>
    <dgm:pt modelId="{0E43A842-B8E3-114D-B3B6-5BC8D3FBE111}" type="pres">
      <dgm:prSet presAssocID="{7363CF64-5D77-844A-A9C0-D15B408FC09B}" presName="Image" presStyleLbl="alignImgPlace1" presStyleIdx="4" presStyleCnt="5">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dgm:spPr>
    </dgm:pt>
    <dgm:pt modelId="{81740C37-0BFD-B14B-A0D7-768AB53AE8A8}" type="pres">
      <dgm:prSet presAssocID="{7363CF64-5D77-844A-A9C0-D15B408FC09B}" presName="ChildComposite" presStyleCnt="0"/>
      <dgm:spPr/>
    </dgm:pt>
    <dgm:pt modelId="{FEC549DF-17E8-A24F-9FC0-5C9FABE224C6}" type="pres">
      <dgm:prSet presAssocID="{7363CF64-5D77-844A-A9C0-D15B408FC09B}" presName="Child" presStyleLbl="node1" presStyleIdx="0" presStyleCnt="0">
        <dgm:presLayoutVars>
          <dgm:chMax val="0"/>
          <dgm:chPref val="0"/>
          <dgm:bulletEnabled val="1"/>
        </dgm:presLayoutVars>
      </dgm:prSet>
      <dgm:spPr/>
    </dgm:pt>
    <dgm:pt modelId="{C264E6F1-568C-164A-B309-2DD8E5C21739}" type="pres">
      <dgm:prSet presAssocID="{7363CF64-5D77-844A-A9C0-D15B408FC09B}" presName="Parent" presStyleLbl="revTx" presStyleIdx="4" presStyleCnt="5">
        <dgm:presLayoutVars>
          <dgm:chMax val="1"/>
          <dgm:chPref val="0"/>
          <dgm:bulletEnabled val="1"/>
        </dgm:presLayoutVars>
      </dgm:prSet>
      <dgm:spPr/>
    </dgm:pt>
  </dgm:ptLst>
  <dgm:cxnLst>
    <dgm:cxn modelId="{96EFCB42-1066-1844-939B-2D5184D7182C}" type="presOf" srcId="{99D7A52B-6D81-CA4E-B366-4D511205CFD1}" destId="{90C9ABC2-3B32-4945-8D92-7A6EC06C777A}" srcOrd="0" destOrd="0" presId="urn:microsoft.com/office/officeart/2008/layout/CaptionedPictures"/>
    <dgm:cxn modelId="{AA3EE144-CA45-8F4C-87BE-0959F1EBC301}" type="presOf" srcId="{E428963C-D60B-DF44-99F9-AC97F77E9A4E}" destId="{E87F2803-61E2-A447-BCFE-9B08139BBCD7}" srcOrd="0" destOrd="0" presId="urn:microsoft.com/office/officeart/2008/layout/CaptionedPictures"/>
    <dgm:cxn modelId="{D8A1584E-0EB5-A24B-804B-1E53454F3C1D}" type="presOf" srcId="{7363CF64-5D77-844A-A9C0-D15B408FC09B}" destId="{C264E6F1-568C-164A-B309-2DD8E5C21739}" srcOrd="0" destOrd="0" presId="urn:microsoft.com/office/officeart/2008/layout/CaptionedPictures"/>
    <dgm:cxn modelId="{07A1D971-6554-4D4C-9437-6F893C80D930}" type="presOf" srcId="{C19AB85B-16A1-234F-96D4-29EA25E16EF8}" destId="{09657E91-C99B-274E-9465-B771DCE8BF60}" srcOrd="0" destOrd="0" presId="urn:microsoft.com/office/officeart/2008/layout/CaptionedPictures"/>
    <dgm:cxn modelId="{61DB2B75-A0C9-4547-95DE-C053A1DDBA9D}" srcId="{C19AB85B-16A1-234F-96D4-29EA25E16EF8}" destId="{ACFD0EDB-2C64-AA4F-94C5-F8032341AB3C}" srcOrd="2" destOrd="0" parTransId="{75EEE610-276B-E94D-90B6-254529489135}" sibTransId="{24A6685B-991E-6441-A4CA-455A52AFB1FD}"/>
    <dgm:cxn modelId="{FAAFF38D-40A8-974A-8680-249AAEC6B618}" srcId="{C19AB85B-16A1-234F-96D4-29EA25E16EF8}" destId="{31BED151-820F-1940-8BB3-751146EDE6B5}" srcOrd="3" destOrd="0" parTransId="{D1B73C85-546D-F544-8F9A-0488AB459512}" sibTransId="{23C22F6B-53BF-554B-9C11-C4C310D65F41}"/>
    <dgm:cxn modelId="{8A7A1F96-C950-EC44-8C7B-765197FC8398}" type="presOf" srcId="{ACFD0EDB-2C64-AA4F-94C5-F8032341AB3C}" destId="{1DC8C0E0-D8BC-E143-A853-8D5AE8FD5D76}" srcOrd="0" destOrd="0" presId="urn:microsoft.com/office/officeart/2008/layout/CaptionedPictures"/>
    <dgm:cxn modelId="{252AF0D1-8DE2-0243-84C0-340195F47E9F}" srcId="{C19AB85B-16A1-234F-96D4-29EA25E16EF8}" destId="{E428963C-D60B-DF44-99F9-AC97F77E9A4E}" srcOrd="0" destOrd="0" parTransId="{B813F3D2-10C1-D442-A5CF-C3B9BD286161}" sibTransId="{C6CC8084-808A-CD49-B68D-E31680ECA10A}"/>
    <dgm:cxn modelId="{16C387EE-58EF-7648-9146-D513192E5B24}" srcId="{C19AB85B-16A1-234F-96D4-29EA25E16EF8}" destId="{99D7A52B-6D81-CA4E-B366-4D511205CFD1}" srcOrd="1" destOrd="0" parTransId="{709BD4A1-CE0F-834A-8DF4-364BA1E89F8A}" sibTransId="{D42D360D-DA67-6E45-BABB-E68663A44D17}"/>
    <dgm:cxn modelId="{3822C8EF-7BD6-7F4B-941C-D09B3E98E5FE}" type="presOf" srcId="{31BED151-820F-1940-8BB3-751146EDE6B5}" destId="{513DEFF6-F85C-B24D-8DCD-811B5807C924}" srcOrd="0" destOrd="0" presId="urn:microsoft.com/office/officeart/2008/layout/CaptionedPictures"/>
    <dgm:cxn modelId="{41540CF8-E93D-1C43-9290-07B26123F30C}" srcId="{C19AB85B-16A1-234F-96D4-29EA25E16EF8}" destId="{7363CF64-5D77-844A-A9C0-D15B408FC09B}" srcOrd="4" destOrd="0" parTransId="{5FF5DD23-2788-FB47-8834-0F1D0D7A1DFB}" sibTransId="{9A24D868-2F7F-F048-965F-FCF3ECB061B0}"/>
    <dgm:cxn modelId="{17CBFD2A-B714-FC4E-B781-D691030C96F8}" type="presParOf" srcId="{09657E91-C99B-274E-9465-B771DCE8BF60}" destId="{7B5824C3-9401-6747-82CA-043BFF34EDDA}" srcOrd="0" destOrd="0" presId="urn:microsoft.com/office/officeart/2008/layout/CaptionedPictures"/>
    <dgm:cxn modelId="{361E3ECD-8665-A54A-B8C5-29FFDF8DB1C5}" type="presParOf" srcId="{7B5824C3-9401-6747-82CA-043BFF34EDDA}" destId="{0C9C4E97-1706-EB42-8623-983C5AD50EEB}" srcOrd="0" destOrd="0" presId="urn:microsoft.com/office/officeart/2008/layout/CaptionedPictures"/>
    <dgm:cxn modelId="{565461C8-B39A-D644-AA90-EE55C895D2C5}" type="presParOf" srcId="{7B5824C3-9401-6747-82CA-043BFF34EDDA}" destId="{E7DB5560-F083-C44B-B925-F1AE54BFB294}" srcOrd="1" destOrd="0" presId="urn:microsoft.com/office/officeart/2008/layout/CaptionedPictures"/>
    <dgm:cxn modelId="{134F3F26-5A1C-F34D-A047-815FFBEDE643}" type="presParOf" srcId="{7B5824C3-9401-6747-82CA-043BFF34EDDA}" destId="{3B8AAAC4-A65A-AA41-B88C-0BC2A5B3184C}" srcOrd="2" destOrd="0" presId="urn:microsoft.com/office/officeart/2008/layout/CaptionedPictures"/>
    <dgm:cxn modelId="{F8916A84-3644-F74E-A827-46902AB5BE1B}" type="presParOf" srcId="{3B8AAAC4-A65A-AA41-B88C-0BC2A5B3184C}" destId="{C91B6EEA-2E9B-DC40-A833-12500A39EACA}" srcOrd="0" destOrd="0" presId="urn:microsoft.com/office/officeart/2008/layout/CaptionedPictures"/>
    <dgm:cxn modelId="{B1B99B35-C3C1-7C48-B12F-F2BC057BB58F}" type="presParOf" srcId="{3B8AAAC4-A65A-AA41-B88C-0BC2A5B3184C}" destId="{E87F2803-61E2-A447-BCFE-9B08139BBCD7}" srcOrd="1" destOrd="0" presId="urn:microsoft.com/office/officeart/2008/layout/CaptionedPictures"/>
    <dgm:cxn modelId="{B3646467-D25A-0E46-80B8-381A76E93C82}" type="presParOf" srcId="{09657E91-C99B-274E-9465-B771DCE8BF60}" destId="{B58A9AB9-9203-AE45-8588-3C2D551C3131}" srcOrd="1" destOrd="0" presId="urn:microsoft.com/office/officeart/2008/layout/CaptionedPictures"/>
    <dgm:cxn modelId="{345C36D2-1315-7040-ADD5-E4AB56673E79}" type="presParOf" srcId="{09657E91-C99B-274E-9465-B771DCE8BF60}" destId="{E633E431-621A-3D43-8CBE-F24D987F6D35}" srcOrd="2" destOrd="0" presId="urn:microsoft.com/office/officeart/2008/layout/CaptionedPictures"/>
    <dgm:cxn modelId="{BE3ECBA8-C9D3-3447-A15B-AF72A548B6EF}" type="presParOf" srcId="{E633E431-621A-3D43-8CBE-F24D987F6D35}" destId="{7134F30D-4515-DD43-8CD3-43A0D04204BD}" srcOrd="0" destOrd="0" presId="urn:microsoft.com/office/officeart/2008/layout/CaptionedPictures"/>
    <dgm:cxn modelId="{1443AD95-9E69-F244-94D1-99725CF35EDD}" type="presParOf" srcId="{E633E431-621A-3D43-8CBE-F24D987F6D35}" destId="{94D9C5A2-FD95-944E-95E5-E426ADC5BC0D}" srcOrd="1" destOrd="0" presId="urn:microsoft.com/office/officeart/2008/layout/CaptionedPictures"/>
    <dgm:cxn modelId="{B9D0E355-A4D9-594E-A832-79EB88252453}" type="presParOf" srcId="{E633E431-621A-3D43-8CBE-F24D987F6D35}" destId="{D85914B4-4903-9E43-AEF8-78ABB79E3080}" srcOrd="2" destOrd="0" presId="urn:microsoft.com/office/officeart/2008/layout/CaptionedPictures"/>
    <dgm:cxn modelId="{9489E39E-7ED9-F749-875A-0678653A9A61}" type="presParOf" srcId="{D85914B4-4903-9E43-AEF8-78ABB79E3080}" destId="{FB824665-623B-E147-9737-1F776227FD29}" srcOrd="0" destOrd="0" presId="urn:microsoft.com/office/officeart/2008/layout/CaptionedPictures"/>
    <dgm:cxn modelId="{653BBE3D-2AC2-C143-860E-36C83389C459}" type="presParOf" srcId="{D85914B4-4903-9E43-AEF8-78ABB79E3080}" destId="{90C9ABC2-3B32-4945-8D92-7A6EC06C777A}" srcOrd="1" destOrd="0" presId="urn:microsoft.com/office/officeart/2008/layout/CaptionedPictures"/>
    <dgm:cxn modelId="{92DD02F4-CC23-9D47-9ECB-C3D4FAD1E6F5}" type="presParOf" srcId="{09657E91-C99B-274E-9465-B771DCE8BF60}" destId="{57D0296A-660C-D245-8CBE-8809BF2A4967}" srcOrd="3" destOrd="0" presId="urn:microsoft.com/office/officeart/2008/layout/CaptionedPictures"/>
    <dgm:cxn modelId="{F77A6D5C-6EDF-9548-A473-C45B1386C2F5}" type="presParOf" srcId="{09657E91-C99B-274E-9465-B771DCE8BF60}" destId="{5A62CE8A-5B40-D747-88FF-7AB580EE4CCE}" srcOrd="4" destOrd="0" presId="urn:microsoft.com/office/officeart/2008/layout/CaptionedPictures"/>
    <dgm:cxn modelId="{E021F14F-25FC-0049-BAEA-24F05A8221E5}" type="presParOf" srcId="{5A62CE8A-5B40-D747-88FF-7AB580EE4CCE}" destId="{15D06C35-231E-C144-A1BC-69E62FD47BF1}" srcOrd="0" destOrd="0" presId="urn:microsoft.com/office/officeart/2008/layout/CaptionedPictures"/>
    <dgm:cxn modelId="{DEA9CFF2-1EA9-2B4B-8F7F-12F12C72240F}" type="presParOf" srcId="{5A62CE8A-5B40-D747-88FF-7AB580EE4CCE}" destId="{A082E495-1940-7F4B-BCEC-C8CA109B9888}" srcOrd="1" destOrd="0" presId="urn:microsoft.com/office/officeart/2008/layout/CaptionedPictures"/>
    <dgm:cxn modelId="{CCAA87EC-A19B-DA49-B756-90422E841116}" type="presParOf" srcId="{5A62CE8A-5B40-D747-88FF-7AB580EE4CCE}" destId="{3DF760AB-404F-7240-B6DB-2547B29F8618}" srcOrd="2" destOrd="0" presId="urn:microsoft.com/office/officeart/2008/layout/CaptionedPictures"/>
    <dgm:cxn modelId="{AB3AB211-ACFE-584B-B501-BC27ED4879A2}" type="presParOf" srcId="{3DF760AB-404F-7240-B6DB-2547B29F8618}" destId="{7397A97D-8691-AD4F-BA4B-F4B303565558}" srcOrd="0" destOrd="0" presId="urn:microsoft.com/office/officeart/2008/layout/CaptionedPictures"/>
    <dgm:cxn modelId="{FDF7387F-9010-8E4D-A913-B8F09549E0B3}" type="presParOf" srcId="{3DF760AB-404F-7240-B6DB-2547B29F8618}" destId="{1DC8C0E0-D8BC-E143-A853-8D5AE8FD5D76}" srcOrd="1" destOrd="0" presId="urn:microsoft.com/office/officeart/2008/layout/CaptionedPictures"/>
    <dgm:cxn modelId="{DF5D3014-A91F-8B41-A732-5F913BB97216}" type="presParOf" srcId="{09657E91-C99B-274E-9465-B771DCE8BF60}" destId="{0C8CB562-1E27-7543-94D0-FEBEB68BDE1D}" srcOrd="5" destOrd="0" presId="urn:microsoft.com/office/officeart/2008/layout/CaptionedPictures"/>
    <dgm:cxn modelId="{0B313A4A-60A1-4F4A-B883-69902673FB39}" type="presParOf" srcId="{09657E91-C99B-274E-9465-B771DCE8BF60}" destId="{E916E4B1-38AD-4949-96B0-190A6F303133}" srcOrd="6" destOrd="0" presId="urn:microsoft.com/office/officeart/2008/layout/CaptionedPictures"/>
    <dgm:cxn modelId="{0188ABD8-3E85-2D45-B340-39483B752EA2}" type="presParOf" srcId="{E916E4B1-38AD-4949-96B0-190A6F303133}" destId="{D140F506-98C2-3E4F-A133-FC3B0834297B}" srcOrd="0" destOrd="0" presId="urn:microsoft.com/office/officeart/2008/layout/CaptionedPictures"/>
    <dgm:cxn modelId="{DC10EAFD-8DFC-F04A-A403-592F4B90AEBC}" type="presParOf" srcId="{E916E4B1-38AD-4949-96B0-190A6F303133}" destId="{25A9838C-E1A8-F144-B71D-7D4B18D65E68}" srcOrd="1" destOrd="0" presId="urn:microsoft.com/office/officeart/2008/layout/CaptionedPictures"/>
    <dgm:cxn modelId="{8219555B-B210-F34A-9D25-EEFAADC13533}" type="presParOf" srcId="{E916E4B1-38AD-4949-96B0-190A6F303133}" destId="{588C1ECF-3F06-9C4A-A3D2-0C85FB37BE72}" srcOrd="2" destOrd="0" presId="urn:microsoft.com/office/officeart/2008/layout/CaptionedPictures"/>
    <dgm:cxn modelId="{746385C5-1E48-054A-83E0-8607FD4F4148}" type="presParOf" srcId="{588C1ECF-3F06-9C4A-A3D2-0C85FB37BE72}" destId="{7C28A9DA-87C8-824E-955D-FFE93F2B0EFB}" srcOrd="0" destOrd="0" presId="urn:microsoft.com/office/officeart/2008/layout/CaptionedPictures"/>
    <dgm:cxn modelId="{2C035F33-ED24-FE44-B1E8-E5034D8E3761}" type="presParOf" srcId="{588C1ECF-3F06-9C4A-A3D2-0C85FB37BE72}" destId="{513DEFF6-F85C-B24D-8DCD-811B5807C924}" srcOrd="1" destOrd="0" presId="urn:microsoft.com/office/officeart/2008/layout/CaptionedPictures"/>
    <dgm:cxn modelId="{10423048-2B9E-7B48-8BAD-E94CB0F80F54}" type="presParOf" srcId="{09657E91-C99B-274E-9465-B771DCE8BF60}" destId="{EBD59345-784F-2343-B919-C2F49180EC34}" srcOrd="7" destOrd="0" presId="urn:microsoft.com/office/officeart/2008/layout/CaptionedPictures"/>
    <dgm:cxn modelId="{1DCBB0AA-F0B2-8F4D-B2B5-8913513C540C}" type="presParOf" srcId="{09657E91-C99B-274E-9465-B771DCE8BF60}" destId="{0A0C703A-49AF-0248-896C-382CAD7DC0A7}" srcOrd="8" destOrd="0" presId="urn:microsoft.com/office/officeart/2008/layout/CaptionedPictures"/>
    <dgm:cxn modelId="{C237F96B-DA0A-C04F-8FFF-51F74C5032F1}" type="presParOf" srcId="{0A0C703A-49AF-0248-896C-382CAD7DC0A7}" destId="{09F5C374-9F72-9A4D-9ECF-C47AD66AE910}" srcOrd="0" destOrd="0" presId="urn:microsoft.com/office/officeart/2008/layout/CaptionedPictures"/>
    <dgm:cxn modelId="{1BA02FEA-2BD2-C649-985E-F17639157B76}" type="presParOf" srcId="{0A0C703A-49AF-0248-896C-382CAD7DC0A7}" destId="{0E43A842-B8E3-114D-B3B6-5BC8D3FBE111}" srcOrd="1" destOrd="0" presId="urn:microsoft.com/office/officeart/2008/layout/CaptionedPictures"/>
    <dgm:cxn modelId="{66BD4BEE-A369-194E-83D9-00C6181419DF}" type="presParOf" srcId="{0A0C703A-49AF-0248-896C-382CAD7DC0A7}" destId="{81740C37-0BFD-B14B-A0D7-768AB53AE8A8}" srcOrd="2" destOrd="0" presId="urn:microsoft.com/office/officeart/2008/layout/CaptionedPictures"/>
    <dgm:cxn modelId="{9B88EB0A-8221-B747-823A-E58B412F1977}" type="presParOf" srcId="{81740C37-0BFD-B14B-A0D7-768AB53AE8A8}" destId="{FEC549DF-17E8-A24F-9FC0-5C9FABE224C6}" srcOrd="0" destOrd="0" presId="urn:microsoft.com/office/officeart/2008/layout/CaptionedPictures"/>
    <dgm:cxn modelId="{B38825AC-CE64-5E4C-940F-15124D6CC020}" type="presParOf" srcId="{81740C37-0BFD-B14B-A0D7-768AB53AE8A8}" destId="{C264E6F1-568C-164A-B309-2DD8E5C21739}"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9AB85B-16A1-234F-96D4-29EA25E16EF8}" type="doc">
      <dgm:prSet loTypeId="urn:microsoft.com/office/officeart/2008/layout/CaptionedPictures" loCatId="" qsTypeId="urn:microsoft.com/office/officeart/2005/8/quickstyle/simple1" qsCatId="simple" csTypeId="urn:microsoft.com/office/officeart/2005/8/colors/accent4_2" csCatId="accent4" phldr="1"/>
      <dgm:spPr/>
      <dgm:t>
        <a:bodyPr/>
        <a:lstStyle/>
        <a:p>
          <a:endParaRPr lang="en-US"/>
        </a:p>
      </dgm:t>
    </dgm:pt>
    <dgm:pt modelId="{31BED151-820F-1940-8BB3-751146EDE6B5}">
      <dgm:prSet phldrT="[Text]"/>
      <dgm:spPr/>
      <dgm:t>
        <a:bodyPr/>
        <a:lstStyle/>
        <a:p>
          <a:r>
            <a:rPr lang="en-US" dirty="0"/>
            <a:t>Manufacturing</a:t>
          </a:r>
        </a:p>
      </dgm:t>
    </dgm:pt>
    <dgm:pt modelId="{D1B73C85-546D-F544-8F9A-0488AB459512}" type="parTrans" cxnId="{FAAFF38D-40A8-974A-8680-249AAEC6B618}">
      <dgm:prSet/>
      <dgm:spPr/>
      <dgm:t>
        <a:bodyPr/>
        <a:lstStyle/>
        <a:p>
          <a:endParaRPr lang="en-US"/>
        </a:p>
      </dgm:t>
    </dgm:pt>
    <dgm:pt modelId="{23C22F6B-53BF-554B-9C11-C4C310D65F41}" type="sibTrans" cxnId="{FAAFF38D-40A8-974A-8680-249AAEC6B618}">
      <dgm:prSet/>
      <dgm:spPr/>
      <dgm:t>
        <a:bodyPr/>
        <a:lstStyle/>
        <a:p>
          <a:endParaRPr lang="en-US"/>
        </a:p>
      </dgm:t>
    </dgm:pt>
    <dgm:pt modelId="{7363CF64-5D77-844A-A9C0-D15B408FC09B}">
      <dgm:prSet phldrT="[Text]"/>
      <dgm:spPr/>
      <dgm:t>
        <a:bodyPr/>
        <a:lstStyle/>
        <a:p>
          <a:r>
            <a:rPr lang="en-US" dirty="0"/>
            <a:t>Transport and Logistic</a:t>
          </a:r>
        </a:p>
      </dgm:t>
    </dgm:pt>
    <dgm:pt modelId="{5FF5DD23-2788-FB47-8834-0F1D0D7A1DFB}" type="parTrans" cxnId="{41540CF8-E93D-1C43-9290-07B26123F30C}">
      <dgm:prSet/>
      <dgm:spPr/>
      <dgm:t>
        <a:bodyPr/>
        <a:lstStyle/>
        <a:p>
          <a:endParaRPr lang="en-US"/>
        </a:p>
      </dgm:t>
    </dgm:pt>
    <dgm:pt modelId="{9A24D868-2F7F-F048-965F-FCF3ECB061B0}" type="sibTrans" cxnId="{41540CF8-E93D-1C43-9290-07B26123F30C}">
      <dgm:prSet/>
      <dgm:spPr/>
      <dgm:t>
        <a:bodyPr/>
        <a:lstStyle/>
        <a:p>
          <a:endParaRPr lang="en-US"/>
        </a:p>
      </dgm:t>
    </dgm:pt>
    <dgm:pt modelId="{E428963C-D60B-DF44-99F9-AC97F77E9A4E}">
      <dgm:prSet/>
      <dgm:spPr/>
      <dgm:t>
        <a:bodyPr/>
        <a:lstStyle/>
        <a:p>
          <a:r>
            <a:rPr lang="en-US" dirty="0"/>
            <a:t>Healthcare</a:t>
          </a:r>
        </a:p>
      </dgm:t>
    </dgm:pt>
    <dgm:pt modelId="{B813F3D2-10C1-D442-A5CF-C3B9BD286161}" type="parTrans" cxnId="{252AF0D1-8DE2-0243-84C0-340195F47E9F}">
      <dgm:prSet/>
      <dgm:spPr/>
      <dgm:t>
        <a:bodyPr/>
        <a:lstStyle/>
        <a:p>
          <a:endParaRPr lang="en-US"/>
        </a:p>
      </dgm:t>
    </dgm:pt>
    <dgm:pt modelId="{C6CC8084-808A-CD49-B68D-E31680ECA10A}" type="sibTrans" cxnId="{252AF0D1-8DE2-0243-84C0-340195F47E9F}">
      <dgm:prSet/>
      <dgm:spPr/>
      <dgm:t>
        <a:bodyPr/>
        <a:lstStyle/>
        <a:p>
          <a:endParaRPr lang="en-US"/>
        </a:p>
      </dgm:t>
    </dgm:pt>
    <dgm:pt modelId="{ACFD0EDB-2C64-AA4F-94C5-F8032341AB3C}">
      <dgm:prSet/>
      <dgm:spPr/>
      <dgm:t>
        <a:bodyPr/>
        <a:lstStyle/>
        <a:p>
          <a:r>
            <a:rPr lang="en-US" dirty="0"/>
            <a:t>E-commerce</a:t>
          </a:r>
        </a:p>
      </dgm:t>
    </dgm:pt>
    <dgm:pt modelId="{75EEE610-276B-E94D-90B6-254529489135}" type="parTrans" cxnId="{61DB2B75-A0C9-4547-95DE-C053A1DDBA9D}">
      <dgm:prSet/>
      <dgm:spPr/>
      <dgm:t>
        <a:bodyPr/>
        <a:lstStyle/>
        <a:p>
          <a:endParaRPr lang="en-US"/>
        </a:p>
      </dgm:t>
    </dgm:pt>
    <dgm:pt modelId="{24A6685B-991E-6441-A4CA-455A52AFB1FD}" type="sibTrans" cxnId="{61DB2B75-A0C9-4547-95DE-C053A1DDBA9D}">
      <dgm:prSet/>
      <dgm:spPr/>
      <dgm:t>
        <a:bodyPr/>
        <a:lstStyle/>
        <a:p>
          <a:endParaRPr lang="en-US"/>
        </a:p>
      </dgm:t>
    </dgm:pt>
    <dgm:pt modelId="{99D7A52B-6D81-CA4E-B366-4D511205CFD1}">
      <dgm:prSet/>
      <dgm:spPr/>
      <dgm:t>
        <a:bodyPr/>
        <a:lstStyle/>
        <a:p>
          <a:r>
            <a:rPr lang="en-US" dirty="0"/>
            <a:t>Finance</a:t>
          </a:r>
        </a:p>
      </dgm:t>
    </dgm:pt>
    <dgm:pt modelId="{709BD4A1-CE0F-834A-8DF4-364BA1E89F8A}" type="parTrans" cxnId="{16C387EE-58EF-7648-9146-D513192E5B24}">
      <dgm:prSet/>
      <dgm:spPr/>
      <dgm:t>
        <a:bodyPr/>
        <a:lstStyle/>
        <a:p>
          <a:endParaRPr lang="en-US"/>
        </a:p>
      </dgm:t>
    </dgm:pt>
    <dgm:pt modelId="{D42D360D-DA67-6E45-BABB-E68663A44D17}" type="sibTrans" cxnId="{16C387EE-58EF-7648-9146-D513192E5B24}">
      <dgm:prSet/>
      <dgm:spPr/>
      <dgm:t>
        <a:bodyPr/>
        <a:lstStyle/>
        <a:p>
          <a:endParaRPr lang="en-US"/>
        </a:p>
      </dgm:t>
    </dgm:pt>
    <dgm:pt modelId="{09657E91-C99B-274E-9465-B771DCE8BF60}" type="pres">
      <dgm:prSet presAssocID="{C19AB85B-16A1-234F-96D4-29EA25E16EF8}" presName="Name0" presStyleCnt="0">
        <dgm:presLayoutVars>
          <dgm:chMax/>
          <dgm:chPref/>
          <dgm:dir/>
        </dgm:presLayoutVars>
      </dgm:prSet>
      <dgm:spPr/>
    </dgm:pt>
    <dgm:pt modelId="{7B5824C3-9401-6747-82CA-043BFF34EDDA}" type="pres">
      <dgm:prSet presAssocID="{E428963C-D60B-DF44-99F9-AC97F77E9A4E}" presName="composite" presStyleCnt="0">
        <dgm:presLayoutVars>
          <dgm:chMax val="1"/>
          <dgm:chPref val="1"/>
        </dgm:presLayoutVars>
      </dgm:prSet>
      <dgm:spPr/>
    </dgm:pt>
    <dgm:pt modelId="{0C9C4E97-1706-EB42-8623-983C5AD50EEB}" type="pres">
      <dgm:prSet presAssocID="{E428963C-D60B-DF44-99F9-AC97F77E9A4E}" presName="Accent" presStyleLbl="trAlignAcc1" presStyleIdx="0" presStyleCnt="5">
        <dgm:presLayoutVars>
          <dgm:chMax val="0"/>
          <dgm:chPref val="0"/>
        </dgm:presLayoutVars>
      </dgm:prSet>
      <dgm:spPr>
        <a:solidFill>
          <a:schemeClr val="lt1">
            <a:hueOff val="0"/>
            <a:satOff val="0"/>
            <a:lumOff val="0"/>
          </a:schemeClr>
        </a:solidFill>
      </dgm:spPr>
    </dgm:pt>
    <dgm:pt modelId="{E7DB5560-F083-C44B-B925-F1AE54BFB294}" type="pres">
      <dgm:prSet presAssocID="{E428963C-D60B-DF44-99F9-AC97F77E9A4E}" presName="Image" presStyleLbl="alignImgPlace1" presStyleIdx="0" presStyleCnt="5">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dgm:spPr>
    </dgm:pt>
    <dgm:pt modelId="{3B8AAAC4-A65A-AA41-B88C-0BC2A5B3184C}" type="pres">
      <dgm:prSet presAssocID="{E428963C-D60B-DF44-99F9-AC97F77E9A4E}" presName="ChildComposite" presStyleCnt="0"/>
      <dgm:spPr/>
    </dgm:pt>
    <dgm:pt modelId="{C91B6EEA-2E9B-DC40-A833-12500A39EACA}" type="pres">
      <dgm:prSet presAssocID="{E428963C-D60B-DF44-99F9-AC97F77E9A4E}" presName="Child" presStyleLbl="node1" presStyleIdx="0" presStyleCnt="0">
        <dgm:presLayoutVars>
          <dgm:chMax val="0"/>
          <dgm:chPref val="0"/>
          <dgm:bulletEnabled val="1"/>
        </dgm:presLayoutVars>
      </dgm:prSet>
      <dgm:spPr/>
    </dgm:pt>
    <dgm:pt modelId="{E87F2803-61E2-A447-BCFE-9B08139BBCD7}" type="pres">
      <dgm:prSet presAssocID="{E428963C-D60B-DF44-99F9-AC97F77E9A4E}" presName="Parent" presStyleLbl="revTx" presStyleIdx="0" presStyleCnt="5">
        <dgm:presLayoutVars>
          <dgm:chMax val="1"/>
          <dgm:chPref val="0"/>
          <dgm:bulletEnabled val="1"/>
        </dgm:presLayoutVars>
      </dgm:prSet>
      <dgm:spPr/>
    </dgm:pt>
    <dgm:pt modelId="{B58A9AB9-9203-AE45-8588-3C2D551C3131}" type="pres">
      <dgm:prSet presAssocID="{C6CC8084-808A-CD49-B68D-E31680ECA10A}" presName="sibTrans" presStyleCnt="0"/>
      <dgm:spPr/>
    </dgm:pt>
    <dgm:pt modelId="{E633E431-621A-3D43-8CBE-F24D987F6D35}" type="pres">
      <dgm:prSet presAssocID="{99D7A52B-6D81-CA4E-B366-4D511205CFD1}" presName="composite" presStyleCnt="0">
        <dgm:presLayoutVars>
          <dgm:chMax val="1"/>
          <dgm:chPref val="1"/>
        </dgm:presLayoutVars>
      </dgm:prSet>
      <dgm:spPr/>
    </dgm:pt>
    <dgm:pt modelId="{7134F30D-4515-DD43-8CD3-43A0D04204BD}" type="pres">
      <dgm:prSet presAssocID="{99D7A52B-6D81-CA4E-B366-4D511205CFD1}" presName="Accent" presStyleLbl="trAlignAcc1" presStyleIdx="1" presStyleCnt="5">
        <dgm:presLayoutVars>
          <dgm:chMax val="0"/>
          <dgm:chPref val="0"/>
        </dgm:presLayoutVars>
      </dgm:prSet>
      <dgm:spPr/>
    </dgm:pt>
    <dgm:pt modelId="{94D9C5A2-FD95-944E-95E5-E426ADC5BC0D}" type="pres">
      <dgm:prSet presAssocID="{99D7A52B-6D81-CA4E-B366-4D511205CFD1}" presName="Image" presStyleLbl="alignImgPlace1" presStyleIdx="1" presStyleCnt="5">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D85914B4-4903-9E43-AEF8-78ABB79E3080}" type="pres">
      <dgm:prSet presAssocID="{99D7A52B-6D81-CA4E-B366-4D511205CFD1}" presName="ChildComposite" presStyleCnt="0"/>
      <dgm:spPr/>
    </dgm:pt>
    <dgm:pt modelId="{FB824665-623B-E147-9737-1F776227FD29}" type="pres">
      <dgm:prSet presAssocID="{99D7A52B-6D81-CA4E-B366-4D511205CFD1}" presName="Child" presStyleLbl="node1" presStyleIdx="0" presStyleCnt="0">
        <dgm:presLayoutVars>
          <dgm:chMax val="0"/>
          <dgm:chPref val="0"/>
          <dgm:bulletEnabled val="1"/>
        </dgm:presLayoutVars>
      </dgm:prSet>
      <dgm:spPr/>
    </dgm:pt>
    <dgm:pt modelId="{90C9ABC2-3B32-4945-8D92-7A6EC06C777A}" type="pres">
      <dgm:prSet presAssocID="{99D7A52B-6D81-CA4E-B366-4D511205CFD1}" presName="Parent" presStyleLbl="revTx" presStyleIdx="1" presStyleCnt="5">
        <dgm:presLayoutVars>
          <dgm:chMax val="1"/>
          <dgm:chPref val="0"/>
          <dgm:bulletEnabled val="1"/>
        </dgm:presLayoutVars>
      </dgm:prSet>
      <dgm:spPr/>
    </dgm:pt>
    <dgm:pt modelId="{57D0296A-660C-D245-8CBE-8809BF2A4967}" type="pres">
      <dgm:prSet presAssocID="{D42D360D-DA67-6E45-BABB-E68663A44D17}" presName="sibTrans" presStyleCnt="0"/>
      <dgm:spPr/>
    </dgm:pt>
    <dgm:pt modelId="{5A62CE8A-5B40-D747-88FF-7AB580EE4CCE}" type="pres">
      <dgm:prSet presAssocID="{ACFD0EDB-2C64-AA4F-94C5-F8032341AB3C}" presName="composite" presStyleCnt="0">
        <dgm:presLayoutVars>
          <dgm:chMax val="1"/>
          <dgm:chPref val="1"/>
        </dgm:presLayoutVars>
      </dgm:prSet>
      <dgm:spPr/>
    </dgm:pt>
    <dgm:pt modelId="{15D06C35-231E-C144-A1BC-69E62FD47BF1}" type="pres">
      <dgm:prSet presAssocID="{ACFD0EDB-2C64-AA4F-94C5-F8032341AB3C}" presName="Accent" presStyleLbl="trAlignAcc1" presStyleIdx="2" presStyleCnt="5">
        <dgm:presLayoutVars>
          <dgm:chMax val="0"/>
          <dgm:chPref val="0"/>
        </dgm:presLayoutVars>
      </dgm:prSet>
      <dgm:spPr/>
    </dgm:pt>
    <dgm:pt modelId="{A082E495-1940-7F4B-BCEC-C8CA109B9888}" type="pres">
      <dgm:prSet presAssocID="{ACFD0EDB-2C64-AA4F-94C5-F8032341AB3C}" presName="Image" presStyleLbl="alignImgPlace1" presStyleIdx="2" presStyleCnt="5">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3DF760AB-404F-7240-B6DB-2547B29F8618}" type="pres">
      <dgm:prSet presAssocID="{ACFD0EDB-2C64-AA4F-94C5-F8032341AB3C}" presName="ChildComposite" presStyleCnt="0"/>
      <dgm:spPr/>
    </dgm:pt>
    <dgm:pt modelId="{7397A97D-8691-AD4F-BA4B-F4B303565558}" type="pres">
      <dgm:prSet presAssocID="{ACFD0EDB-2C64-AA4F-94C5-F8032341AB3C}" presName="Child" presStyleLbl="node1" presStyleIdx="0" presStyleCnt="0">
        <dgm:presLayoutVars>
          <dgm:chMax val="0"/>
          <dgm:chPref val="0"/>
          <dgm:bulletEnabled val="1"/>
        </dgm:presLayoutVars>
      </dgm:prSet>
      <dgm:spPr/>
    </dgm:pt>
    <dgm:pt modelId="{1DC8C0E0-D8BC-E143-A853-8D5AE8FD5D76}" type="pres">
      <dgm:prSet presAssocID="{ACFD0EDB-2C64-AA4F-94C5-F8032341AB3C}" presName="Parent" presStyleLbl="revTx" presStyleIdx="2" presStyleCnt="5">
        <dgm:presLayoutVars>
          <dgm:chMax val="1"/>
          <dgm:chPref val="0"/>
          <dgm:bulletEnabled val="1"/>
        </dgm:presLayoutVars>
      </dgm:prSet>
      <dgm:spPr/>
    </dgm:pt>
    <dgm:pt modelId="{0C8CB562-1E27-7543-94D0-FEBEB68BDE1D}" type="pres">
      <dgm:prSet presAssocID="{24A6685B-991E-6441-A4CA-455A52AFB1FD}" presName="sibTrans" presStyleCnt="0"/>
      <dgm:spPr/>
    </dgm:pt>
    <dgm:pt modelId="{E916E4B1-38AD-4949-96B0-190A6F303133}" type="pres">
      <dgm:prSet presAssocID="{31BED151-820F-1940-8BB3-751146EDE6B5}" presName="composite" presStyleCnt="0">
        <dgm:presLayoutVars>
          <dgm:chMax val="1"/>
          <dgm:chPref val="1"/>
        </dgm:presLayoutVars>
      </dgm:prSet>
      <dgm:spPr/>
    </dgm:pt>
    <dgm:pt modelId="{D140F506-98C2-3E4F-A133-FC3B0834297B}" type="pres">
      <dgm:prSet presAssocID="{31BED151-820F-1940-8BB3-751146EDE6B5}" presName="Accent" presStyleLbl="trAlignAcc1" presStyleIdx="3" presStyleCnt="5">
        <dgm:presLayoutVars>
          <dgm:chMax val="0"/>
          <dgm:chPref val="0"/>
        </dgm:presLayoutVars>
      </dgm:prSet>
      <dgm:spPr/>
    </dgm:pt>
    <dgm:pt modelId="{25A9838C-E1A8-F144-B71D-7D4B18D65E68}" type="pres">
      <dgm:prSet presAssocID="{31BED151-820F-1940-8BB3-751146EDE6B5}" presName="Image" presStyleLbl="alignImgPlace1" presStyleIdx="3" presStyleCnt="5">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588C1ECF-3F06-9C4A-A3D2-0C85FB37BE72}" type="pres">
      <dgm:prSet presAssocID="{31BED151-820F-1940-8BB3-751146EDE6B5}" presName="ChildComposite" presStyleCnt="0"/>
      <dgm:spPr/>
    </dgm:pt>
    <dgm:pt modelId="{7C28A9DA-87C8-824E-955D-FFE93F2B0EFB}" type="pres">
      <dgm:prSet presAssocID="{31BED151-820F-1940-8BB3-751146EDE6B5}" presName="Child" presStyleLbl="node1" presStyleIdx="0" presStyleCnt="0">
        <dgm:presLayoutVars>
          <dgm:chMax val="0"/>
          <dgm:chPref val="0"/>
          <dgm:bulletEnabled val="1"/>
        </dgm:presLayoutVars>
      </dgm:prSet>
      <dgm:spPr/>
    </dgm:pt>
    <dgm:pt modelId="{513DEFF6-F85C-B24D-8DCD-811B5807C924}" type="pres">
      <dgm:prSet presAssocID="{31BED151-820F-1940-8BB3-751146EDE6B5}" presName="Parent" presStyleLbl="revTx" presStyleIdx="3" presStyleCnt="5">
        <dgm:presLayoutVars>
          <dgm:chMax val="1"/>
          <dgm:chPref val="0"/>
          <dgm:bulletEnabled val="1"/>
        </dgm:presLayoutVars>
      </dgm:prSet>
      <dgm:spPr/>
    </dgm:pt>
    <dgm:pt modelId="{EBD59345-784F-2343-B919-C2F49180EC34}" type="pres">
      <dgm:prSet presAssocID="{23C22F6B-53BF-554B-9C11-C4C310D65F41}" presName="sibTrans" presStyleCnt="0"/>
      <dgm:spPr/>
    </dgm:pt>
    <dgm:pt modelId="{0A0C703A-49AF-0248-896C-382CAD7DC0A7}" type="pres">
      <dgm:prSet presAssocID="{7363CF64-5D77-844A-A9C0-D15B408FC09B}" presName="composite" presStyleCnt="0">
        <dgm:presLayoutVars>
          <dgm:chMax val="1"/>
          <dgm:chPref val="1"/>
        </dgm:presLayoutVars>
      </dgm:prSet>
      <dgm:spPr/>
    </dgm:pt>
    <dgm:pt modelId="{09F5C374-9F72-9A4D-9ECF-C47AD66AE910}" type="pres">
      <dgm:prSet presAssocID="{7363CF64-5D77-844A-A9C0-D15B408FC09B}" presName="Accent" presStyleLbl="trAlignAcc1" presStyleIdx="4" presStyleCnt="5">
        <dgm:presLayoutVars>
          <dgm:chMax val="0"/>
          <dgm:chPref val="0"/>
        </dgm:presLayoutVars>
      </dgm:prSet>
      <dgm:spPr/>
    </dgm:pt>
    <dgm:pt modelId="{0E43A842-B8E3-114D-B3B6-5BC8D3FBE111}" type="pres">
      <dgm:prSet presAssocID="{7363CF64-5D77-844A-A9C0-D15B408FC09B}" presName="Image" presStyleLbl="alignImgPlace1" presStyleIdx="4" presStyleCnt="5">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dgm:spPr>
    </dgm:pt>
    <dgm:pt modelId="{81740C37-0BFD-B14B-A0D7-768AB53AE8A8}" type="pres">
      <dgm:prSet presAssocID="{7363CF64-5D77-844A-A9C0-D15B408FC09B}" presName="ChildComposite" presStyleCnt="0"/>
      <dgm:spPr/>
    </dgm:pt>
    <dgm:pt modelId="{FEC549DF-17E8-A24F-9FC0-5C9FABE224C6}" type="pres">
      <dgm:prSet presAssocID="{7363CF64-5D77-844A-A9C0-D15B408FC09B}" presName="Child" presStyleLbl="node1" presStyleIdx="0" presStyleCnt="0">
        <dgm:presLayoutVars>
          <dgm:chMax val="0"/>
          <dgm:chPref val="0"/>
          <dgm:bulletEnabled val="1"/>
        </dgm:presLayoutVars>
      </dgm:prSet>
      <dgm:spPr/>
    </dgm:pt>
    <dgm:pt modelId="{C264E6F1-568C-164A-B309-2DD8E5C21739}" type="pres">
      <dgm:prSet presAssocID="{7363CF64-5D77-844A-A9C0-D15B408FC09B}" presName="Parent" presStyleLbl="revTx" presStyleIdx="4" presStyleCnt="5">
        <dgm:presLayoutVars>
          <dgm:chMax val="1"/>
          <dgm:chPref val="0"/>
          <dgm:bulletEnabled val="1"/>
        </dgm:presLayoutVars>
      </dgm:prSet>
      <dgm:spPr/>
    </dgm:pt>
  </dgm:ptLst>
  <dgm:cxnLst>
    <dgm:cxn modelId="{96EFCB42-1066-1844-939B-2D5184D7182C}" type="presOf" srcId="{99D7A52B-6D81-CA4E-B366-4D511205CFD1}" destId="{90C9ABC2-3B32-4945-8D92-7A6EC06C777A}" srcOrd="0" destOrd="0" presId="urn:microsoft.com/office/officeart/2008/layout/CaptionedPictures"/>
    <dgm:cxn modelId="{AA3EE144-CA45-8F4C-87BE-0959F1EBC301}" type="presOf" srcId="{E428963C-D60B-DF44-99F9-AC97F77E9A4E}" destId="{E87F2803-61E2-A447-BCFE-9B08139BBCD7}" srcOrd="0" destOrd="0" presId="urn:microsoft.com/office/officeart/2008/layout/CaptionedPictures"/>
    <dgm:cxn modelId="{D8A1584E-0EB5-A24B-804B-1E53454F3C1D}" type="presOf" srcId="{7363CF64-5D77-844A-A9C0-D15B408FC09B}" destId="{C264E6F1-568C-164A-B309-2DD8E5C21739}" srcOrd="0" destOrd="0" presId="urn:microsoft.com/office/officeart/2008/layout/CaptionedPictures"/>
    <dgm:cxn modelId="{07A1D971-6554-4D4C-9437-6F893C80D930}" type="presOf" srcId="{C19AB85B-16A1-234F-96D4-29EA25E16EF8}" destId="{09657E91-C99B-274E-9465-B771DCE8BF60}" srcOrd="0" destOrd="0" presId="urn:microsoft.com/office/officeart/2008/layout/CaptionedPictures"/>
    <dgm:cxn modelId="{61DB2B75-A0C9-4547-95DE-C053A1DDBA9D}" srcId="{C19AB85B-16A1-234F-96D4-29EA25E16EF8}" destId="{ACFD0EDB-2C64-AA4F-94C5-F8032341AB3C}" srcOrd="2" destOrd="0" parTransId="{75EEE610-276B-E94D-90B6-254529489135}" sibTransId="{24A6685B-991E-6441-A4CA-455A52AFB1FD}"/>
    <dgm:cxn modelId="{FAAFF38D-40A8-974A-8680-249AAEC6B618}" srcId="{C19AB85B-16A1-234F-96D4-29EA25E16EF8}" destId="{31BED151-820F-1940-8BB3-751146EDE6B5}" srcOrd="3" destOrd="0" parTransId="{D1B73C85-546D-F544-8F9A-0488AB459512}" sibTransId="{23C22F6B-53BF-554B-9C11-C4C310D65F41}"/>
    <dgm:cxn modelId="{8A7A1F96-C950-EC44-8C7B-765197FC8398}" type="presOf" srcId="{ACFD0EDB-2C64-AA4F-94C5-F8032341AB3C}" destId="{1DC8C0E0-D8BC-E143-A853-8D5AE8FD5D76}" srcOrd="0" destOrd="0" presId="urn:microsoft.com/office/officeart/2008/layout/CaptionedPictures"/>
    <dgm:cxn modelId="{252AF0D1-8DE2-0243-84C0-340195F47E9F}" srcId="{C19AB85B-16A1-234F-96D4-29EA25E16EF8}" destId="{E428963C-D60B-DF44-99F9-AC97F77E9A4E}" srcOrd="0" destOrd="0" parTransId="{B813F3D2-10C1-D442-A5CF-C3B9BD286161}" sibTransId="{C6CC8084-808A-CD49-B68D-E31680ECA10A}"/>
    <dgm:cxn modelId="{16C387EE-58EF-7648-9146-D513192E5B24}" srcId="{C19AB85B-16A1-234F-96D4-29EA25E16EF8}" destId="{99D7A52B-6D81-CA4E-B366-4D511205CFD1}" srcOrd="1" destOrd="0" parTransId="{709BD4A1-CE0F-834A-8DF4-364BA1E89F8A}" sibTransId="{D42D360D-DA67-6E45-BABB-E68663A44D17}"/>
    <dgm:cxn modelId="{3822C8EF-7BD6-7F4B-941C-D09B3E98E5FE}" type="presOf" srcId="{31BED151-820F-1940-8BB3-751146EDE6B5}" destId="{513DEFF6-F85C-B24D-8DCD-811B5807C924}" srcOrd="0" destOrd="0" presId="urn:microsoft.com/office/officeart/2008/layout/CaptionedPictures"/>
    <dgm:cxn modelId="{41540CF8-E93D-1C43-9290-07B26123F30C}" srcId="{C19AB85B-16A1-234F-96D4-29EA25E16EF8}" destId="{7363CF64-5D77-844A-A9C0-D15B408FC09B}" srcOrd="4" destOrd="0" parTransId="{5FF5DD23-2788-FB47-8834-0F1D0D7A1DFB}" sibTransId="{9A24D868-2F7F-F048-965F-FCF3ECB061B0}"/>
    <dgm:cxn modelId="{17CBFD2A-B714-FC4E-B781-D691030C96F8}" type="presParOf" srcId="{09657E91-C99B-274E-9465-B771DCE8BF60}" destId="{7B5824C3-9401-6747-82CA-043BFF34EDDA}" srcOrd="0" destOrd="0" presId="urn:microsoft.com/office/officeart/2008/layout/CaptionedPictures"/>
    <dgm:cxn modelId="{361E3ECD-8665-A54A-B8C5-29FFDF8DB1C5}" type="presParOf" srcId="{7B5824C3-9401-6747-82CA-043BFF34EDDA}" destId="{0C9C4E97-1706-EB42-8623-983C5AD50EEB}" srcOrd="0" destOrd="0" presId="urn:microsoft.com/office/officeart/2008/layout/CaptionedPictures"/>
    <dgm:cxn modelId="{565461C8-B39A-D644-AA90-EE55C895D2C5}" type="presParOf" srcId="{7B5824C3-9401-6747-82CA-043BFF34EDDA}" destId="{E7DB5560-F083-C44B-B925-F1AE54BFB294}" srcOrd="1" destOrd="0" presId="urn:microsoft.com/office/officeart/2008/layout/CaptionedPictures"/>
    <dgm:cxn modelId="{134F3F26-5A1C-F34D-A047-815FFBEDE643}" type="presParOf" srcId="{7B5824C3-9401-6747-82CA-043BFF34EDDA}" destId="{3B8AAAC4-A65A-AA41-B88C-0BC2A5B3184C}" srcOrd="2" destOrd="0" presId="urn:microsoft.com/office/officeart/2008/layout/CaptionedPictures"/>
    <dgm:cxn modelId="{F8916A84-3644-F74E-A827-46902AB5BE1B}" type="presParOf" srcId="{3B8AAAC4-A65A-AA41-B88C-0BC2A5B3184C}" destId="{C91B6EEA-2E9B-DC40-A833-12500A39EACA}" srcOrd="0" destOrd="0" presId="urn:microsoft.com/office/officeart/2008/layout/CaptionedPictures"/>
    <dgm:cxn modelId="{B1B99B35-C3C1-7C48-B12F-F2BC057BB58F}" type="presParOf" srcId="{3B8AAAC4-A65A-AA41-B88C-0BC2A5B3184C}" destId="{E87F2803-61E2-A447-BCFE-9B08139BBCD7}" srcOrd="1" destOrd="0" presId="urn:microsoft.com/office/officeart/2008/layout/CaptionedPictures"/>
    <dgm:cxn modelId="{B3646467-D25A-0E46-80B8-381A76E93C82}" type="presParOf" srcId="{09657E91-C99B-274E-9465-B771DCE8BF60}" destId="{B58A9AB9-9203-AE45-8588-3C2D551C3131}" srcOrd="1" destOrd="0" presId="urn:microsoft.com/office/officeart/2008/layout/CaptionedPictures"/>
    <dgm:cxn modelId="{345C36D2-1315-7040-ADD5-E4AB56673E79}" type="presParOf" srcId="{09657E91-C99B-274E-9465-B771DCE8BF60}" destId="{E633E431-621A-3D43-8CBE-F24D987F6D35}" srcOrd="2" destOrd="0" presId="urn:microsoft.com/office/officeart/2008/layout/CaptionedPictures"/>
    <dgm:cxn modelId="{BE3ECBA8-C9D3-3447-A15B-AF72A548B6EF}" type="presParOf" srcId="{E633E431-621A-3D43-8CBE-F24D987F6D35}" destId="{7134F30D-4515-DD43-8CD3-43A0D04204BD}" srcOrd="0" destOrd="0" presId="urn:microsoft.com/office/officeart/2008/layout/CaptionedPictures"/>
    <dgm:cxn modelId="{1443AD95-9E69-F244-94D1-99725CF35EDD}" type="presParOf" srcId="{E633E431-621A-3D43-8CBE-F24D987F6D35}" destId="{94D9C5A2-FD95-944E-95E5-E426ADC5BC0D}" srcOrd="1" destOrd="0" presId="urn:microsoft.com/office/officeart/2008/layout/CaptionedPictures"/>
    <dgm:cxn modelId="{B9D0E355-A4D9-594E-A832-79EB88252453}" type="presParOf" srcId="{E633E431-621A-3D43-8CBE-F24D987F6D35}" destId="{D85914B4-4903-9E43-AEF8-78ABB79E3080}" srcOrd="2" destOrd="0" presId="urn:microsoft.com/office/officeart/2008/layout/CaptionedPictures"/>
    <dgm:cxn modelId="{9489E39E-7ED9-F749-875A-0678653A9A61}" type="presParOf" srcId="{D85914B4-4903-9E43-AEF8-78ABB79E3080}" destId="{FB824665-623B-E147-9737-1F776227FD29}" srcOrd="0" destOrd="0" presId="urn:microsoft.com/office/officeart/2008/layout/CaptionedPictures"/>
    <dgm:cxn modelId="{653BBE3D-2AC2-C143-860E-36C83389C459}" type="presParOf" srcId="{D85914B4-4903-9E43-AEF8-78ABB79E3080}" destId="{90C9ABC2-3B32-4945-8D92-7A6EC06C777A}" srcOrd="1" destOrd="0" presId="urn:microsoft.com/office/officeart/2008/layout/CaptionedPictures"/>
    <dgm:cxn modelId="{92DD02F4-CC23-9D47-9ECB-C3D4FAD1E6F5}" type="presParOf" srcId="{09657E91-C99B-274E-9465-B771DCE8BF60}" destId="{57D0296A-660C-D245-8CBE-8809BF2A4967}" srcOrd="3" destOrd="0" presId="urn:microsoft.com/office/officeart/2008/layout/CaptionedPictures"/>
    <dgm:cxn modelId="{F77A6D5C-6EDF-9548-A473-C45B1386C2F5}" type="presParOf" srcId="{09657E91-C99B-274E-9465-B771DCE8BF60}" destId="{5A62CE8A-5B40-D747-88FF-7AB580EE4CCE}" srcOrd="4" destOrd="0" presId="urn:microsoft.com/office/officeart/2008/layout/CaptionedPictures"/>
    <dgm:cxn modelId="{E021F14F-25FC-0049-BAEA-24F05A8221E5}" type="presParOf" srcId="{5A62CE8A-5B40-D747-88FF-7AB580EE4CCE}" destId="{15D06C35-231E-C144-A1BC-69E62FD47BF1}" srcOrd="0" destOrd="0" presId="urn:microsoft.com/office/officeart/2008/layout/CaptionedPictures"/>
    <dgm:cxn modelId="{DEA9CFF2-1EA9-2B4B-8F7F-12F12C72240F}" type="presParOf" srcId="{5A62CE8A-5B40-D747-88FF-7AB580EE4CCE}" destId="{A082E495-1940-7F4B-BCEC-C8CA109B9888}" srcOrd="1" destOrd="0" presId="urn:microsoft.com/office/officeart/2008/layout/CaptionedPictures"/>
    <dgm:cxn modelId="{CCAA87EC-A19B-DA49-B756-90422E841116}" type="presParOf" srcId="{5A62CE8A-5B40-D747-88FF-7AB580EE4CCE}" destId="{3DF760AB-404F-7240-B6DB-2547B29F8618}" srcOrd="2" destOrd="0" presId="urn:microsoft.com/office/officeart/2008/layout/CaptionedPictures"/>
    <dgm:cxn modelId="{AB3AB211-ACFE-584B-B501-BC27ED4879A2}" type="presParOf" srcId="{3DF760AB-404F-7240-B6DB-2547B29F8618}" destId="{7397A97D-8691-AD4F-BA4B-F4B303565558}" srcOrd="0" destOrd="0" presId="urn:microsoft.com/office/officeart/2008/layout/CaptionedPictures"/>
    <dgm:cxn modelId="{FDF7387F-9010-8E4D-A913-B8F09549E0B3}" type="presParOf" srcId="{3DF760AB-404F-7240-B6DB-2547B29F8618}" destId="{1DC8C0E0-D8BC-E143-A853-8D5AE8FD5D76}" srcOrd="1" destOrd="0" presId="urn:microsoft.com/office/officeart/2008/layout/CaptionedPictures"/>
    <dgm:cxn modelId="{DF5D3014-A91F-8B41-A732-5F913BB97216}" type="presParOf" srcId="{09657E91-C99B-274E-9465-B771DCE8BF60}" destId="{0C8CB562-1E27-7543-94D0-FEBEB68BDE1D}" srcOrd="5" destOrd="0" presId="urn:microsoft.com/office/officeart/2008/layout/CaptionedPictures"/>
    <dgm:cxn modelId="{0B313A4A-60A1-4F4A-B883-69902673FB39}" type="presParOf" srcId="{09657E91-C99B-274E-9465-B771DCE8BF60}" destId="{E916E4B1-38AD-4949-96B0-190A6F303133}" srcOrd="6" destOrd="0" presId="urn:microsoft.com/office/officeart/2008/layout/CaptionedPictures"/>
    <dgm:cxn modelId="{0188ABD8-3E85-2D45-B340-39483B752EA2}" type="presParOf" srcId="{E916E4B1-38AD-4949-96B0-190A6F303133}" destId="{D140F506-98C2-3E4F-A133-FC3B0834297B}" srcOrd="0" destOrd="0" presId="urn:microsoft.com/office/officeart/2008/layout/CaptionedPictures"/>
    <dgm:cxn modelId="{DC10EAFD-8DFC-F04A-A403-592F4B90AEBC}" type="presParOf" srcId="{E916E4B1-38AD-4949-96B0-190A6F303133}" destId="{25A9838C-E1A8-F144-B71D-7D4B18D65E68}" srcOrd="1" destOrd="0" presId="urn:microsoft.com/office/officeart/2008/layout/CaptionedPictures"/>
    <dgm:cxn modelId="{8219555B-B210-F34A-9D25-EEFAADC13533}" type="presParOf" srcId="{E916E4B1-38AD-4949-96B0-190A6F303133}" destId="{588C1ECF-3F06-9C4A-A3D2-0C85FB37BE72}" srcOrd="2" destOrd="0" presId="urn:microsoft.com/office/officeart/2008/layout/CaptionedPictures"/>
    <dgm:cxn modelId="{746385C5-1E48-054A-83E0-8607FD4F4148}" type="presParOf" srcId="{588C1ECF-3F06-9C4A-A3D2-0C85FB37BE72}" destId="{7C28A9DA-87C8-824E-955D-FFE93F2B0EFB}" srcOrd="0" destOrd="0" presId="urn:microsoft.com/office/officeart/2008/layout/CaptionedPictures"/>
    <dgm:cxn modelId="{2C035F33-ED24-FE44-B1E8-E5034D8E3761}" type="presParOf" srcId="{588C1ECF-3F06-9C4A-A3D2-0C85FB37BE72}" destId="{513DEFF6-F85C-B24D-8DCD-811B5807C924}" srcOrd="1" destOrd="0" presId="urn:microsoft.com/office/officeart/2008/layout/CaptionedPictures"/>
    <dgm:cxn modelId="{10423048-2B9E-7B48-8BAD-E94CB0F80F54}" type="presParOf" srcId="{09657E91-C99B-274E-9465-B771DCE8BF60}" destId="{EBD59345-784F-2343-B919-C2F49180EC34}" srcOrd="7" destOrd="0" presId="urn:microsoft.com/office/officeart/2008/layout/CaptionedPictures"/>
    <dgm:cxn modelId="{1DCBB0AA-F0B2-8F4D-B2B5-8913513C540C}" type="presParOf" srcId="{09657E91-C99B-274E-9465-B771DCE8BF60}" destId="{0A0C703A-49AF-0248-896C-382CAD7DC0A7}" srcOrd="8" destOrd="0" presId="urn:microsoft.com/office/officeart/2008/layout/CaptionedPictures"/>
    <dgm:cxn modelId="{C237F96B-DA0A-C04F-8FFF-51F74C5032F1}" type="presParOf" srcId="{0A0C703A-49AF-0248-896C-382CAD7DC0A7}" destId="{09F5C374-9F72-9A4D-9ECF-C47AD66AE910}" srcOrd="0" destOrd="0" presId="urn:microsoft.com/office/officeart/2008/layout/CaptionedPictures"/>
    <dgm:cxn modelId="{1BA02FEA-2BD2-C649-985E-F17639157B76}" type="presParOf" srcId="{0A0C703A-49AF-0248-896C-382CAD7DC0A7}" destId="{0E43A842-B8E3-114D-B3B6-5BC8D3FBE111}" srcOrd="1" destOrd="0" presId="urn:microsoft.com/office/officeart/2008/layout/CaptionedPictures"/>
    <dgm:cxn modelId="{66BD4BEE-A369-194E-83D9-00C6181419DF}" type="presParOf" srcId="{0A0C703A-49AF-0248-896C-382CAD7DC0A7}" destId="{81740C37-0BFD-B14B-A0D7-768AB53AE8A8}" srcOrd="2" destOrd="0" presId="urn:microsoft.com/office/officeart/2008/layout/CaptionedPictures"/>
    <dgm:cxn modelId="{9B88EB0A-8221-B747-823A-E58B412F1977}" type="presParOf" srcId="{81740C37-0BFD-B14B-A0D7-768AB53AE8A8}" destId="{FEC549DF-17E8-A24F-9FC0-5C9FABE224C6}" srcOrd="0" destOrd="0" presId="urn:microsoft.com/office/officeart/2008/layout/CaptionedPictures"/>
    <dgm:cxn modelId="{B38825AC-CE64-5E4C-940F-15124D6CC020}" type="presParOf" srcId="{81740C37-0BFD-B14B-A0D7-768AB53AE8A8}" destId="{C264E6F1-568C-164A-B309-2DD8E5C21739}"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C4E97-1706-EB42-8623-983C5AD50EEB}">
      <dsp:nvSpPr>
        <dsp:cNvPr id="0" name=""/>
        <dsp:cNvSpPr/>
      </dsp:nvSpPr>
      <dsp:spPr>
        <a:xfrm>
          <a:off x="430751"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DB5560-F083-C44B-B925-F1AE54BFB294}">
      <dsp:nvSpPr>
        <dsp:cNvPr id="0" name=""/>
        <dsp:cNvSpPr/>
      </dsp:nvSpPr>
      <dsp:spPr>
        <a:xfrm>
          <a:off x="527898" y="167162"/>
          <a:ext cx="1748650" cy="14857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7F2803-61E2-A447-BCFE-9B08139BBCD7}">
      <dsp:nvSpPr>
        <dsp:cNvPr id="0" name=""/>
        <dsp:cNvSpPr/>
      </dsp:nvSpPr>
      <dsp:spPr>
        <a:xfrm>
          <a:off x="527898"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Healthcare</a:t>
          </a:r>
        </a:p>
      </dsp:txBody>
      <dsp:txXfrm>
        <a:off x="527898" y="1652943"/>
        <a:ext cx="1748650" cy="617170"/>
      </dsp:txXfrm>
    </dsp:sp>
    <dsp:sp modelId="{7134F30D-4515-DD43-8CD3-43A0D04204BD}">
      <dsp:nvSpPr>
        <dsp:cNvPr id="0" name=""/>
        <dsp:cNvSpPr/>
      </dsp:nvSpPr>
      <dsp:spPr>
        <a:xfrm>
          <a:off x="2716569"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4D9C5A2-FD95-944E-95E5-E426ADC5BC0D}">
      <dsp:nvSpPr>
        <dsp:cNvPr id="0" name=""/>
        <dsp:cNvSpPr/>
      </dsp:nvSpPr>
      <dsp:spPr>
        <a:xfrm>
          <a:off x="2813716" y="167162"/>
          <a:ext cx="1748650" cy="148578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9ABC2-3B32-4945-8D92-7A6EC06C777A}">
      <dsp:nvSpPr>
        <dsp:cNvPr id="0" name=""/>
        <dsp:cNvSpPr/>
      </dsp:nvSpPr>
      <dsp:spPr>
        <a:xfrm>
          <a:off x="2813716"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Finance</a:t>
          </a:r>
        </a:p>
      </dsp:txBody>
      <dsp:txXfrm>
        <a:off x="2813716" y="1652943"/>
        <a:ext cx="1748650" cy="617170"/>
      </dsp:txXfrm>
    </dsp:sp>
    <dsp:sp modelId="{15D06C35-231E-C144-A1BC-69E62FD47BF1}">
      <dsp:nvSpPr>
        <dsp:cNvPr id="0" name=""/>
        <dsp:cNvSpPr/>
      </dsp:nvSpPr>
      <dsp:spPr>
        <a:xfrm>
          <a:off x="5002386"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082E495-1940-7F4B-BCEC-C8CA109B9888}">
      <dsp:nvSpPr>
        <dsp:cNvPr id="0" name=""/>
        <dsp:cNvSpPr/>
      </dsp:nvSpPr>
      <dsp:spPr>
        <a:xfrm>
          <a:off x="5099533" y="167162"/>
          <a:ext cx="1748650" cy="148578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C8C0E0-D8BC-E143-A853-8D5AE8FD5D76}">
      <dsp:nvSpPr>
        <dsp:cNvPr id="0" name=""/>
        <dsp:cNvSpPr/>
      </dsp:nvSpPr>
      <dsp:spPr>
        <a:xfrm>
          <a:off x="5099533"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E-commerce</a:t>
          </a:r>
        </a:p>
      </dsp:txBody>
      <dsp:txXfrm>
        <a:off x="5099533" y="1652943"/>
        <a:ext cx="1748650" cy="617170"/>
      </dsp:txXfrm>
    </dsp:sp>
    <dsp:sp modelId="{D140F506-98C2-3E4F-A133-FC3B0834297B}">
      <dsp:nvSpPr>
        <dsp:cNvPr id="0" name=""/>
        <dsp:cNvSpPr/>
      </dsp:nvSpPr>
      <dsp:spPr>
        <a:xfrm>
          <a:off x="1573660"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5A9838C-E1A8-F144-B71D-7D4B18D65E68}">
      <dsp:nvSpPr>
        <dsp:cNvPr id="0" name=""/>
        <dsp:cNvSpPr/>
      </dsp:nvSpPr>
      <dsp:spPr>
        <a:xfrm>
          <a:off x="1670807" y="2647274"/>
          <a:ext cx="1748650" cy="148578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3DEFF6-F85C-B24D-8DCD-811B5807C924}">
      <dsp:nvSpPr>
        <dsp:cNvPr id="0" name=""/>
        <dsp:cNvSpPr/>
      </dsp:nvSpPr>
      <dsp:spPr>
        <a:xfrm>
          <a:off x="1670807"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1670807" y="4133055"/>
        <a:ext cx="1748650" cy="617170"/>
      </dsp:txXfrm>
    </dsp:sp>
    <dsp:sp modelId="{09F5C374-9F72-9A4D-9ECF-C47AD66AE910}">
      <dsp:nvSpPr>
        <dsp:cNvPr id="0" name=""/>
        <dsp:cNvSpPr/>
      </dsp:nvSpPr>
      <dsp:spPr>
        <a:xfrm>
          <a:off x="3859477"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43A842-B8E3-114D-B3B6-5BC8D3FBE111}">
      <dsp:nvSpPr>
        <dsp:cNvPr id="0" name=""/>
        <dsp:cNvSpPr/>
      </dsp:nvSpPr>
      <dsp:spPr>
        <a:xfrm>
          <a:off x="3956625" y="2647274"/>
          <a:ext cx="1748650" cy="1485781"/>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64E6F1-568C-164A-B309-2DD8E5C21739}">
      <dsp:nvSpPr>
        <dsp:cNvPr id="0" name=""/>
        <dsp:cNvSpPr/>
      </dsp:nvSpPr>
      <dsp:spPr>
        <a:xfrm>
          <a:off x="3956625"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Transport and Logistic</a:t>
          </a:r>
        </a:p>
      </dsp:txBody>
      <dsp:txXfrm>
        <a:off x="3956625" y="4133055"/>
        <a:ext cx="1748650" cy="617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C4E97-1706-EB42-8623-983C5AD50EEB}">
      <dsp:nvSpPr>
        <dsp:cNvPr id="0" name=""/>
        <dsp:cNvSpPr/>
      </dsp:nvSpPr>
      <dsp:spPr>
        <a:xfrm>
          <a:off x="430751" y="75729"/>
          <a:ext cx="1942944" cy="2285817"/>
        </a:xfrm>
        <a:prstGeom prst="rect">
          <a:avLst/>
        </a:prstGeom>
        <a:solidFill>
          <a:schemeClr val="lt1">
            <a:hueOff val="0"/>
            <a:satOff val="0"/>
            <a:lum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DB5560-F083-C44B-B925-F1AE54BFB294}">
      <dsp:nvSpPr>
        <dsp:cNvPr id="0" name=""/>
        <dsp:cNvSpPr/>
      </dsp:nvSpPr>
      <dsp:spPr>
        <a:xfrm>
          <a:off x="527898" y="167162"/>
          <a:ext cx="1748650" cy="14857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7F2803-61E2-A447-BCFE-9B08139BBCD7}">
      <dsp:nvSpPr>
        <dsp:cNvPr id="0" name=""/>
        <dsp:cNvSpPr/>
      </dsp:nvSpPr>
      <dsp:spPr>
        <a:xfrm>
          <a:off x="527898"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Healthcare</a:t>
          </a:r>
        </a:p>
      </dsp:txBody>
      <dsp:txXfrm>
        <a:off x="527898" y="1652943"/>
        <a:ext cx="1748650" cy="617170"/>
      </dsp:txXfrm>
    </dsp:sp>
    <dsp:sp modelId="{7134F30D-4515-DD43-8CD3-43A0D04204BD}">
      <dsp:nvSpPr>
        <dsp:cNvPr id="0" name=""/>
        <dsp:cNvSpPr/>
      </dsp:nvSpPr>
      <dsp:spPr>
        <a:xfrm>
          <a:off x="2716569"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4D9C5A2-FD95-944E-95E5-E426ADC5BC0D}">
      <dsp:nvSpPr>
        <dsp:cNvPr id="0" name=""/>
        <dsp:cNvSpPr/>
      </dsp:nvSpPr>
      <dsp:spPr>
        <a:xfrm>
          <a:off x="2813716" y="167162"/>
          <a:ext cx="1748650" cy="148578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9ABC2-3B32-4945-8D92-7A6EC06C777A}">
      <dsp:nvSpPr>
        <dsp:cNvPr id="0" name=""/>
        <dsp:cNvSpPr/>
      </dsp:nvSpPr>
      <dsp:spPr>
        <a:xfrm>
          <a:off x="2813716"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Finance</a:t>
          </a:r>
        </a:p>
      </dsp:txBody>
      <dsp:txXfrm>
        <a:off x="2813716" y="1652943"/>
        <a:ext cx="1748650" cy="617170"/>
      </dsp:txXfrm>
    </dsp:sp>
    <dsp:sp modelId="{15D06C35-231E-C144-A1BC-69E62FD47BF1}">
      <dsp:nvSpPr>
        <dsp:cNvPr id="0" name=""/>
        <dsp:cNvSpPr/>
      </dsp:nvSpPr>
      <dsp:spPr>
        <a:xfrm>
          <a:off x="5002386"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082E495-1940-7F4B-BCEC-C8CA109B9888}">
      <dsp:nvSpPr>
        <dsp:cNvPr id="0" name=""/>
        <dsp:cNvSpPr/>
      </dsp:nvSpPr>
      <dsp:spPr>
        <a:xfrm>
          <a:off x="5099533" y="167162"/>
          <a:ext cx="1748650" cy="148578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C8C0E0-D8BC-E143-A853-8D5AE8FD5D76}">
      <dsp:nvSpPr>
        <dsp:cNvPr id="0" name=""/>
        <dsp:cNvSpPr/>
      </dsp:nvSpPr>
      <dsp:spPr>
        <a:xfrm>
          <a:off x="5099533"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E-commerce</a:t>
          </a:r>
        </a:p>
      </dsp:txBody>
      <dsp:txXfrm>
        <a:off x="5099533" y="1652943"/>
        <a:ext cx="1748650" cy="617170"/>
      </dsp:txXfrm>
    </dsp:sp>
    <dsp:sp modelId="{D140F506-98C2-3E4F-A133-FC3B0834297B}">
      <dsp:nvSpPr>
        <dsp:cNvPr id="0" name=""/>
        <dsp:cNvSpPr/>
      </dsp:nvSpPr>
      <dsp:spPr>
        <a:xfrm>
          <a:off x="1573660"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5A9838C-E1A8-F144-B71D-7D4B18D65E68}">
      <dsp:nvSpPr>
        <dsp:cNvPr id="0" name=""/>
        <dsp:cNvSpPr/>
      </dsp:nvSpPr>
      <dsp:spPr>
        <a:xfrm>
          <a:off x="1670807" y="2647274"/>
          <a:ext cx="1748650" cy="148578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3DEFF6-F85C-B24D-8DCD-811B5807C924}">
      <dsp:nvSpPr>
        <dsp:cNvPr id="0" name=""/>
        <dsp:cNvSpPr/>
      </dsp:nvSpPr>
      <dsp:spPr>
        <a:xfrm>
          <a:off x="1670807"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1670807" y="4133055"/>
        <a:ext cx="1748650" cy="617170"/>
      </dsp:txXfrm>
    </dsp:sp>
    <dsp:sp modelId="{09F5C374-9F72-9A4D-9ECF-C47AD66AE910}">
      <dsp:nvSpPr>
        <dsp:cNvPr id="0" name=""/>
        <dsp:cNvSpPr/>
      </dsp:nvSpPr>
      <dsp:spPr>
        <a:xfrm>
          <a:off x="3859477"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43A842-B8E3-114D-B3B6-5BC8D3FBE111}">
      <dsp:nvSpPr>
        <dsp:cNvPr id="0" name=""/>
        <dsp:cNvSpPr/>
      </dsp:nvSpPr>
      <dsp:spPr>
        <a:xfrm>
          <a:off x="3956625" y="2647274"/>
          <a:ext cx="1748650" cy="1485781"/>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64E6F1-568C-164A-B309-2DD8E5C21739}">
      <dsp:nvSpPr>
        <dsp:cNvPr id="0" name=""/>
        <dsp:cNvSpPr/>
      </dsp:nvSpPr>
      <dsp:spPr>
        <a:xfrm>
          <a:off x="3956625"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Transport and Logistic</a:t>
          </a:r>
        </a:p>
      </dsp:txBody>
      <dsp:txXfrm>
        <a:off x="3956625" y="4133055"/>
        <a:ext cx="1748650" cy="617170"/>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1A4AF-C700-494B-9CC2-8D5AE10579E9}" type="datetimeFigureOut">
              <a:rPr lang="en-VN" smtClean="0"/>
              <a:t>10/11/24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248F1-D692-B744-8A71-0148C8DF1FE7}" type="slidenum">
              <a:rPr lang="en-VN" smtClean="0"/>
              <a:t>‹#›</a:t>
            </a:fld>
            <a:endParaRPr lang="en-VN"/>
          </a:p>
        </p:txBody>
      </p:sp>
    </p:spTree>
    <p:extLst>
      <p:ext uri="{BB962C8B-B14F-4D97-AF65-F5344CB8AC3E}">
        <p14:creationId xmlns:p14="http://schemas.microsoft.com/office/powerpoint/2010/main" val="355312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CCCC-7A29-6177-3737-66DCD4A63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C7B505C-4114-E330-C1D9-03AD57A1F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8F9207B5-3E48-7064-72DD-936E3F07F9D9}"/>
              </a:ext>
            </a:extLst>
          </p:cNvPr>
          <p:cNvSpPr>
            <a:spLocks noGrp="1"/>
          </p:cNvSpPr>
          <p:nvPr>
            <p:ph type="dt" sz="half" idx="10"/>
          </p:nvPr>
        </p:nvSpPr>
        <p:spPr/>
        <p:txBody>
          <a:bodyPr/>
          <a:lstStyle/>
          <a:p>
            <a:fld id="{773EA9E3-3C02-7D4B-B9A2-575AF9AAC7A9}" type="datetime1">
              <a:rPr lang="en-US" smtClean="0"/>
              <a:t>11/10/24</a:t>
            </a:fld>
            <a:endParaRPr lang="en-VN"/>
          </a:p>
        </p:txBody>
      </p:sp>
      <p:sp>
        <p:nvSpPr>
          <p:cNvPr id="5" name="Footer Placeholder 4">
            <a:extLst>
              <a:ext uri="{FF2B5EF4-FFF2-40B4-BE49-F238E27FC236}">
                <a16:creationId xmlns:a16="http://schemas.microsoft.com/office/drawing/2014/main" id="{63F1E9C6-47E5-EFE2-B93A-FFA4B4F65D8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C3E390A-69DA-86AC-9B94-89E542A7C154}"/>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17112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5F10-6DE6-94C7-05F4-722CB15C156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7618263-BCF5-B145-A162-ABE46470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F6A7423-6C0B-CBC2-0ABB-BCAB2F16BA62}"/>
              </a:ext>
            </a:extLst>
          </p:cNvPr>
          <p:cNvSpPr>
            <a:spLocks noGrp="1"/>
          </p:cNvSpPr>
          <p:nvPr>
            <p:ph type="dt" sz="half" idx="10"/>
          </p:nvPr>
        </p:nvSpPr>
        <p:spPr/>
        <p:txBody>
          <a:bodyPr/>
          <a:lstStyle/>
          <a:p>
            <a:fld id="{4DC95854-DDF3-834F-AB1E-053BF5C1BDC9}" type="datetime1">
              <a:rPr lang="en-US" smtClean="0"/>
              <a:t>11/10/24</a:t>
            </a:fld>
            <a:endParaRPr lang="en-VN"/>
          </a:p>
        </p:txBody>
      </p:sp>
      <p:sp>
        <p:nvSpPr>
          <p:cNvPr id="5" name="Footer Placeholder 4">
            <a:extLst>
              <a:ext uri="{FF2B5EF4-FFF2-40B4-BE49-F238E27FC236}">
                <a16:creationId xmlns:a16="http://schemas.microsoft.com/office/drawing/2014/main" id="{3C2361ED-E8E7-F039-BD9F-B4A13B02B6E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FE7CDD6-445F-DCA8-EA02-32A521BFF33B}"/>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86433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D98B6-0201-BB88-735E-2AA364E86B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E76D3AB-EF64-3A69-2AA1-BEC93592E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B01327F-53BA-FF91-0E98-A385C12627A3}"/>
              </a:ext>
            </a:extLst>
          </p:cNvPr>
          <p:cNvSpPr>
            <a:spLocks noGrp="1"/>
          </p:cNvSpPr>
          <p:nvPr>
            <p:ph type="dt" sz="half" idx="10"/>
          </p:nvPr>
        </p:nvSpPr>
        <p:spPr/>
        <p:txBody>
          <a:bodyPr/>
          <a:lstStyle/>
          <a:p>
            <a:fld id="{39402C5B-BFA2-BF46-A53E-3678A66B8542}" type="datetime1">
              <a:rPr lang="en-US" smtClean="0"/>
              <a:t>11/10/24</a:t>
            </a:fld>
            <a:endParaRPr lang="en-VN"/>
          </a:p>
        </p:txBody>
      </p:sp>
      <p:sp>
        <p:nvSpPr>
          <p:cNvPr id="5" name="Footer Placeholder 4">
            <a:extLst>
              <a:ext uri="{FF2B5EF4-FFF2-40B4-BE49-F238E27FC236}">
                <a16:creationId xmlns:a16="http://schemas.microsoft.com/office/drawing/2014/main" id="{7FBA06DD-5187-1FE8-2949-1EFA6B7DD56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ED8B6B7-4BE0-8C1D-4454-720B474E7826}"/>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7240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300-733C-10FD-4632-3190C60E8C8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408F323-3B25-760B-B369-D8FF875C53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C4D2892-0A50-F804-32C5-8C476A245B57}"/>
              </a:ext>
            </a:extLst>
          </p:cNvPr>
          <p:cNvSpPr>
            <a:spLocks noGrp="1"/>
          </p:cNvSpPr>
          <p:nvPr>
            <p:ph type="dt" sz="half" idx="10"/>
          </p:nvPr>
        </p:nvSpPr>
        <p:spPr/>
        <p:txBody>
          <a:bodyPr/>
          <a:lstStyle/>
          <a:p>
            <a:fld id="{7D839CA4-A73E-DF43-8B46-508E77E02DB5}" type="datetime1">
              <a:rPr lang="en-US" smtClean="0"/>
              <a:t>11/10/24</a:t>
            </a:fld>
            <a:endParaRPr lang="en-VN"/>
          </a:p>
        </p:txBody>
      </p:sp>
      <p:sp>
        <p:nvSpPr>
          <p:cNvPr id="5" name="Footer Placeholder 4">
            <a:extLst>
              <a:ext uri="{FF2B5EF4-FFF2-40B4-BE49-F238E27FC236}">
                <a16:creationId xmlns:a16="http://schemas.microsoft.com/office/drawing/2014/main" id="{5E0360AD-2C43-A60F-1D92-4BA7A1AF01E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24F14B0-D805-8075-8C21-8DBCB7BF240F}"/>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386615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73C9-854E-7194-E3B8-41A41285F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6618931F-375F-C7DC-CAF6-99DFC7452F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38C48-07C1-4212-7B2D-9BBB0CBB1722}"/>
              </a:ext>
            </a:extLst>
          </p:cNvPr>
          <p:cNvSpPr>
            <a:spLocks noGrp="1"/>
          </p:cNvSpPr>
          <p:nvPr>
            <p:ph type="dt" sz="half" idx="10"/>
          </p:nvPr>
        </p:nvSpPr>
        <p:spPr/>
        <p:txBody>
          <a:bodyPr/>
          <a:lstStyle/>
          <a:p>
            <a:fld id="{C81E7834-CD58-2847-8F68-E823D1BE0C0D}" type="datetime1">
              <a:rPr lang="en-US" smtClean="0"/>
              <a:t>11/10/24</a:t>
            </a:fld>
            <a:endParaRPr lang="en-VN"/>
          </a:p>
        </p:txBody>
      </p:sp>
      <p:sp>
        <p:nvSpPr>
          <p:cNvPr id="5" name="Footer Placeholder 4">
            <a:extLst>
              <a:ext uri="{FF2B5EF4-FFF2-40B4-BE49-F238E27FC236}">
                <a16:creationId xmlns:a16="http://schemas.microsoft.com/office/drawing/2014/main" id="{7CDB59CE-861F-5CDB-22D0-80BF25E3617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9304CB-498D-5C8A-E439-A7BCDBE234E1}"/>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230549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014-A393-3482-FA5A-889549D9951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289972A-DDBD-2B48-9B02-3F943DDD1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6B64F10D-9F1A-09C5-D44D-BFA3878E5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14E1F219-7C9E-0058-9597-E702BE6367FD}"/>
              </a:ext>
            </a:extLst>
          </p:cNvPr>
          <p:cNvSpPr>
            <a:spLocks noGrp="1"/>
          </p:cNvSpPr>
          <p:nvPr>
            <p:ph type="dt" sz="half" idx="10"/>
          </p:nvPr>
        </p:nvSpPr>
        <p:spPr/>
        <p:txBody>
          <a:bodyPr/>
          <a:lstStyle/>
          <a:p>
            <a:fld id="{2AC2DB24-5EE5-E84F-A6AC-8D6EC54B459D}" type="datetime1">
              <a:rPr lang="en-US" smtClean="0"/>
              <a:t>11/10/24</a:t>
            </a:fld>
            <a:endParaRPr lang="en-VN"/>
          </a:p>
        </p:txBody>
      </p:sp>
      <p:sp>
        <p:nvSpPr>
          <p:cNvPr id="6" name="Footer Placeholder 5">
            <a:extLst>
              <a:ext uri="{FF2B5EF4-FFF2-40B4-BE49-F238E27FC236}">
                <a16:creationId xmlns:a16="http://schemas.microsoft.com/office/drawing/2014/main" id="{9C5EF233-6190-6C52-85E9-187E28D1143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0D404F32-AEFF-6F8A-B081-CD02D0FFDCBF}"/>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372334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61C7-DCDC-F93B-060B-948EF81C5D5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396FBB5-8681-201C-2598-043C9D771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F0EDE-8928-00F6-F0A9-FD3743FE9C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29EE2204-AFB5-723F-425B-BADDBA622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9821A-501A-A9FD-7627-E258563D0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44CE0CE-0EF5-542C-C72B-CE4E8D93BA2B}"/>
              </a:ext>
            </a:extLst>
          </p:cNvPr>
          <p:cNvSpPr>
            <a:spLocks noGrp="1"/>
          </p:cNvSpPr>
          <p:nvPr>
            <p:ph type="dt" sz="half" idx="10"/>
          </p:nvPr>
        </p:nvSpPr>
        <p:spPr/>
        <p:txBody>
          <a:bodyPr/>
          <a:lstStyle/>
          <a:p>
            <a:fld id="{C666B6AF-6640-DB46-AB19-47A3B95C0824}" type="datetime1">
              <a:rPr lang="en-US" smtClean="0"/>
              <a:t>11/10/24</a:t>
            </a:fld>
            <a:endParaRPr lang="en-VN"/>
          </a:p>
        </p:txBody>
      </p:sp>
      <p:sp>
        <p:nvSpPr>
          <p:cNvPr id="8" name="Footer Placeholder 7">
            <a:extLst>
              <a:ext uri="{FF2B5EF4-FFF2-40B4-BE49-F238E27FC236}">
                <a16:creationId xmlns:a16="http://schemas.microsoft.com/office/drawing/2014/main" id="{05C4EC60-9E3E-E128-9A17-3DA582305347}"/>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89522A1A-9B45-D2FE-2AB7-948D7BF44229}"/>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29037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218C-6A85-10AF-9CF6-D3016BA4DF7B}"/>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27B1B1B-D339-5FC7-B801-8C8453370EF5}"/>
              </a:ext>
            </a:extLst>
          </p:cNvPr>
          <p:cNvSpPr>
            <a:spLocks noGrp="1"/>
          </p:cNvSpPr>
          <p:nvPr>
            <p:ph type="dt" sz="half" idx="10"/>
          </p:nvPr>
        </p:nvSpPr>
        <p:spPr/>
        <p:txBody>
          <a:bodyPr/>
          <a:lstStyle/>
          <a:p>
            <a:fld id="{C14B878D-9332-A240-8F8B-4EEFE10CABBB}" type="datetime1">
              <a:rPr lang="en-US" smtClean="0"/>
              <a:t>11/10/24</a:t>
            </a:fld>
            <a:endParaRPr lang="en-VN"/>
          </a:p>
        </p:txBody>
      </p:sp>
      <p:sp>
        <p:nvSpPr>
          <p:cNvPr id="4" name="Footer Placeholder 3">
            <a:extLst>
              <a:ext uri="{FF2B5EF4-FFF2-40B4-BE49-F238E27FC236}">
                <a16:creationId xmlns:a16="http://schemas.microsoft.com/office/drawing/2014/main" id="{BA359723-5B7E-3C55-BF5A-05CC57BAB87D}"/>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A49D769-65BF-1761-1307-1EA3C75EDF54}"/>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241593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CC913-65C3-2F8A-0C63-666BCF88FE90}"/>
              </a:ext>
            </a:extLst>
          </p:cNvPr>
          <p:cNvSpPr>
            <a:spLocks noGrp="1"/>
          </p:cNvSpPr>
          <p:nvPr>
            <p:ph type="dt" sz="half" idx="10"/>
          </p:nvPr>
        </p:nvSpPr>
        <p:spPr/>
        <p:txBody>
          <a:bodyPr/>
          <a:lstStyle/>
          <a:p>
            <a:fld id="{7C80BC54-8AFA-E746-A633-6CCFA355CF1F}" type="datetime1">
              <a:rPr lang="en-US" smtClean="0"/>
              <a:t>11/10/24</a:t>
            </a:fld>
            <a:endParaRPr lang="en-VN"/>
          </a:p>
        </p:txBody>
      </p:sp>
      <p:sp>
        <p:nvSpPr>
          <p:cNvPr id="3" name="Footer Placeholder 2">
            <a:extLst>
              <a:ext uri="{FF2B5EF4-FFF2-40B4-BE49-F238E27FC236}">
                <a16:creationId xmlns:a16="http://schemas.microsoft.com/office/drawing/2014/main" id="{A05D6B47-CE14-9C70-62E1-0F877795A5C3}"/>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7DE203CA-889E-5EE5-3020-BC73EC061D81}"/>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374039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4D3C-2A1E-19FF-640E-C3430AAA4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E3507697-52DC-0416-CA43-78F214107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CEA3980-13F2-2F2C-A12A-1CBB2CAA4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40828-D3F2-B7D4-2F6C-F6073B0DBD47}"/>
              </a:ext>
            </a:extLst>
          </p:cNvPr>
          <p:cNvSpPr>
            <a:spLocks noGrp="1"/>
          </p:cNvSpPr>
          <p:nvPr>
            <p:ph type="dt" sz="half" idx="10"/>
          </p:nvPr>
        </p:nvSpPr>
        <p:spPr/>
        <p:txBody>
          <a:bodyPr/>
          <a:lstStyle/>
          <a:p>
            <a:fld id="{A98CECAF-9AA4-644F-90CF-C3F401B120BB}" type="datetime1">
              <a:rPr lang="en-US" smtClean="0"/>
              <a:t>11/10/24</a:t>
            </a:fld>
            <a:endParaRPr lang="en-VN"/>
          </a:p>
        </p:txBody>
      </p:sp>
      <p:sp>
        <p:nvSpPr>
          <p:cNvPr id="6" name="Footer Placeholder 5">
            <a:extLst>
              <a:ext uri="{FF2B5EF4-FFF2-40B4-BE49-F238E27FC236}">
                <a16:creationId xmlns:a16="http://schemas.microsoft.com/office/drawing/2014/main" id="{7530EE9A-5BC0-7469-1A06-09339D59ECB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58C7DB1-7A79-F5E0-FD37-CC2D23A7ADD9}"/>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427772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0468-5057-C3EC-17D9-AF007CD95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BE0F6474-2CEC-5B14-39D9-609DBA18B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A7D02FB6-5CDA-247A-C4FF-7CDDEE70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53F31-C93A-4CC5-2FB9-70571933DB0E}"/>
              </a:ext>
            </a:extLst>
          </p:cNvPr>
          <p:cNvSpPr>
            <a:spLocks noGrp="1"/>
          </p:cNvSpPr>
          <p:nvPr>
            <p:ph type="dt" sz="half" idx="10"/>
          </p:nvPr>
        </p:nvSpPr>
        <p:spPr/>
        <p:txBody>
          <a:bodyPr/>
          <a:lstStyle/>
          <a:p>
            <a:fld id="{4B9296AF-43F9-7140-800C-861F8988A32F}" type="datetime1">
              <a:rPr lang="en-US" smtClean="0"/>
              <a:t>11/10/24</a:t>
            </a:fld>
            <a:endParaRPr lang="en-VN"/>
          </a:p>
        </p:txBody>
      </p:sp>
      <p:sp>
        <p:nvSpPr>
          <p:cNvPr id="6" name="Footer Placeholder 5">
            <a:extLst>
              <a:ext uri="{FF2B5EF4-FFF2-40B4-BE49-F238E27FC236}">
                <a16:creationId xmlns:a16="http://schemas.microsoft.com/office/drawing/2014/main" id="{13FB9DA8-20C6-4D8F-C824-7433ADD60C8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E451FEF-2392-78C3-155A-D35393F692AF}"/>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99752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BAC23-5984-0AF2-D851-EE82CBA45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A6E73884-EC19-5568-5664-D976CEEEA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206E16C-AE4A-7F5D-1B58-CD521BBD1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40C52D-758E-6C46-AED0-1AEC3F6B3618}" type="datetime1">
              <a:rPr lang="en-US" smtClean="0"/>
              <a:t>11/10/24</a:t>
            </a:fld>
            <a:endParaRPr lang="en-VN"/>
          </a:p>
        </p:txBody>
      </p:sp>
      <p:sp>
        <p:nvSpPr>
          <p:cNvPr id="5" name="Footer Placeholder 4">
            <a:extLst>
              <a:ext uri="{FF2B5EF4-FFF2-40B4-BE49-F238E27FC236}">
                <a16:creationId xmlns:a16="http://schemas.microsoft.com/office/drawing/2014/main" id="{8141ADF3-9936-C2D0-5C60-98628D64A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VN"/>
          </a:p>
        </p:txBody>
      </p:sp>
      <p:sp>
        <p:nvSpPr>
          <p:cNvPr id="6" name="Slide Number Placeholder 5">
            <a:extLst>
              <a:ext uri="{FF2B5EF4-FFF2-40B4-BE49-F238E27FC236}">
                <a16:creationId xmlns:a16="http://schemas.microsoft.com/office/drawing/2014/main" id="{5E478080-BA09-AA27-2804-36304931F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F0C431-FB59-5241-9837-9D94F974831B}" type="slidenum">
              <a:rPr lang="en-VN" smtClean="0"/>
              <a:t>‹#›</a:t>
            </a:fld>
            <a:endParaRPr lang="en-VN"/>
          </a:p>
        </p:txBody>
      </p:sp>
    </p:spTree>
    <p:extLst>
      <p:ext uri="{BB962C8B-B14F-4D97-AF65-F5344CB8AC3E}">
        <p14:creationId xmlns:p14="http://schemas.microsoft.com/office/powerpoint/2010/main" val="397275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hue.luu@g.nsu.ru" TargetMode="External"/><Relationship Id="rId2" Type="http://schemas.openxmlformats.org/officeDocument/2006/relationships/hyperlink" Target="https://github.com/luumsk/NSU_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enjoyalgorithms.com/blogs/classification-and-regression-in-machine-learning" TargetMode="External"/><Relationship Id="rId2" Type="http://schemas.openxmlformats.org/officeDocument/2006/relationships/hyperlink" Target="https://acropolium.com/blog/machine-learning-in-healthcare-use-cases-benefits-and-success-stories/" TargetMode="External"/><Relationship Id="rId1" Type="http://schemas.openxmlformats.org/officeDocument/2006/relationships/slideLayout" Target="../slideLayouts/slideLayout2.xml"/><Relationship Id="rId6" Type="http://schemas.openxmlformats.org/officeDocument/2006/relationships/hyperlink" Target="https://www.tealhq.com/job-titles/machine-learning-scientist" TargetMode="External"/><Relationship Id="rId5" Type="http://schemas.openxmlformats.org/officeDocument/2006/relationships/hyperlink" Target="https://medium.com/analytics-vidhya/beginners-guide-to-unsupervised-learning-76a575c4e942" TargetMode="External"/><Relationship Id="rId4" Type="http://schemas.openxmlformats.org/officeDocument/2006/relationships/hyperlink" Target="https://hands-on.cloud/ml-unsupervised-learning-gu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2"/>
            <a:ext cx="5269447" cy="6857999"/>
          </a:xfrm>
          <a:prstGeom prst="rect">
            <a:avLst/>
          </a:prstGeom>
        </p:spPr>
      </p:pic>
      <p:pic>
        <p:nvPicPr>
          <p:cNvPr id="11" name="Picture 3" descr="D:\Users\Admin\Downloads\Attachments_fill.rg@gmail.com_2016-10-19_22-56-06\star_eng.png"/>
          <p:cNvPicPr>
            <a:picLocks noChangeAspect="1" noChangeArrowheads="1"/>
          </p:cNvPicPr>
          <p:nvPr/>
        </p:nvPicPr>
        <p:blipFill>
          <a:blip r:embed="rId3" cstate="print"/>
          <a:srcRect/>
          <a:stretch>
            <a:fillRect/>
          </a:stretch>
        </p:blipFill>
        <p:spPr bwMode="auto">
          <a:xfrm>
            <a:off x="512170" y="471325"/>
            <a:ext cx="4288367" cy="4205817"/>
          </a:xfrm>
          <a:prstGeom prst="rect">
            <a:avLst/>
          </a:prstGeom>
          <a:noFill/>
        </p:spPr>
      </p:pic>
      <p:pic>
        <p:nvPicPr>
          <p:cNvPr id="12" name="Picture 2" descr="D:\Users\Admin\Downloads\Attachments_fill.rg@gmail.com_2016-10-19_22-56-06\logo_white_eng.png"/>
          <p:cNvPicPr>
            <a:picLocks noChangeAspect="1" noChangeArrowheads="1"/>
          </p:cNvPicPr>
          <p:nvPr/>
        </p:nvPicPr>
        <p:blipFill>
          <a:blip r:embed="rId4" cstate="print"/>
          <a:srcRect/>
          <a:stretch>
            <a:fillRect/>
          </a:stretch>
        </p:blipFill>
        <p:spPr bwMode="auto">
          <a:xfrm>
            <a:off x="576064" y="5637245"/>
            <a:ext cx="1632181" cy="612568"/>
          </a:xfrm>
          <a:prstGeom prst="rect">
            <a:avLst/>
          </a:prstGeom>
          <a:noFill/>
        </p:spPr>
      </p:pic>
      <p:sp>
        <p:nvSpPr>
          <p:cNvPr id="4" name="TextBox 3">
            <a:extLst>
              <a:ext uri="{FF2B5EF4-FFF2-40B4-BE49-F238E27FC236}">
                <a16:creationId xmlns:a16="http://schemas.microsoft.com/office/drawing/2014/main" id="{DFC47814-5A0E-99A7-3959-87D67EFF607C}"/>
              </a:ext>
            </a:extLst>
          </p:cNvPr>
          <p:cNvSpPr txBox="1"/>
          <p:nvPr/>
        </p:nvSpPr>
        <p:spPr>
          <a:xfrm>
            <a:off x="5781617" y="2190443"/>
            <a:ext cx="5855691" cy="1569660"/>
          </a:xfrm>
          <a:prstGeom prst="rect">
            <a:avLst/>
          </a:prstGeom>
          <a:noFill/>
        </p:spPr>
        <p:txBody>
          <a:bodyPr wrap="square" lIns="91440" tIns="45720" rIns="91440" bIns="45720" rtlCol="0">
            <a:spAutoFit/>
          </a:bodyPr>
          <a:lstStyle/>
          <a:p>
            <a:pPr algn="ctr"/>
            <a:r>
              <a:rPr lang="en-US" sz="4800" dirty="0">
                <a:solidFill>
                  <a:schemeClr val="tx1">
                    <a:lumMod val="75000"/>
                    <a:lumOff val="25000"/>
                  </a:schemeClr>
                </a:solidFill>
                <a:latin typeface="+mj-lt"/>
              </a:rPr>
              <a:t>Introduction to Machine Learning</a:t>
            </a:r>
          </a:p>
        </p:txBody>
      </p:sp>
      <p:sp>
        <p:nvSpPr>
          <p:cNvPr id="7" name="TextBox 6">
            <a:extLst>
              <a:ext uri="{FF2B5EF4-FFF2-40B4-BE49-F238E27FC236}">
                <a16:creationId xmlns:a16="http://schemas.microsoft.com/office/drawing/2014/main" id="{D986B64C-55F5-4304-B06F-2856FB76D7B9}"/>
              </a:ext>
            </a:extLst>
          </p:cNvPr>
          <p:cNvSpPr txBox="1"/>
          <p:nvPr/>
        </p:nvSpPr>
        <p:spPr>
          <a:xfrm>
            <a:off x="6074738" y="4677142"/>
            <a:ext cx="5269447" cy="666977"/>
          </a:xfrm>
          <a:prstGeom prst="rect">
            <a:avLst/>
          </a:prstGeom>
          <a:noFill/>
        </p:spPr>
        <p:txBody>
          <a:bodyPr wrap="square" rtlCol="0">
            <a:spAutoFit/>
          </a:bodyPr>
          <a:lstStyle/>
          <a:p>
            <a:pPr algn="ctr"/>
            <a:r>
              <a:rPr lang="en-VN" sz="1867" dirty="0">
                <a:solidFill>
                  <a:schemeClr val="tx1">
                    <a:lumMod val="75000"/>
                    <a:lumOff val="25000"/>
                  </a:schemeClr>
                </a:solidFill>
              </a:rPr>
              <a:t>Luu Minh Sao Khue</a:t>
            </a:r>
            <a:endParaRPr lang="en-US" sz="1867" i="1" dirty="0">
              <a:solidFill>
                <a:schemeClr val="tx1">
                  <a:lumMod val="75000"/>
                  <a:lumOff val="25000"/>
                </a:schemeClr>
              </a:solidFill>
            </a:endParaRPr>
          </a:p>
          <a:p>
            <a:pPr algn="ctr"/>
            <a:r>
              <a:rPr lang="en-US" sz="1867" i="1" dirty="0">
                <a:solidFill>
                  <a:schemeClr val="tx1">
                    <a:lumMod val="75000"/>
                    <a:lumOff val="25000"/>
                  </a:schemeClr>
                </a:solidFill>
              </a:rPr>
              <a:t>Department of Mathematics and Mechanics</a:t>
            </a:r>
          </a:p>
        </p:txBody>
      </p:sp>
    </p:spTree>
    <p:extLst>
      <p:ext uri="{BB962C8B-B14F-4D97-AF65-F5344CB8AC3E}">
        <p14:creationId xmlns:p14="http://schemas.microsoft.com/office/powerpoint/2010/main" val="31664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ML applications you are interested in?</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9</a:t>
            </a:fld>
            <a:endParaRPr lang="en-VN" sz="1100">
              <a:solidFill>
                <a:srgbClr val="FFFFFF"/>
              </a:solidFill>
            </a:endParaRPr>
          </a:p>
        </p:txBody>
      </p:sp>
    </p:spTree>
    <p:extLst>
      <p:ext uri="{BB962C8B-B14F-4D97-AF65-F5344CB8AC3E}">
        <p14:creationId xmlns:p14="http://schemas.microsoft.com/office/powerpoint/2010/main" val="35509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CE05-19B3-119F-24C6-40BC03DB63D7}"/>
              </a:ext>
            </a:extLst>
          </p:cNvPr>
          <p:cNvSpPr>
            <a:spLocks noGrp="1"/>
          </p:cNvSpPr>
          <p:nvPr>
            <p:ph type="title"/>
          </p:nvPr>
        </p:nvSpPr>
        <p:spPr/>
        <p:txBody>
          <a:bodyPr/>
          <a:lstStyle/>
          <a:p>
            <a:r>
              <a:rPr lang="en-VN" dirty="0"/>
              <a:t>Types of machine learning</a:t>
            </a:r>
          </a:p>
        </p:txBody>
      </p:sp>
      <p:sp>
        <p:nvSpPr>
          <p:cNvPr id="4" name="Slide Number Placeholder 3">
            <a:extLst>
              <a:ext uri="{FF2B5EF4-FFF2-40B4-BE49-F238E27FC236}">
                <a16:creationId xmlns:a16="http://schemas.microsoft.com/office/drawing/2014/main" id="{601C8165-7336-0FF2-871D-55235C1741FF}"/>
              </a:ext>
            </a:extLst>
          </p:cNvPr>
          <p:cNvSpPr>
            <a:spLocks noGrp="1"/>
          </p:cNvSpPr>
          <p:nvPr>
            <p:ph type="sldNum" sz="quarter" idx="12"/>
          </p:nvPr>
        </p:nvSpPr>
        <p:spPr/>
        <p:txBody>
          <a:bodyPr/>
          <a:lstStyle/>
          <a:p>
            <a:fld id="{95F0C431-FB59-5241-9837-9D94F974831B}" type="slidenum">
              <a:rPr lang="en-VN" smtClean="0"/>
              <a:t>10</a:t>
            </a:fld>
            <a:endParaRPr lang="en-VN"/>
          </a:p>
        </p:txBody>
      </p:sp>
      <p:pic>
        <p:nvPicPr>
          <p:cNvPr id="7" name="Picture 6" descr="A diagram of a machine learning&#10;&#10;Description automatically generated">
            <a:extLst>
              <a:ext uri="{FF2B5EF4-FFF2-40B4-BE49-F238E27FC236}">
                <a16:creationId xmlns:a16="http://schemas.microsoft.com/office/drawing/2014/main" id="{49A8BA60-90E3-545A-7A48-3FE018D146AF}"/>
              </a:ext>
            </a:extLst>
          </p:cNvPr>
          <p:cNvPicPr>
            <a:picLocks noChangeAspect="1"/>
          </p:cNvPicPr>
          <p:nvPr/>
        </p:nvPicPr>
        <p:blipFill>
          <a:blip r:embed="rId2"/>
          <a:stretch>
            <a:fillRect/>
          </a:stretch>
        </p:blipFill>
        <p:spPr>
          <a:xfrm>
            <a:off x="2183027" y="1804773"/>
            <a:ext cx="7261404" cy="3706341"/>
          </a:xfrm>
          <a:prstGeom prst="rect">
            <a:avLst/>
          </a:prstGeom>
        </p:spPr>
      </p:pic>
      <p:sp>
        <p:nvSpPr>
          <p:cNvPr id="8" name="TextBox 7">
            <a:extLst>
              <a:ext uri="{FF2B5EF4-FFF2-40B4-BE49-F238E27FC236}">
                <a16:creationId xmlns:a16="http://schemas.microsoft.com/office/drawing/2014/main" id="{2897E895-4B0C-8762-FACC-E6FA462BDA30}"/>
              </a:ext>
            </a:extLst>
          </p:cNvPr>
          <p:cNvSpPr txBox="1"/>
          <p:nvPr/>
        </p:nvSpPr>
        <p:spPr>
          <a:xfrm>
            <a:off x="4827373" y="5625199"/>
            <a:ext cx="1748620" cy="584775"/>
          </a:xfrm>
          <a:prstGeom prst="rect">
            <a:avLst/>
          </a:prstGeom>
          <a:noFill/>
        </p:spPr>
        <p:txBody>
          <a:bodyPr wrap="none" rtlCol="0">
            <a:spAutoFit/>
          </a:bodyPr>
          <a:lstStyle/>
          <a:p>
            <a:pPr lvl="0"/>
            <a:r>
              <a:rPr lang="en-US" sz="1600" dirty="0"/>
              <a:t>Labeled data</a:t>
            </a:r>
          </a:p>
          <a:p>
            <a:pPr lvl="0"/>
            <a:r>
              <a:rPr lang="en-US" sz="1600" dirty="0"/>
              <a:t>Predict next value</a:t>
            </a:r>
          </a:p>
        </p:txBody>
      </p:sp>
      <p:sp>
        <p:nvSpPr>
          <p:cNvPr id="9" name="TextBox 8">
            <a:extLst>
              <a:ext uri="{FF2B5EF4-FFF2-40B4-BE49-F238E27FC236}">
                <a16:creationId xmlns:a16="http://schemas.microsoft.com/office/drawing/2014/main" id="{17D4B533-3CD3-2C40-AC4B-4372FD3E2BD9}"/>
              </a:ext>
            </a:extLst>
          </p:cNvPr>
          <p:cNvSpPr txBox="1"/>
          <p:nvPr/>
        </p:nvSpPr>
        <p:spPr>
          <a:xfrm>
            <a:off x="2183027" y="5625199"/>
            <a:ext cx="2077107" cy="830997"/>
          </a:xfrm>
          <a:prstGeom prst="rect">
            <a:avLst/>
          </a:prstGeom>
          <a:noFill/>
        </p:spPr>
        <p:txBody>
          <a:bodyPr wrap="none" rtlCol="0">
            <a:spAutoFit/>
          </a:bodyPr>
          <a:lstStyle/>
          <a:p>
            <a:pPr lvl="0"/>
            <a:r>
              <a:rPr lang="en-US" sz="1600" dirty="0"/>
              <a:t>Unlabeled data</a:t>
            </a:r>
          </a:p>
          <a:p>
            <a:pPr lvl="0"/>
            <a:r>
              <a:rPr lang="en-US" sz="1600" dirty="0"/>
              <a:t>No feedback</a:t>
            </a:r>
          </a:p>
          <a:p>
            <a:pPr lvl="0"/>
            <a:r>
              <a:rPr lang="en-US" sz="1600" dirty="0"/>
              <a:t>Find hidden structure</a:t>
            </a:r>
          </a:p>
        </p:txBody>
      </p:sp>
      <p:sp>
        <p:nvSpPr>
          <p:cNvPr id="10" name="TextBox 9">
            <a:extLst>
              <a:ext uri="{FF2B5EF4-FFF2-40B4-BE49-F238E27FC236}">
                <a16:creationId xmlns:a16="http://schemas.microsoft.com/office/drawing/2014/main" id="{CFFCAC1D-27E8-C313-29D8-C102D26BE0AD}"/>
              </a:ext>
            </a:extLst>
          </p:cNvPr>
          <p:cNvSpPr txBox="1"/>
          <p:nvPr/>
        </p:nvSpPr>
        <p:spPr>
          <a:xfrm>
            <a:off x="7143232" y="5661878"/>
            <a:ext cx="2179315" cy="830997"/>
          </a:xfrm>
          <a:prstGeom prst="rect">
            <a:avLst/>
          </a:prstGeom>
          <a:noFill/>
        </p:spPr>
        <p:txBody>
          <a:bodyPr wrap="none" rtlCol="0">
            <a:spAutoFit/>
          </a:bodyPr>
          <a:lstStyle/>
          <a:p>
            <a:pPr lvl="0"/>
            <a:r>
              <a:rPr lang="en-US" sz="1600" dirty="0"/>
              <a:t>Decision process</a:t>
            </a:r>
          </a:p>
          <a:p>
            <a:pPr lvl="0"/>
            <a:r>
              <a:rPr lang="en-US" sz="1600" dirty="0"/>
              <a:t>Reward system</a:t>
            </a:r>
          </a:p>
          <a:p>
            <a:pPr lvl="0"/>
            <a:r>
              <a:rPr lang="en-US" sz="1600" dirty="0"/>
              <a:t>Learn series of actions</a:t>
            </a:r>
          </a:p>
        </p:txBody>
      </p:sp>
      <p:sp>
        <p:nvSpPr>
          <p:cNvPr id="11" name="TextBox 10">
            <a:extLst>
              <a:ext uri="{FF2B5EF4-FFF2-40B4-BE49-F238E27FC236}">
                <a16:creationId xmlns:a16="http://schemas.microsoft.com/office/drawing/2014/main" id="{E5EB6D20-3CFC-A57A-5D5B-8C8C9F31B29E}"/>
              </a:ext>
            </a:extLst>
          </p:cNvPr>
          <p:cNvSpPr txBox="1"/>
          <p:nvPr/>
        </p:nvSpPr>
        <p:spPr>
          <a:xfrm>
            <a:off x="1569308" y="6569680"/>
            <a:ext cx="9321591"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www.theaiops.com</a:t>
            </a:r>
            <a:r>
              <a:rPr lang="en-US" sz="1200" dirty="0">
                <a:solidFill>
                  <a:schemeClr val="bg1">
                    <a:lumMod val="50000"/>
                  </a:schemeClr>
                </a:solidFill>
              </a:rPr>
              <a:t>/machine-learning-compare-supervised-learning-vs-unsupervised-learning-vs-reinforcement-learning/</a:t>
            </a:r>
            <a:endParaRPr lang="en-VN" sz="1200" dirty="0">
              <a:solidFill>
                <a:schemeClr val="bg1">
                  <a:lumMod val="50000"/>
                </a:schemeClr>
              </a:solidFill>
            </a:endParaRPr>
          </a:p>
        </p:txBody>
      </p:sp>
    </p:spTree>
    <p:extLst>
      <p:ext uri="{BB962C8B-B14F-4D97-AF65-F5344CB8AC3E}">
        <p14:creationId xmlns:p14="http://schemas.microsoft.com/office/powerpoint/2010/main" val="137116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F2F8-3ECE-32B7-C461-2EA80CAEA22C}"/>
              </a:ext>
            </a:extLst>
          </p:cNvPr>
          <p:cNvSpPr>
            <a:spLocks noGrp="1"/>
          </p:cNvSpPr>
          <p:nvPr>
            <p:ph type="title"/>
          </p:nvPr>
        </p:nvSpPr>
        <p:spPr/>
        <p:txBody>
          <a:bodyPr/>
          <a:lstStyle/>
          <a:p>
            <a:r>
              <a:rPr lang="en-VN" dirty="0"/>
              <a:t>Types of Supervised Learning</a:t>
            </a:r>
          </a:p>
        </p:txBody>
      </p:sp>
      <p:pic>
        <p:nvPicPr>
          <p:cNvPr id="6" name="Content Placeholder 5" descr="A comparison of a temperature and a temperature&#10;&#10;Description automatically generated">
            <a:extLst>
              <a:ext uri="{FF2B5EF4-FFF2-40B4-BE49-F238E27FC236}">
                <a16:creationId xmlns:a16="http://schemas.microsoft.com/office/drawing/2014/main" id="{B27104C2-649C-536F-C696-DC36417BE33D}"/>
              </a:ext>
            </a:extLst>
          </p:cNvPr>
          <p:cNvPicPr>
            <a:picLocks noGrp="1" noChangeAspect="1"/>
          </p:cNvPicPr>
          <p:nvPr>
            <p:ph idx="1"/>
          </p:nvPr>
        </p:nvPicPr>
        <p:blipFill>
          <a:blip r:embed="rId2"/>
          <a:stretch>
            <a:fillRect/>
          </a:stretch>
        </p:blipFill>
        <p:spPr>
          <a:xfrm>
            <a:off x="1661568" y="1672709"/>
            <a:ext cx="8106985" cy="4560179"/>
          </a:xfrm>
        </p:spPr>
      </p:pic>
      <p:sp>
        <p:nvSpPr>
          <p:cNvPr id="4" name="Slide Number Placeholder 3">
            <a:extLst>
              <a:ext uri="{FF2B5EF4-FFF2-40B4-BE49-F238E27FC236}">
                <a16:creationId xmlns:a16="http://schemas.microsoft.com/office/drawing/2014/main" id="{5E4112EB-D79A-36D2-5D34-67EDBEBADEFF}"/>
              </a:ext>
            </a:extLst>
          </p:cNvPr>
          <p:cNvSpPr>
            <a:spLocks noGrp="1"/>
          </p:cNvSpPr>
          <p:nvPr>
            <p:ph type="sldNum" sz="quarter" idx="12"/>
          </p:nvPr>
        </p:nvSpPr>
        <p:spPr/>
        <p:txBody>
          <a:bodyPr/>
          <a:lstStyle/>
          <a:p>
            <a:fld id="{95F0C431-FB59-5241-9837-9D94F974831B}" type="slidenum">
              <a:rPr lang="en-VN" smtClean="0"/>
              <a:t>11</a:t>
            </a:fld>
            <a:endParaRPr lang="en-VN"/>
          </a:p>
        </p:txBody>
      </p:sp>
      <p:sp>
        <p:nvSpPr>
          <p:cNvPr id="7" name="TextBox 6">
            <a:extLst>
              <a:ext uri="{FF2B5EF4-FFF2-40B4-BE49-F238E27FC236}">
                <a16:creationId xmlns:a16="http://schemas.microsoft.com/office/drawing/2014/main" id="{68208F7F-35A2-9563-133A-73FEE2188A40}"/>
              </a:ext>
            </a:extLst>
          </p:cNvPr>
          <p:cNvSpPr txBox="1"/>
          <p:nvPr/>
        </p:nvSpPr>
        <p:spPr>
          <a:xfrm>
            <a:off x="2423447" y="6232888"/>
            <a:ext cx="6784742"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www.enjoyalgorithms.com</a:t>
            </a:r>
            <a:r>
              <a:rPr lang="en-US" sz="1200" dirty="0">
                <a:solidFill>
                  <a:schemeClr val="bg1">
                    <a:lumMod val="50000"/>
                  </a:schemeClr>
                </a:solidFill>
              </a:rPr>
              <a:t>/blogs/classification-and-regression-in-machine-learning</a:t>
            </a:r>
            <a:endParaRPr lang="en-VN" sz="1200" dirty="0">
              <a:solidFill>
                <a:schemeClr val="bg1">
                  <a:lumMod val="50000"/>
                </a:schemeClr>
              </a:solidFill>
            </a:endParaRPr>
          </a:p>
        </p:txBody>
      </p:sp>
      <p:sp>
        <p:nvSpPr>
          <p:cNvPr id="8" name="TextBox 7">
            <a:extLst>
              <a:ext uri="{FF2B5EF4-FFF2-40B4-BE49-F238E27FC236}">
                <a16:creationId xmlns:a16="http://schemas.microsoft.com/office/drawing/2014/main" id="{826494FF-48C0-A0D8-398C-B459EB4595E8}"/>
              </a:ext>
            </a:extLst>
          </p:cNvPr>
          <p:cNvSpPr txBox="1"/>
          <p:nvPr/>
        </p:nvSpPr>
        <p:spPr>
          <a:xfrm>
            <a:off x="10061459" y="2327227"/>
            <a:ext cx="1292341" cy="646331"/>
          </a:xfrm>
          <a:prstGeom prst="rect">
            <a:avLst/>
          </a:prstGeom>
          <a:noFill/>
        </p:spPr>
        <p:txBody>
          <a:bodyPr wrap="none" rtlCol="0">
            <a:spAutoFit/>
          </a:bodyPr>
          <a:lstStyle/>
          <a:p>
            <a:r>
              <a:rPr lang="en-VN" dirty="0"/>
              <a:t>Binary/</a:t>
            </a:r>
          </a:p>
          <a:p>
            <a:r>
              <a:rPr lang="en-VN" dirty="0"/>
              <a:t>Multi-class</a:t>
            </a:r>
          </a:p>
        </p:txBody>
      </p:sp>
    </p:spTree>
    <p:extLst>
      <p:ext uri="{BB962C8B-B14F-4D97-AF65-F5344CB8AC3E}">
        <p14:creationId xmlns:p14="http://schemas.microsoft.com/office/powerpoint/2010/main" val="78297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F2F8-3ECE-32B7-C461-2EA80CAEA22C}"/>
              </a:ext>
            </a:extLst>
          </p:cNvPr>
          <p:cNvSpPr>
            <a:spLocks noGrp="1"/>
          </p:cNvSpPr>
          <p:nvPr>
            <p:ph type="title"/>
          </p:nvPr>
        </p:nvSpPr>
        <p:spPr/>
        <p:txBody>
          <a:bodyPr/>
          <a:lstStyle/>
          <a:p>
            <a:r>
              <a:rPr lang="en-VN" dirty="0"/>
              <a:t>Types of Unsupervised Learning</a:t>
            </a:r>
          </a:p>
        </p:txBody>
      </p:sp>
      <p:sp>
        <p:nvSpPr>
          <p:cNvPr id="4" name="Slide Number Placeholder 3">
            <a:extLst>
              <a:ext uri="{FF2B5EF4-FFF2-40B4-BE49-F238E27FC236}">
                <a16:creationId xmlns:a16="http://schemas.microsoft.com/office/drawing/2014/main" id="{5E4112EB-D79A-36D2-5D34-67EDBEBADEFF}"/>
              </a:ext>
            </a:extLst>
          </p:cNvPr>
          <p:cNvSpPr>
            <a:spLocks noGrp="1"/>
          </p:cNvSpPr>
          <p:nvPr>
            <p:ph type="sldNum" sz="quarter" idx="12"/>
          </p:nvPr>
        </p:nvSpPr>
        <p:spPr/>
        <p:txBody>
          <a:bodyPr/>
          <a:lstStyle/>
          <a:p>
            <a:fld id="{95F0C431-FB59-5241-9837-9D94F974831B}" type="slidenum">
              <a:rPr lang="en-VN" smtClean="0"/>
              <a:t>12</a:t>
            </a:fld>
            <a:endParaRPr lang="en-VN"/>
          </a:p>
        </p:txBody>
      </p:sp>
      <p:sp>
        <p:nvSpPr>
          <p:cNvPr id="7" name="TextBox 6">
            <a:extLst>
              <a:ext uri="{FF2B5EF4-FFF2-40B4-BE49-F238E27FC236}">
                <a16:creationId xmlns:a16="http://schemas.microsoft.com/office/drawing/2014/main" id="{68208F7F-35A2-9563-133A-73FEE2188A40}"/>
              </a:ext>
            </a:extLst>
          </p:cNvPr>
          <p:cNvSpPr txBox="1"/>
          <p:nvPr/>
        </p:nvSpPr>
        <p:spPr>
          <a:xfrm>
            <a:off x="5228661" y="4694525"/>
            <a:ext cx="4489178" cy="276999"/>
          </a:xfrm>
          <a:prstGeom prst="rect">
            <a:avLst/>
          </a:prstGeom>
          <a:noFill/>
        </p:spPr>
        <p:txBody>
          <a:bodyPr wrap="none" rtlCol="0">
            <a:spAutoFit/>
          </a:bodyPr>
          <a:lstStyle/>
          <a:p>
            <a:r>
              <a:rPr lang="en-VN" sz="1200" dirty="0">
                <a:solidFill>
                  <a:schemeClr val="bg1">
                    <a:lumMod val="50000"/>
                  </a:schemeClr>
                </a:solidFill>
              </a:rPr>
              <a:t>Source:</a:t>
            </a:r>
            <a:r>
              <a:rPr lang="en-US" sz="1200" dirty="0">
                <a:solidFill>
                  <a:schemeClr val="bg1">
                    <a:lumMod val="50000"/>
                  </a:schemeClr>
                </a:solidFill>
              </a:rPr>
              <a:t>https://hands-</a:t>
            </a:r>
            <a:r>
              <a:rPr lang="en-US" sz="1200" dirty="0" err="1">
                <a:solidFill>
                  <a:schemeClr val="bg1">
                    <a:lumMod val="50000"/>
                  </a:schemeClr>
                </a:solidFill>
              </a:rPr>
              <a:t>on.cloud</a:t>
            </a:r>
            <a:r>
              <a:rPr lang="en-US" sz="1200" dirty="0">
                <a:solidFill>
                  <a:schemeClr val="bg1">
                    <a:lumMod val="50000"/>
                  </a:schemeClr>
                </a:solidFill>
              </a:rPr>
              <a:t>/ml-unsupervised-learning-guide/</a:t>
            </a:r>
            <a:endParaRPr lang="en-VN" sz="1200" dirty="0">
              <a:solidFill>
                <a:schemeClr val="bg1">
                  <a:lumMod val="50000"/>
                </a:schemeClr>
              </a:solidFill>
            </a:endParaRPr>
          </a:p>
        </p:txBody>
      </p:sp>
      <p:pic>
        <p:nvPicPr>
          <p:cNvPr id="9" name="Content Placeholder 8" descr="A diagram of a diagram of a computer algorithm&#10;&#10;Description automatically generated with medium confidence">
            <a:extLst>
              <a:ext uri="{FF2B5EF4-FFF2-40B4-BE49-F238E27FC236}">
                <a16:creationId xmlns:a16="http://schemas.microsoft.com/office/drawing/2014/main" id="{D3E4DEBB-3FC9-3E6B-F8AA-E073D26B8CB1}"/>
              </a:ext>
            </a:extLst>
          </p:cNvPr>
          <p:cNvPicPr>
            <a:picLocks noGrp="1" noChangeAspect="1"/>
          </p:cNvPicPr>
          <p:nvPr>
            <p:ph idx="1"/>
          </p:nvPr>
        </p:nvPicPr>
        <p:blipFill>
          <a:blip r:embed="rId2"/>
          <a:stretch>
            <a:fillRect/>
          </a:stretch>
        </p:blipFill>
        <p:spPr>
          <a:xfrm>
            <a:off x="627963" y="2283864"/>
            <a:ext cx="4260474" cy="2410661"/>
          </a:xfrm>
        </p:spPr>
      </p:pic>
      <p:pic>
        <p:nvPicPr>
          <p:cNvPr id="11" name="Picture 10" descr="A diagram of machine learning and oculation rules&#10;&#10;Description automatically generated">
            <a:extLst>
              <a:ext uri="{FF2B5EF4-FFF2-40B4-BE49-F238E27FC236}">
                <a16:creationId xmlns:a16="http://schemas.microsoft.com/office/drawing/2014/main" id="{CBAFC74F-6FD5-ABAF-0C3B-0D47A537A11E}"/>
              </a:ext>
            </a:extLst>
          </p:cNvPr>
          <p:cNvPicPr>
            <a:picLocks noChangeAspect="1"/>
          </p:cNvPicPr>
          <p:nvPr/>
        </p:nvPicPr>
        <p:blipFill>
          <a:blip r:embed="rId3"/>
          <a:stretch>
            <a:fillRect/>
          </a:stretch>
        </p:blipFill>
        <p:spPr>
          <a:xfrm>
            <a:off x="5267791" y="2283864"/>
            <a:ext cx="6685617" cy="2445093"/>
          </a:xfrm>
          <a:prstGeom prst="rect">
            <a:avLst/>
          </a:prstGeom>
        </p:spPr>
      </p:pic>
      <p:sp>
        <p:nvSpPr>
          <p:cNvPr id="12" name="TextBox 11">
            <a:extLst>
              <a:ext uri="{FF2B5EF4-FFF2-40B4-BE49-F238E27FC236}">
                <a16:creationId xmlns:a16="http://schemas.microsoft.com/office/drawing/2014/main" id="{C7DFFC9C-87A0-494E-D157-E52BBACECFC4}"/>
              </a:ext>
            </a:extLst>
          </p:cNvPr>
          <p:cNvSpPr txBox="1"/>
          <p:nvPr/>
        </p:nvSpPr>
        <p:spPr>
          <a:xfrm>
            <a:off x="627964" y="4954223"/>
            <a:ext cx="4099808" cy="461665"/>
          </a:xfrm>
          <a:prstGeom prst="rect">
            <a:avLst/>
          </a:prstGeom>
          <a:noFill/>
        </p:spPr>
        <p:txBody>
          <a:bodyPr wrap="squar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medium.com</a:t>
            </a:r>
            <a:r>
              <a:rPr lang="en-US" sz="1200" dirty="0">
                <a:solidFill>
                  <a:schemeClr val="bg1">
                    <a:lumMod val="50000"/>
                  </a:schemeClr>
                </a:solidFill>
              </a:rPr>
              <a:t>/analytics-</a:t>
            </a:r>
            <a:r>
              <a:rPr lang="en-US" sz="1200" dirty="0" err="1">
                <a:solidFill>
                  <a:schemeClr val="bg1">
                    <a:lumMod val="50000"/>
                  </a:schemeClr>
                </a:solidFill>
              </a:rPr>
              <a:t>vidhya</a:t>
            </a:r>
            <a:r>
              <a:rPr lang="en-US" sz="1200" dirty="0">
                <a:solidFill>
                  <a:schemeClr val="bg1">
                    <a:lumMod val="50000"/>
                  </a:schemeClr>
                </a:solidFill>
              </a:rPr>
              <a:t>/beginners-guide-to-unsupervised-learning-76a575c4e942</a:t>
            </a:r>
            <a:endParaRPr lang="en-VN" sz="1200" dirty="0">
              <a:solidFill>
                <a:schemeClr val="bg1">
                  <a:lumMod val="50000"/>
                </a:schemeClr>
              </a:solidFill>
            </a:endParaRPr>
          </a:p>
        </p:txBody>
      </p:sp>
    </p:spTree>
    <p:extLst>
      <p:ext uri="{BB962C8B-B14F-4D97-AF65-F5344CB8AC3E}">
        <p14:creationId xmlns:p14="http://schemas.microsoft.com/office/powerpoint/2010/main" val="177481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type of ML problem do you think it is?</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13</a:t>
            </a:fld>
            <a:endParaRPr lang="en-VN" sz="1100">
              <a:solidFill>
                <a:srgbClr val="FFFFFF"/>
              </a:solidFill>
            </a:endParaRPr>
          </a:p>
        </p:txBody>
      </p:sp>
      <p:sp>
        <p:nvSpPr>
          <p:cNvPr id="3" name="TextBox 2">
            <a:extLst>
              <a:ext uri="{FF2B5EF4-FFF2-40B4-BE49-F238E27FC236}">
                <a16:creationId xmlns:a16="http://schemas.microsoft.com/office/drawing/2014/main" id="{D484A901-FB9A-01C7-6F62-10F9ED8D7D47}"/>
              </a:ext>
            </a:extLst>
          </p:cNvPr>
          <p:cNvSpPr txBox="1"/>
          <p:nvPr/>
        </p:nvSpPr>
        <p:spPr>
          <a:xfrm>
            <a:off x="5696464" y="2703852"/>
            <a:ext cx="5977661" cy="2308324"/>
          </a:xfrm>
          <a:prstGeom prst="rect">
            <a:avLst/>
          </a:prstGeom>
          <a:noFill/>
        </p:spPr>
        <p:txBody>
          <a:bodyPr wrap="square" rtlCol="0">
            <a:spAutoFit/>
          </a:bodyPr>
          <a:lstStyle/>
          <a:p>
            <a:r>
              <a:rPr lang="en-US" b="1" dirty="0"/>
              <a:t>Scenario 1:</a:t>
            </a:r>
            <a:r>
              <a:rPr lang="en-US" dirty="0"/>
              <a:t> A bank wants to predict whether a new applicant will default on a loan. They have data on previous applicants, including income, credit score, and past financial behavior.</a:t>
            </a:r>
          </a:p>
          <a:p>
            <a:endParaRPr lang="en-US" dirty="0"/>
          </a:p>
          <a:p>
            <a:r>
              <a:rPr lang="en-US" b="1" dirty="0"/>
              <a:t>Question:</a:t>
            </a:r>
            <a:r>
              <a:rPr lang="en-US" dirty="0"/>
              <a:t> What type of machine learning problem is this, and why?</a:t>
            </a:r>
          </a:p>
          <a:p>
            <a:endParaRPr lang="en-VN" dirty="0"/>
          </a:p>
        </p:txBody>
      </p:sp>
    </p:spTree>
    <p:extLst>
      <p:ext uri="{BB962C8B-B14F-4D97-AF65-F5344CB8AC3E}">
        <p14:creationId xmlns:p14="http://schemas.microsoft.com/office/powerpoint/2010/main" val="74559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type of ML problem do you think it is?</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14</a:t>
            </a:fld>
            <a:endParaRPr lang="en-VN" sz="1100">
              <a:solidFill>
                <a:srgbClr val="FFFFFF"/>
              </a:solidFill>
            </a:endParaRPr>
          </a:p>
        </p:txBody>
      </p:sp>
      <p:sp>
        <p:nvSpPr>
          <p:cNvPr id="3" name="TextBox 2">
            <a:extLst>
              <a:ext uri="{FF2B5EF4-FFF2-40B4-BE49-F238E27FC236}">
                <a16:creationId xmlns:a16="http://schemas.microsoft.com/office/drawing/2014/main" id="{D484A901-FB9A-01C7-6F62-10F9ED8D7D47}"/>
              </a:ext>
            </a:extLst>
          </p:cNvPr>
          <p:cNvSpPr txBox="1"/>
          <p:nvPr/>
        </p:nvSpPr>
        <p:spPr>
          <a:xfrm>
            <a:off x="5696464" y="2703852"/>
            <a:ext cx="5977661" cy="2862322"/>
          </a:xfrm>
          <a:prstGeom prst="rect">
            <a:avLst/>
          </a:prstGeom>
          <a:noFill/>
        </p:spPr>
        <p:txBody>
          <a:bodyPr wrap="square" rtlCol="0">
            <a:spAutoFit/>
          </a:bodyPr>
          <a:lstStyle/>
          <a:p>
            <a:r>
              <a:rPr lang="en-US" b="1" dirty="0"/>
              <a:t>Scenario 2:</a:t>
            </a:r>
            <a:r>
              <a:rPr lang="en-US" dirty="0"/>
              <a:t> An e-commerce company wants to group its customers into different segments to better tailor its marketing strategy. They have information on customer behavior, such as purchase frequency, spending habits, and browsing history, but they do not know how which customer belongs to which group.</a:t>
            </a:r>
          </a:p>
          <a:p>
            <a:endParaRPr lang="en-US" b="1" dirty="0"/>
          </a:p>
          <a:p>
            <a:r>
              <a:rPr lang="en-US" b="1" dirty="0"/>
              <a:t>Question:</a:t>
            </a:r>
            <a:r>
              <a:rPr lang="en-US" dirty="0"/>
              <a:t> What type of machine learning problem is this, and why?</a:t>
            </a:r>
          </a:p>
          <a:p>
            <a:endParaRPr lang="en-VN" dirty="0"/>
          </a:p>
        </p:txBody>
      </p:sp>
    </p:spTree>
    <p:extLst>
      <p:ext uri="{BB962C8B-B14F-4D97-AF65-F5344CB8AC3E}">
        <p14:creationId xmlns:p14="http://schemas.microsoft.com/office/powerpoint/2010/main" val="180259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type of ML problem do you think it is?</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15</a:t>
            </a:fld>
            <a:endParaRPr lang="en-VN" sz="1100">
              <a:solidFill>
                <a:srgbClr val="FFFFFF"/>
              </a:solidFill>
            </a:endParaRPr>
          </a:p>
        </p:txBody>
      </p:sp>
      <p:sp>
        <p:nvSpPr>
          <p:cNvPr id="3" name="TextBox 2">
            <a:extLst>
              <a:ext uri="{FF2B5EF4-FFF2-40B4-BE49-F238E27FC236}">
                <a16:creationId xmlns:a16="http://schemas.microsoft.com/office/drawing/2014/main" id="{D484A901-FB9A-01C7-6F62-10F9ED8D7D47}"/>
              </a:ext>
            </a:extLst>
          </p:cNvPr>
          <p:cNvSpPr txBox="1"/>
          <p:nvPr/>
        </p:nvSpPr>
        <p:spPr>
          <a:xfrm>
            <a:off x="5696464" y="2703852"/>
            <a:ext cx="5977661" cy="3139321"/>
          </a:xfrm>
          <a:prstGeom prst="rect">
            <a:avLst/>
          </a:prstGeom>
          <a:noFill/>
        </p:spPr>
        <p:txBody>
          <a:bodyPr wrap="square" rtlCol="0">
            <a:spAutoFit/>
          </a:bodyPr>
          <a:lstStyle/>
          <a:p>
            <a:r>
              <a:rPr lang="en-US" b="1" dirty="0"/>
              <a:t>Scenario 3: </a:t>
            </a:r>
            <a:r>
              <a:rPr lang="en-US" dirty="0"/>
              <a:t>Imagine a robotic vacuum cleaner that navigates around a house, cleaning floors and avoiding obstacles. The robot has to learn how to move efficiently, avoid furniture, and return to its charging station when its battery is low. The robot doesn’t start with any prior knowledge about the house layout or where obstacles are located.</a:t>
            </a:r>
          </a:p>
          <a:p>
            <a:endParaRPr lang="en-US" dirty="0"/>
          </a:p>
          <a:p>
            <a:r>
              <a:rPr lang="en-US" b="1" dirty="0"/>
              <a:t>Question:</a:t>
            </a:r>
            <a:r>
              <a:rPr lang="en-US" dirty="0"/>
              <a:t> What type of machine learning problem is this, and why?</a:t>
            </a:r>
          </a:p>
          <a:p>
            <a:endParaRPr lang="en-VN" dirty="0"/>
          </a:p>
        </p:txBody>
      </p:sp>
    </p:spTree>
    <p:extLst>
      <p:ext uri="{BB962C8B-B14F-4D97-AF65-F5344CB8AC3E}">
        <p14:creationId xmlns:p14="http://schemas.microsoft.com/office/powerpoint/2010/main" val="191673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D7449-29B0-CD57-7F18-7E02E8C0AF7D}"/>
              </a:ext>
            </a:extLst>
          </p:cNvPr>
          <p:cNvSpPr>
            <a:spLocks noGrp="1"/>
          </p:cNvSpPr>
          <p:nvPr>
            <p:ph type="title"/>
          </p:nvPr>
        </p:nvSpPr>
        <p:spPr>
          <a:xfrm>
            <a:off x="411480" y="991443"/>
            <a:ext cx="4443154" cy="1087819"/>
          </a:xfrm>
        </p:spPr>
        <p:txBody>
          <a:bodyPr anchor="b">
            <a:normAutofit/>
          </a:bodyPr>
          <a:lstStyle/>
          <a:p>
            <a:r>
              <a:rPr lang="en-VN" sz="3400"/>
              <a:t>Machine learning pipline</a:t>
            </a:r>
          </a:p>
        </p:txBody>
      </p:sp>
      <p:sp>
        <p:nvSpPr>
          <p:cNvPr id="22"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AEA00C-C0EA-1F6F-42AC-26B37B294449}"/>
              </a:ext>
            </a:extLst>
          </p:cNvPr>
          <p:cNvSpPr>
            <a:spLocks noGrp="1"/>
          </p:cNvSpPr>
          <p:nvPr>
            <p:ph idx="1"/>
          </p:nvPr>
        </p:nvSpPr>
        <p:spPr>
          <a:xfrm>
            <a:off x="411480" y="2684095"/>
            <a:ext cx="4443154" cy="3492868"/>
          </a:xfrm>
        </p:spPr>
        <p:txBody>
          <a:bodyPr>
            <a:normAutofit/>
          </a:bodyPr>
          <a:lstStyle/>
          <a:p>
            <a:pPr marL="0" indent="0">
              <a:buNone/>
            </a:pPr>
            <a:r>
              <a:rPr lang="en-US" sz="1800" dirty="0"/>
              <a:t>Cross-Industry Standard Process for Data Mining (CRISP-DM)</a:t>
            </a:r>
          </a:p>
        </p:txBody>
      </p:sp>
      <p:pic>
        <p:nvPicPr>
          <p:cNvPr id="6" name="Picture 5" descr="A diagram of data processing&#10;&#10;Description automatically generated">
            <a:extLst>
              <a:ext uri="{FF2B5EF4-FFF2-40B4-BE49-F238E27FC236}">
                <a16:creationId xmlns:a16="http://schemas.microsoft.com/office/drawing/2014/main" id="{CE04E985-CF69-44AB-92A3-361D124568D4}"/>
              </a:ext>
            </a:extLst>
          </p:cNvPr>
          <p:cNvPicPr>
            <a:picLocks noChangeAspect="1"/>
          </p:cNvPicPr>
          <p:nvPr/>
        </p:nvPicPr>
        <p:blipFill>
          <a:blip r:embed="rId2"/>
          <a:stretch>
            <a:fillRect/>
          </a:stretch>
        </p:blipFill>
        <p:spPr>
          <a:xfrm>
            <a:off x="5002915" y="948258"/>
            <a:ext cx="6971606" cy="5228705"/>
          </a:xfrm>
          <a:prstGeom prst="rect">
            <a:avLst/>
          </a:prstGeom>
        </p:spPr>
      </p:pic>
      <p:sp>
        <p:nvSpPr>
          <p:cNvPr id="4" name="Slide Number Placeholder 3">
            <a:extLst>
              <a:ext uri="{FF2B5EF4-FFF2-40B4-BE49-F238E27FC236}">
                <a16:creationId xmlns:a16="http://schemas.microsoft.com/office/drawing/2014/main" id="{0E31D96B-9809-F140-F9DD-5E7FEC1D2332}"/>
              </a:ext>
            </a:extLst>
          </p:cNvPr>
          <p:cNvSpPr>
            <a:spLocks noGrp="1"/>
          </p:cNvSpPr>
          <p:nvPr>
            <p:ph type="sldNum" sz="quarter" idx="12"/>
          </p:nvPr>
        </p:nvSpPr>
        <p:spPr>
          <a:xfrm>
            <a:off x="9037321" y="6356350"/>
            <a:ext cx="2743200" cy="365125"/>
          </a:xfrm>
        </p:spPr>
        <p:txBody>
          <a:bodyPr>
            <a:normAutofit/>
          </a:bodyPr>
          <a:lstStyle/>
          <a:p>
            <a:pPr>
              <a:spcAft>
                <a:spcPts val="600"/>
              </a:spcAft>
            </a:pPr>
            <a:fld id="{95F0C431-FB59-5241-9837-9D94F974831B}" type="slidenum">
              <a:rPr lang="en-VN">
                <a:solidFill>
                  <a:schemeClr val="tx1">
                    <a:lumMod val="50000"/>
                    <a:lumOff val="50000"/>
                  </a:schemeClr>
                </a:solidFill>
              </a:rPr>
              <a:pPr>
                <a:spcAft>
                  <a:spcPts val="600"/>
                </a:spcAft>
              </a:pPr>
              <a:t>16</a:t>
            </a:fld>
            <a:endParaRPr lang="en-VN">
              <a:solidFill>
                <a:schemeClr val="tx1">
                  <a:lumMod val="50000"/>
                  <a:lumOff val="50000"/>
                </a:schemeClr>
              </a:solidFill>
            </a:endParaRPr>
          </a:p>
        </p:txBody>
      </p:sp>
    </p:spTree>
    <p:extLst>
      <p:ext uri="{BB962C8B-B14F-4D97-AF65-F5344CB8AC3E}">
        <p14:creationId xmlns:p14="http://schemas.microsoft.com/office/powerpoint/2010/main" val="171351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5BBF-22EF-9624-DE67-175D826CA040}"/>
              </a:ext>
            </a:extLst>
          </p:cNvPr>
          <p:cNvSpPr>
            <a:spLocks noGrp="1"/>
          </p:cNvSpPr>
          <p:nvPr>
            <p:ph type="title"/>
          </p:nvPr>
        </p:nvSpPr>
        <p:spPr/>
        <p:txBody>
          <a:bodyPr/>
          <a:lstStyle/>
          <a:p>
            <a:r>
              <a:rPr lang="en-VN" dirty="0"/>
              <a:t>Time allocation for ML tasks</a:t>
            </a:r>
          </a:p>
        </p:txBody>
      </p:sp>
      <p:pic>
        <p:nvPicPr>
          <p:cNvPr id="6" name="Content Placeholder 5">
            <a:extLst>
              <a:ext uri="{FF2B5EF4-FFF2-40B4-BE49-F238E27FC236}">
                <a16:creationId xmlns:a16="http://schemas.microsoft.com/office/drawing/2014/main" id="{71C24948-836E-93E0-CDDA-EC3C2C07CF5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394615" y="1229887"/>
            <a:ext cx="7120087" cy="5126463"/>
          </a:xfrm>
        </p:spPr>
      </p:pic>
      <p:sp>
        <p:nvSpPr>
          <p:cNvPr id="4" name="Slide Number Placeholder 3">
            <a:extLst>
              <a:ext uri="{FF2B5EF4-FFF2-40B4-BE49-F238E27FC236}">
                <a16:creationId xmlns:a16="http://schemas.microsoft.com/office/drawing/2014/main" id="{18D2D1FD-AB88-7145-4AD2-469C461E060C}"/>
              </a:ext>
            </a:extLst>
          </p:cNvPr>
          <p:cNvSpPr>
            <a:spLocks noGrp="1"/>
          </p:cNvSpPr>
          <p:nvPr>
            <p:ph type="sldNum" sz="quarter" idx="12"/>
          </p:nvPr>
        </p:nvSpPr>
        <p:spPr/>
        <p:txBody>
          <a:bodyPr/>
          <a:lstStyle/>
          <a:p>
            <a:fld id="{95F0C431-FB59-5241-9837-9D94F974831B}" type="slidenum">
              <a:rPr lang="en-VN" smtClean="0"/>
              <a:t>17</a:t>
            </a:fld>
            <a:endParaRPr lang="en-VN"/>
          </a:p>
        </p:txBody>
      </p:sp>
      <p:sp>
        <p:nvSpPr>
          <p:cNvPr id="7" name="TextBox 6">
            <a:extLst>
              <a:ext uri="{FF2B5EF4-FFF2-40B4-BE49-F238E27FC236}">
                <a16:creationId xmlns:a16="http://schemas.microsoft.com/office/drawing/2014/main" id="{8E0C9F11-3DB2-8D96-CABE-36EBD81E99C1}"/>
              </a:ext>
            </a:extLst>
          </p:cNvPr>
          <p:cNvSpPr txBox="1"/>
          <p:nvPr/>
        </p:nvSpPr>
        <p:spPr>
          <a:xfrm>
            <a:off x="3070011" y="6261913"/>
            <a:ext cx="6051978"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www.anaconda.com</a:t>
            </a:r>
            <a:r>
              <a:rPr lang="en-US" sz="1200" dirty="0">
                <a:solidFill>
                  <a:schemeClr val="bg1">
                    <a:lumMod val="50000"/>
                  </a:schemeClr>
                </a:solidFill>
              </a:rPr>
              <a:t>/resources/whitepapers/state-of-data-science-2020</a:t>
            </a:r>
            <a:endParaRPr lang="en-VN" sz="1200" dirty="0">
              <a:solidFill>
                <a:schemeClr val="bg1">
                  <a:lumMod val="50000"/>
                </a:schemeClr>
              </a:solidFill>
            </a:endParaRPr>
          </a:p>
        </p:txBody>
      </p:sp>
      <p:cxnSp>
        <p:nvCxnSpPr>
          <p:cNvPr id="9" name="Straight Arrow Connector 8">
            <a:extLst>
              <a:ext uri="{FF2B5EF4-FFF2-40B4-BE49-F238E27FC236}">
                <a16:creationId xmlns:a16="http://schemas.microsoft.com/office/drawing/2014/main" id="{5EAEF79F-71DC-B1CB-B18D-0623F1CFD63C}"/>
              </a:ext>
            </a:extLst>
          </p:cNvPr>
          <p:cNvCxnSpPr/>
          <p:nvPr/>
        </p:nvCxnSpPr>
        <p:spPr>
          <a:xfrm flipH="1">
            <a:off x="8072694" y="4806778"/>
            <a:ext cx="20985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741B8F4-FE47-02FB-1B7E-CE48E988FB55}"/>
              </a:ext>
            </a:extLst>
          </p:cNvPr>
          <p:cNvCxnSpPr>
            <a:cxnSpLocks/>
          </p:cNvCxnSpPr>
          <p:nvPr/>
        </p:nvCxnSpPr>
        <p:spPr>
          <a:xfrm flipH="1">
            <a:off x="8072694" y="4806778"/>
            <a:ext cx="2098589" cy="358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21AD6DF-CD25-B938-11D2-A6E5B4F349D0}"/>
              </a:ext>
            </a:extLst>
          </p:cNvPr>
          <p:cNvSpPr txBox="1"/>
          <p:nvPr/>
        </p:nvSpPr>
        <p:spPr>
          <a:xfrm>
            <a:off x="10218651" y="4483612"/>
            <a:ext cx="1285102" cy="646331"/>
          </a:xfrm>
          <a:prstGeom prst="rect">
            <a:avLst/>
          </a:prstGeom>
          <a:noFill/>
        </p:spPr>
        <p:txBody>
          <a:bodyPr wrap="square" rtlCol="0">
            <a:spAutoFit/>
          </a:bodyPr>
          <a:lstStyle/>
          <a:p>
            <a:r>
              <a:rPr lang="en-VN" dirty="0"/>
              <a:t>Focus of this course</a:t>
            </a:r>
          </a:p>
        </p:txBody>
      </p:sp>
    </p:spTree>
    <p:extLst>
      <p:ext uri="{BB962C8B-B14F-4D97-AF65-F5344CB8AC3E}">
        <p14:creationId xmlns:p14="http://schemas.microsoft.com/office/powerpoint/2010/main" val="171409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932-74D2-C364-DFCB-181A636BC8B1}"/>
              </a:ext>
            </a:extLst>
          </p:cNvPr>
          <p:cNvSpPr>
            <a:spLocks noGrp="1"/>
          </p:cNvSpPr>
          <p:nvPr>
            <p:ph type="title"/>
          </p:nvPr>
        </p:nvSpPr>
        <p:spPr/>
        <p:txBody>
          <a:bodyPr/>
          <a:lstStyle/>
          <a:p>
            <a:r>
              <a:rPr lang="en-VN" dirty="0"/>
              <a:t>Components of a machine learning pipeline</a:t>
            </a:r>
          </a:p>
        </p:txBody>
      </p:sp>
      <p:sp>
        <p:nvSpPr>
          <p:cNvPr id="3" name="Content Placeholder 2">
            <a:extLst>
              <a:ext uri="{FF2B5EF4-FFF2-40B4-BE49-F238E27FC236}">
                <a16:creationId xmlns:a16="http://schemas.microsoft.com/office/drawing/2014/main" id="{76CB2BC3-F348-A79A-4763-FE654ACF455E}"/>
              </a:ext>
            </a:extLst>
          </p:cNvPr>
          <p:cNvSpPr>
            <a:spLocks noGrp="1"/>
          </p:cNvSpPr>
          <p:nvPr>
            <p:ph idx="1"/>
          </p:nvPr>
        </p:nvSpPr>
        <p:spPr/>
        <p:txBody>
          <a:bodyPr>
            <a:normAutofit fontScale="85000" lnSpcReduction="20000"/>
          </a:bodyPr>
          <a:lstStyle/>
          <a:p>
            <a:r>
              <a:rPr lang="en-US" b="1" dirty="0"/>
              <a:t>Input Data</a:t>
            </a:r>
            <a:endParaRPr lang="en-US" dirty="0"/>
          </a:p>
          <a:p>
            <a:pPr lvl="1"/>
            <a:r>
              <a:rPr lang="en-US" dirty="0"/>
              <a:t>Raw data used to train the model, containing independent variables (predictors) and, in supervised learning, target labels.</a:t>
            </a:r>
          </a:p>
          <a:p>
            <a:r>
              <a:rPr lang="en-US" b="1" dirty="0"/>
              <a:t>Features</a:t>
            </a:r>
            <a:endParaRPr lang="en-US" dirty="0"/>
          </a:p>
          <a:p>
            <a:pPr lvl="1"/>
            <a:r>
              <a:rPr lang="en-US" dirty="0"/>
              <a:t>Selected attributes from the data that represent relevant information, influencing model accuracy and performance.</a:t>
            </a:r>
          </a:p>
          <a:p>
            <a:r>
              <a:rPr lang="en-US" b="1" dirty="0"/>
              <a:t>Model</a:t>
            </a:r>
            <a:endParaRPr lang="en-US" dirty="0"/>
          </a:p>
          <a:p>
            <a:pPr lvl="1"/>
            <a:r>
              <a:rPr lang="en-US" dirty="0"/>
              <a:t>The algorithm or mathematical representation that learns patterns in the data (e.g., linear regression, decision trees).</a:t>
            </a:r>
          </a:p>
          <a:p>
            <a:r>
              <a:rPr lang="en-US" b="1" dirty="0"/>
              <a:t>Model Output (Prediction)</a:t>
            </a:r>
            <a:endParaRPr lang="en-US" dirty="0"/>
          </a:p>
          <a:p>
            <a:pPr lvl="1"/>
            <a:r>
              <a:rPr lang="en-US" dirty="0"/>
              <a:t>The result generated by the model, such as predicted labels, probabilities, or continuous values.</a:t>
            </a:r>
          </a:p>
          <a:p>
            <a:r>
              <a:rPr lang="en-US" b="1" dirty="0"/>
              <a:t>Evaluation Metrics</a:t>
            </a:r>
            <a:endParaRPr lang="en-US" dirty="0"/>
          </a:p>
          <a:p>
            <a:pPr lvl="1"/>
            <a:r>
              <a:rPr lang="en-US" dirty="0"/>
              <a:t>Measures like accuracy, precision, and recall used to assess model performance and generalization.</a:t>
            </a:r>
          </a:p>
        </p:txBody>
      </p:sp>
      <p:sp>
        <p:nvSpPr>
          <p:cNvPr id="4" name="Slide Number Placeholder 3">
            <a:extLst>
              <a:ext uri="{FF2B5EF4-FFF2-40B4-BE49-F238E27FC236}">
                <a16:creationId xmlns:a16="http://schemas.microsoft.com/office/drawing/2014/main" id="{0E3DD3FE-7E1A-E0CF-8883-FDE42EF7012F}"/>
              </a:ext>
            </a:extLst>
          </p:cNvPr>
          <p:cNvSpPr>
            <a:spLocks noGrp="1"/>
          </p:cNvSpPr>
          <p:nvPr>
            <p:ph type="sldNum" sz="quarter" idx="12"/>
          </p:nvPr>
        </p:nvSpPr>
        <p:spPr/>
        <p:txBody>
          <a:bodyPr/>
          <a:lstStyle/>
          <a:p>
            <a:fld id="{95F0C431-FB59-5241-9837-9D94F974831B}" type="slidenum">
              <a:rPr lang="en-VN" smtClean="0"/>
              <a:t>18</a:t>
            </a:fld>
            <a:endParaRPr lang="en-VN"/>
          </a:p>
        </p:txBody>
      </p:sp>
    </p:spTree>
    <p:extLst>
      <p:ext uri="{BB962C8B-B14F-4D97-AF65-F5344CB8AC3E}">
        <p14:creationId xmlns:p14="http://schemas.microsoft.com/office/powerpoint/2010/main" val="41101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7548-C2F0-30CD-0823-2A7EB9DC3C1F}"/>
              </a:ext>
            </a:extLst>
          </p:cNvPr>
          <p:cNvSpPr>
            <a:spLocks noGrp="1"/>
          </p:cNvSpPr>
          <p:nvPr>
            <p:ph type="title"/>
          </p:nvPr>
        </p:nvSpPr>
        <p:spPr/>
        <p:txBody>
          <a:bodyPr/>
          <a:lstStyle/>
          <a:p>
            <a:r>
              <a:rPr lang="en-VN" dirty="0"/>
              <a:t>Course Overview</a:t>
            </a:r>
          </a:p>
        </p:txBody>
      </p:sp>
      <p:sp>
        <p:nvSpPr>
          <p:cNvPr id="3" name="Content Placeholder 2">
            <a:extLst>
              <a:ext uri="{FF2B5EF4-FFF2-40B4-BE49-F238E27FC236}">
                <a16:creationId xmlns:a16="http://schemas.microsoft.com/office/drawing/2014/main" id="{F4CFF176-5A4A-6520-E483-82F7F3138D76}"/>
              </a:ext>
            </a:extLst>
          </p:cNvPr>
          <p:cNvSpPr>
            <a:spLocks noGrp="1"/>
          </p:cNvSpPr>
          <p:nvPr>
            <p:ph idx="1"/>
          </p:nvPr>
        </p:nvSpPr>
        <p:spPr/>
        <p:txBody>
          <a:bodyPr/>
          <a:lstStyle/>
          <a:p>
            <a:r>
              <a:rPr lang="en-VN" dirty="0"/>
              <a:t>Github: </a:t>
            </a:r>
            <a:r>
              <a:rPr lang="en-US" dirty="0">
                <a:hlinkClick r:id="rId2"/>
              </a:rPr>
              <a:t>https://github.com/luumsk/NSU_ML</a:t>
            </a:r>
            <a:endParaRPr lang="en-US" dirty="0"/>
          </a:p>
          <a:p>
            <a:r>
              <a:rPr lang="en-US" dirty="0"/>
              <a:t>Email: </a:t>
            </a:r>
            <a:r>
              <a:rPr lang="en-US" dirty="0">
                <a:hlinkClick r:id="rId3"/>
              </a:rPr>
              <a:t>khue.luu@g.nsu.ru</a:t>
            </a:r>
            <a:endParaRPr lang="en-US" dirty="0"/>
          </a:p>
          <a:p>
            <a:r>
              <a:rPr lang="en-US" dirty="0"/>
              <a:t>Telegram: @</a:t>
            </a:r>
            <a:r>
              <a:rPr lang="en-US" dirty="0" err="1"/>
              <a:t>khueluu</a:t>
            </a:r>
            <a:endParaRPr lang="en-US" dirty="0"/>
          </a:p>
          <a:p>
            <a:r>
              <a:rPr lang="en-US" dirty="0"/>
              <a:t>Notes:</a:t>
            </a:r>
          </a:p>
          <a:p>
            <a:pPr lvl="1"/>
            <a:r>
              <a:rPr lang="en-US" dirty="0"/>
              <a:t>Theory + practice (*)</a:t>
            </a:r>
          </a:p>
          <a:p>
            <a:pPr lvl="1"/>
            <a:r>
              <a:rPr lang="en-US" dirty="0"/>
              <a:t>Lectures + assignments + personal final project</a:t>
            </a:r>
          </a:p>
          <a:p>
            <a:pPr lvl="1"/>
            <a:r>
              <a:rPr lang="en-US" dirty="0"/>
              <a:t>Extra points</a:t>
            </a:r>
            <a:endParaRPr lang="en-VN" dirty="0"/>
          </a:p>
        </p:txBody>
      </p:sp>
      <p:sp>
        <p:nvSpPr>
          <p:cNvPr id="4" name="Slide Number Placeholder 3">
            <a:extLst>
              <a:ext uri="{FF2B5EF4-FFF2-40B4-BE49-F238E27FC236}">
                <a16:creationId xmlns:a16="http://schemas.microsoft.com/office/drawing/2014/main" id="{0FD3598E-5CAF-6EA5-20D8-3B8DEB60B6C2}"/>
              </a:ext>
            </a:extLst>
          </p:cNvPr>
          <p:cNvSpPr>
            <a:spLocks noGrp="1"/>
          </p:cNvSpPr>
          <p:nvPr>
            <p:ph type="sldNum" sz="quarter" idx="12"/>
          </p:nvPr>
        </p:nvSpPr>
        <p:spPr/>
        <p:txBody>
          <a:bodyPr/>
          <a:lstStyle/>
          <a:p>
            <a:fld id="{95F0C431-FB59-5241-9837-9D94F974831B}" type="slidenum">
              <a:rPr lang="en-VN" smtClean="0"/>
              <a:t>1</a:t>
            </a:fld>
            <a:endParaRPr lang="en-VN"/>
          </a:p>
        </p:txBody>
      </p:sp>
    </p:spTree>
    <p:extLst>
      <p:ext uri="{BB962C8B-B14F-4D97-AF65-F5344CB8AC3E}">
        <p14:creationId xmlns:p14="http://schemas.microsoft.com/office/powerpoint/2010/main" val="228479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41E0B-F099-7BC7-E7BA-1E49A3ADC080}"/>
              </a:ext>
            </a:extLst>
          </p:cNvPr>
          <p:cNvSpPr>
            <a:spLocks noGrp="1"/>
          </p:cNvSpPr>
          <p:nvPr>
            <p:ph type="title"/>
          </p:nvPr>
        </p:nvSpPr>
        <p:spPr>
          <a:xfrm>
            <a:off x="1010024" y="1383527"/>
            <a:ext cx="6072333" cy="4175166"/>
          </a:xfrm>
        </p:spPr>
        <p:txBody>
          <a:bodyPr vert="horz" lIns="91440" tIns="45720" rIns="91440" bIns="45720" rtlCol="0" anchor="ctr">
            <a:normAutofit/>
          </a:bodyPr>
          <a:lstStyle/>
          <a:p>
            <a:pPr algn="r"/>
            <a:r>
              <a:rPr lang="en-US" sz="9600" kern="1200">
                <a:solidFill>
                  <a:schemeClr val="tx1"/>
                </a:solidFill>
                <a:latin typeface="+mj-lt"/>
                <a:ea typeface="+mj-ea"/>
                <a:cs typeface="+mj-cs"/>
              </a:rPr>
              <a:t>Some practical aspects</a:t>
            </a:r>
          </a:p>
        </p:txBody>
      </p:sp>
      <p:sp>
        <p:nvSpPr>
          <p:cNvPr id="3" name="Content Placeholder 2">
            <a:extLst>
              <a:ext uri="{FF2B5EF4-FFF2-40B4-BE49-F238E27FC236}">
                <a16:creationId xmlns:a16="http://schemas.microsoft.com/office/drawing/2014/main" id="{969F476C-66BB-2B0D-622E-3E7319B2B36D}"/>
              </a:ext>
            </a:extLst>
          </p:cNvPr>
          <p:cNvSpPr>
            <a:spLocks noGrp="1"/>
          </p:cNvSpPr>
          <p:nvPr>
            <p:ph type="body" idx="1"/>
          </p:nvPr>
        </p:nvSpPr>
        <p:spPr>
          <a:xfrm>
            <a:off x="7776051" y="2581835"/>
            <a:ext cx="3323968" cy="1778552"/>
          </a:xfrm>
        </p:spPr>
        <p:txBody>
          <a:bodyPr vert="horz" lIns="91440" tIns="45720" rIns="91440" bIns="45720" rtlCol="0" anchor="ctr">
            <a:normAutofit/>
          </a:bodyPr>
          <a:lstStyle/>
          <a:p>
            <a:r>
              <a:rPr lang="en-US" sz="1300" kern="1200">
                <a:solidFill>
                  <a:schemeClr val="tx1"/>
                </a:solidFill>
                <a:latin typeface="+mn-lt"/>
                <a:ea typeface="+mn-ea"/>
                <a:cs typeface="+mn-cs"/>
              </a:rPr>
              <a:t>Underfitting vs Overfitting</a:t>
            </a:r>
          </a:p>
          <a:p>
            <a:r>
              <a:rPr lang="en-US" sz="1300" kern="1200">
                <a:solidFill>
                  <a:schemeClr val="tx1"/>
                </a:solidFill>
                <a:latin typeface="+mn-lt"/>
                <a:ea typeface="+mn-ea"/>
                <a:cs typeface="+mn-cs"/>
              </a:rPr>
              <a:t>Training, validation, and test dataset splitting</a:t>
            </a:r>
          </a:p>
          <a:p>
            <a:r>
              <a:rPr lang="en-US" sz="1300" kern="1200">
                <a:solidFill>
                  <a:schemeClr val="tx1"/>
                </a:solidFill>
                <a:latin typeface="+mn-lt"/>
                <a:ea typeface="+mn-ea"/>
                <a:cs typeface="+mn-cs"/>
              </a:rPr>
              <a:t>Cross-validation</a:t>
            </a:r>
          </a:p>
          <a:p>
            <a:r>
              <a:rPr lang="en-US" sz="1300" kern="1200">
                <a:solidFill>
                  <a:schemeClr val="tx1"/>
                </a:solidFill>
                <a:latin typeface="+mn-lt"/>
                <a:ea typeface="+mn-ea"/>
                <a:cs typeface="+mn-cs"/>
              </a:rPr>
              <a:t>Hyperparameters tuning</a:t>
            </a:r>
          </a:p>
          <a:p>
            <a:r>
              <a:rPr lang="en-US" sz="1300" kern="1200">
                <a:solidFill>
                  <a:schemeClr val="tx1"/>
                </a:solidFill>
                <a:latin typeface="+mn-lt"/>
                <a:ea typeface="+mn-ea"/>
                <a:cs typeface="+mn-cs"/>
              </a:rPr>
              <a:t>Ensemble method</a:t>
            </a:r>
          </a:p>
        </p:txBody>
      </p:sp>
      <p:cxnSp>
        <p:nvCxnSpPr>
          <p:cNvPr id="17" name="Straight Connector 16">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1FBC354-0DFB-45CB-7F5C-181105999CB4}"/>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95F0C431-FB59-5241-9837-9D94F974831B}" type="slidenum">
              <a:rPr lang="en-US" sz="6600">
                <a:solidFill>
                  <a:srgbClr val="FFFFFF"/>
                </a:solidFill>
              </a:rPr>
              <a:pPr>
                <a:lnSpc>
                  <a:spcPct val="90000"/>
                </a:lnSpc>
                <a:spcAft>
                  <a:spcPts val="600"/>
                </a:spcAft>
              </a:pPr>
              <a:t>19</a:t>
            </a:fld>
            <a:endParaRPr lang="en-US" sz="6600">
              <a:solidFill>
                <a:srgbClr val="FFFFFF"/>
              </a:solidFill>
            </a:endParaRPr>
          </a:p>
        </p:txBody>
      </p:sp>
    </p:spTree>
    <p:extLst>
      <p:ext uri="{BB962C8B-B14F-4D97-AF65-F5344CB8AC3E}">
        <p14:creationId xmlns:p14="http://schemas.microsoft.com/office/powerpoint/2010/main" val="3395114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C92-F62B-4A64-DE3B-E47FB331C8F0}"/>
              </a:ext>
            </a:extLst>
          </p:cNvPr>
          <p:cNvSpPr>
            <a:spLocks noGrp="1"/>
          </p:cNvSpPr>
          <p:nvPr>
            <p:ph type="title"/>
          </p:nvPr>
        </p:nvSpPr>
        <p:spPr/>
        <p:txBody>
          <a:bodyPr/>
          <a:lstStyle/>
          <a:p>
            <a:r>
              <a:rPr lang="en-VN" dirty="0"/>
              <a:t>Choosing the function class</a:t>
            </a:r>
          </a:p>
        </p:txBody>
      </p:sp>
      <p:sp>
        <p:nvSpPr>
          <p:cNvPr id="4" name="Slide Number Placeholder 3">
            <a:extLst>
              <a:ext uri="{FF2B5EF4-FFF2-40B4-BE49-F238E27FC236}">
                <a16:creationId xmlns:a16="http://schemas.microsoft.com/office/drawing/2014/main" id="{89404D1D-1A70-CA9C-3867-A8621B050F2D}"/>
              </a:ext>
            </a:extLst>
          </p:cNvPr>
          <p:cNvSpPr>
            <a:spLocks noGrp="1"/>
          </p:cNvSpPr>
          <p:nvPr>
            <p:ph type="sldNum" sz="quarter" idx="12"/>
          </p:nvPr>
        </p:nvSpPr>
        <p:spPr/>
        <p:txBody>
          <a:bodyPr/>
          <a:lstStyle/>
          <a:p>
            <a:fld id="{95F0C431-FB59-5241-9837-9D94F974831B}" type="slidenum">
              <a:rPr lang="en-VN" smtClean="0"/>
              <a:t>20</a:t>
            </a:fld>
            <a:endParaRPr lang="en-VN"/>
          </a:p>
        </p:txBody>
      </p:sp>
      <p:pic>
        <p:nvPicPr>
          <p:cNvPr id="1030" name="Picture 6">
            <a:extLst>
              <a:ext uri="{FF2B5EF4-FFF2-40B4-BE49-F238E27FC236}">
                <a16:creationId xmlns:a16="http://schemas.microsoft.com/office/drawing/2014/main" id="{379CE468-8E36-254E-FFD1-42BB818C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6238"/>
            <a:ext cx="4279900" cy="40513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A91F077C-E459-0BB4-619C-B89B8E46F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763" y="1646238"/>
            <a:ext cx="42291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196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C92-F62B-4A64-DE3B-E47FB331C8F0}"/>
              </a:ext>
            </a:extLst>
          </p:cNvPr>
          <p:cNvSpPr>
            <a:spLocks noGrp="1"/>
          </p:cNvSpPr>
          <p:nvPr>
            <p:ph type="title"/>
          </p:nvPr>
        </p:nvSpPr>
        <p:spPr/>
        <p:txBody>
          <a:bodyPr/>
          <a:lstStyle/>
          <a:p>
            <a:r>
              <a:rPr lang="en-VN" dirty="0"/>
              <a:t>Choosing the function class</a:t>
            </a:r>
          </a:p>
        </p:txBody>
      </p:sp>
      <p:sp>
        <p:nvSpPr>
          <p:cNvPr id="4" name="Slide Number Placeholder 3">
            <a:extLst>
              <a:ext uri="{FF2B5EF4-FFF2-40B4-BE49-F238E27FC236}">
                <a16:creationId xmlns:a16="http://schemas.microsoft.com/office/drawing/2014/main" id="{89404D1D-1A70-CA9C-3867-A8621B050F2D}"/>
              </a:ext>
            </a:extLst>
          </p:cNvPr>
          <p:cNvSpPr>
            <a:spLocks noGrp="1"/>
          </p:cNvSpPr>
          <p:nvPr>
            <p:ph type="sldNum" sz="quarter" idx="12"/>
          </p:nvPr>
        </p:nvSpPr>
        <p:spPr/>
        <p:txBody>
          <a:bodyPr/>
          <a:lstStyle/>
          <a:p>
            <a:fld id="{95F0C431-FB59-5241-9837-9D94F974831B}" type="slidenum">
              <a:rPr lang="en-VN" smtClean="0"/>
              <a:t>21</a:t>
            </a:fld>
            <a:endParaRPr lang="en-VN"/>
          </a:p>
        </p:txBody>
      </p:sp>
      <p:pic>
        <p:nvPicPr>
          <p:cNvPr id="3074" name="Picture 2">
            <a:extLst>
              <a:ext uri="{FF2B5EF4-FFF2-40B4-BE49-F238E27FC236}">
                <a16:creationId xmlns:a16="http://schemas.microsoft.com/office/drawing/2014/main" id="{7700E18B-7AA0-9DAF-8F0A-DC22260B7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279900" cy="40513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1244633D-51D1-5F9A-6964-FDFB98A15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763" y="1690688"/>
            <a:ext cx="41910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86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C92-F62B-4A64-DE3B-E47FB331C8F0}"/>
              </a:ext>
            </a:extLst>
          </p:cNvPr>
          <p:cNvSpPr>
            <a:spLocks noGrp="1"/>
          </p:cNvSpPr>
          <p:nvPr>
            <p:ph type="title"/>
          </p:nvPr>
        </p:nvSpPr>
        <p:spPr/>
        <p:txBody>
          <a:bodyPr/>
          <a:lstStyle/>
          <a:p>
            <a:r>
              <a:rPr lang="en-VN" dirty="0"/>
              <a:t>Choosing the function class</a:t>
            </a:r>
          </a:p>
        </p:txBody>
      </p:sp>
      <p:sp>
        <p:nvSpPr>
          <p:cNvPr id="4" name="Slide Number Placeholder 3">
            <a:extLst>
              <a:ext uri="{FF2B5EF4-FFF2-40B4-BE49-F238E27FC236}">
                <a16:creationId xmlns:a16="http://schemas.microsoft.com/office/drawing/2014/main" id="{89404D1D-1A70-CA9C-3867-A8621B050F2D}"/>
              </a:ext>
            </a:extLst>
          </p:cNvPr>
          <p:cNvSpPr>
            <a:spLocks noGrp="1"/>
          </p:cNvSpPr>
          <p:nvPr>
            <p:ph type="sldNum" sz="quarter" idx="12"/>
          </p:nvPr>
        </p:nvSpPr>
        <p:spPr/>
        <p:txBody>
          <a:bodyPr/>
          <a:lstStyle/>
          <a:p>
            <a:fld id="{95F0C431-FB59-5241-9837-9D94F974831B}" type="slidenum">
              <a:rPr lang="en-VN" smtClean="0"/>
              <a:t>22</a:t>
            </a:fld>
            <a:endParaRPr lang="en-VN"/>
          </a:p>
        </p:txBody>
      </p:sp>
      <p:pic>
        <p:nvPicPr>
          <p:cNvPr id="5125" name="Picture 5">
            <a:extLst>
              <a:ext uri="{FF2B5EF4-FFF2-40B4-BE49-F238E27FC236}">
                <a16:creationId xmlns:a16="http://schemas.microsoft.com/office/drawing/2014/main" id="{E093FB06-5A47-9F4C-5FAC-4C7FD8C2F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90688"/>
            <a:ext cx="4114800" cy="40513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DC4C86E-4A0A-2CBC-DEF5-0E40480FE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2799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880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F7439-AC48-30DC-E65D-4C92BF38304E}"/>
              </a:ext>
            </a:extLst>
          </p:cNvPr>
          <p:cNvSpPr>
            <a:spLocks noGrp="1"/>
          </p:cNvSpPr>
          <p:nvPr>
            <p:ph type="title"/>
          </p:nvPr>
        </p:nvSpPr>
        <p:spPr>
          <a:xfrm>
            <a:off x="838200" y="557189"/>
            <a:ext cx="10515600" cy="2057043"/>
          </a:xfrm>
        </p:spPr>
        <p:txBody>
          <a:bodyPr vert="horz" lIns="91440" tIns="45720" rIns="91440" bIns="45720" rtlCol="0" anchor="ctr">
            <a:normAutofit/>
          </a:bodyPr>
          <a:lstStyle/>
          <a:p>
            <a:r>
              <a:rPr lang="en-US" sz="5200" kern="1200">
                <a:solidFill>
                  <a:schemeClr val="tx1"/>
                </a:solidFill>
                <a:latin typeface="+mj-lt"/>
                <a:ea typeface="+mj-ea"/>
                <a:cs typeface="+mj-cs"/>
              </a:rPr>
              <a:t>High Variance</a:t>
            </a:r>
          </a:p>
        </p:txBody>
      </p:sp>
      <p:pic>
        <p:nvPicPr>
          <p:cNvPr id="6147" name="Picture 3">
            <a:extLst>
              <a:ext uri="{FF2B5EF4-FFF2-40B4-BE49-F238E27FC236}">
                <a16:creationId xmlns:a16="http://schemas.microsoft.com/office/drawing/2014/main" id="{3B87B069-327E-6D55-2EFA-F9F8E330B2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7710" y="2785950"/>
            <a:ext cx="3790314" cy="351485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B3761F41-8E4D-78E0-8E3D-11A9773A25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3386" y="2802840"/>
            <a:ext cx="3797536" cy="348107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9B582A1-2747-BFE7-5D85-D58DB7FB97C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92673" y="2827494"/>
            <a:ext cx="3797536" cy="34317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96842EF-0E63-090F-9F5C-038E30898B0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5F0C431-FB59-5241-9837-9D94F974831B}" type="slidenum">
              <a:rPr lang="en-US" smtClean="0">
                <a:solidFill>
                  <a:schemeClr val="tx1">
                    <a:tint val="75000"/>
                  </a:schemeClr>
                </a:solidFill>
              </a:rPr>
              <a:pPr>
                <a:spcAft>
                  <a:spcPts val="600"/>
                </a:spcAft>
              </a:pPr>
              <a:t>23</a:t>
            </a:fld>
            <a:endParaRPr lang="en-US">
              <a:solidFill>
                <a:schemeClr val="tx1">
                  <a:tint val="75000"/>
                </a:schemeClr>
              </a:solidFill>
            </a:endParaRPr>
          </a:p>
        </p:txBody>
      </p:sp>
    </p:spTree>
    <p:extLst>
      <p:ext uri="{BB962C8B-B14F-4D97-AF65-F5344CB8AC3E}">
        <p14:creationId xmlns:p14="http://schemas.microsoft.com/office/powerpoint/2010/main" val="360000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F7439-AC48-30DC-E65D-4C92BF38304E}"/>
              </a:ext>
            </a:extLst>
          </p:cNvPr>
          <p:cNvSpPr>
            <a:spLocks noGrp="1"/>
          </p:cNvSpPr>
          <p:nvPr>
            <p:ph type="title"/>
          </p:nvPr>
        </p:nvSpPr>
        <p:spPr>
          <a:xfrm>
            <a:off x="838200" y="557189"/>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High Bias</a:t>
            </a:r>
          </a:p>
        </p:txBody>
      </p:sp>
      <p:pic>
        <p:nvPicPr>
          <p:cNvPr id="8196" name="Picture 4">
            <a:extLst>
              <a:ext uri="{FF2B5EF4-FFF2-40B4-BE49-F238E27FC236}">
                <a16:creationId xmlns:a16="http://schemas.microsoft.com/office/drawing/2014/main" id="{36E63248-1BC1-DEEB-4427-D53763211C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5256" y="2785950"/>
            <a:ext cx="3735222" cy="351485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CAE1501-F1E6-BD86-0CA4-FCE3A9FC74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08015" y="2785950"/>
            <a:ext cx="3768277" cy="351485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7D86C18E-E293-C5E9-BE0D-419725E606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96284" y="2785950"/>
            <a:ext cx="3790314" cy="35148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96842EF-0E63-090F-9F5C-038E30898B0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5F0C431-FB59-5241-9837-9D94F974831B}" type="slidenum">
              <a:rPr lang="en-US" smtClean="0">
                <a:solidFill>
                  <a:schemeClr val="tx1">
                    <a:tint val="75000"/>
                  </a:schemeClr>
                </a:solidFill>
              </a:rPr>
              <a:pPr>
                <a:spcAft>
                  <a:spcPts val="600"/>
                </a:spcAft>
              </a:pPr>
              <a:t>24</a:t>
            </a:fld>
            <a:endParaRPr lang="en-US">
              <a:solidFill>
                <a:schemeClr val="tx1">
                  <a:tint val="75000"/>
                </a:schemeClr>
              </a:solidFill>
            </a:endParaRPr>
          </a:p>
        </p:txBody>
      </p:sp>
    </p:spTree>
    <p:extLst>
      <p:ext uri="{BB962C8B-B14F-4D97-AF65-F5344CB8AC3E}">
        <p14:creationId xmlns:p14="http://schemas.microsoft.com/office/powerpoint/2010/main" val="1253890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66205-5858-B66C-ECA0-49131CCA54F4}"/>
              </a:ext>
            </a:extLst>
          </p:cNvPr>
          <p:cNvSpPr>
            <a:spLocks noGrp="1"/>
          </p:cNvSpPr>
          <p:nvPr>
            <p:ph type="title"/>
          </p:nvPr>
        </p:nvSpPr>
        <p:spPr>
          <a:xfrm>
            <a:off x="838200" y="557189"/>
            <a:ext cx="10515600" cy="2057043"/>
          </a:xfrm>
        </p:spPr>
        <p:txBody>
          <a:bodyPr vert="horz" lIns="91440" tIns="45720" rIns="91440" bIns="45720" rtlCol="0" anchor="ctr">
            <a:normAutofit/>
          </a:bodyPr>
          <a:lstStyle/>
          <a:p>
            <a:r>
              <a:rPr lang="en-US" sz="5200" kern="1200">
                <a:solidFill>
                  <a:schemeClr val="tx1"/>
                </a:solidFill>
                <a:latin typeface="+mj-lt"/>
                <a:ea typeface="+mj-ea"/>
                <a:cs typeface="+mj-cs"/>
              </a:rPr>
              <a:t>Optimal Bias and Variance</a:t>
            </a:r>
          </a:p>
        </p:txBody>
      </p:sp>
      <p:pic>
        <p:nvPicPr>
          <p:cNvPr id="9218" name="Picture 2">
            <a:extLst>
              <a:ext uri="{FF2B5EF4-FFF2-40B4-BE49-F238E27FC236}">
                <a16:creationId xmlns:a16="http://schemas.microsoft.com/office/drawing/2014/main" id="{E6DCB51E-C87E-AF15-B32F-C93EDAE31E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9329" y="2785950"/>
            <a:ext cx="364707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8C57C05-82FA-0A79-8254-DFA42B21E4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8616" y="2785950"/>
            <a:ext cx="364707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AFC64159-5CDA-81FB-AFF5-EF3F5A9053F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29339" y="2785950"/>
            <a:ext cx="3724203" cy="35148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E8928FC-85F4-5C15-3827-D4DE33E4F8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5F0C431-FB59-5241-9837-9D94F974831B}" type="slidenum">
              <a:rPr lang="en-US" smtClean="0">
                <a:solidFill>
                  <a:schemeClr val="tx1">
                    <a:tint val="75000"/>
                  </a:schemeClr>
                </a:solidFill>
              </a:rPr>
              <a:pPr>
                <a:spcAft>
                  <a:spcPts val="600"/>
                </a:spcAft>
              </a:pPr>
              <a:t>25</a:t>
            </a:fld>
            <a:endParaRPr lang="en-US">
              <a:solidFill>
                <a:schemeClr val="tx1">
                  <a:tint val="75000"/>
                </a:schemeClr>
              </a:solidFill>
            </a:endParaRPr>
          </a:p>
        </p:txBody>
      </p:sp>
    </p:spTree>
    <p:extLst>
      <p:ext uri="{BB962C8B-B14F-4D97-AF65-F5344CB8AC3E}">
        <p14:creationId xmlns:p14="http://schemas.microsoft.com/office/powerpoint/2010/main" val="414001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90E7-1A54-F0EE-D0F7-B398D43D1EA2}"/>
              </a:ext>
            </a:extLst>
          </p:cNvPr>
          <p:cNvSpPr>
            <a:spLocks noGrp="1"/>
          </p:cNvSpPr>
          <p:nvPr>
            <p:ph type="title"/>
          </p:nvPr>
        </p:nvSpPr>
        <p:spPr/>
        <p:txBody>
          <a:bodyPr/>
          <a:lstStyle/>
          <a:p>
            <a:r>
              <a:rPr lang="en-VN" dirty="0"/>
              <a:t>Overfitting and Underfitting</a:t>
            </a:r>
          </a:p>
        </p:txBody>
      </p:sp>
      <p:sp>
        <p:nvSpPr>
          <p:cNvPr id="3" name="Content Placeholder 2">
            <a:extLst>
              <a:ext uri="{FF2B5EF4-FFF2-40B4-BE49-F238E27FC236}">
                <a16:creationId xmlns:a16="http://schemas.microsoft.com/office/drawing/2014/main" id="{DBE616EB-B6FA-4435-5E5C-2C05F44B0832}"/>
              </a:ext>
            </a:extLst>
          </p:cNvPr>
          <p:cNvSpPr>
            <a:spLocks noGrp="1"/>
          </p:cNvSpPr>
          <p:nvPr>
            <p:ph idx="1"/>
          </p:nvPr>
        </p:nvSpPr>
        <p:spPr/>
        <p:txBody>
          <a:bodyPr>
            <a:normAutofit/>
          </a:bodyPr>
          <a:lstStyle/>
          <a:p>
            <a:pPr rtl="0">
              <a:spcBef>
                <a:spcPts val="0"/>
              </a:spcBef>
              <a:spcAft>
                <a:spcPts val="1200"/>
              </a:spcAft>
            </a:pPr>
            <a:r>
              <a:rPr lang="en-US" sz="3200" b="0" i="0" u="none" strike="noStrike" dirty="0">
                <a:solidFill>
                  <a:srgbClr val="434343"/>
                </a:solidFill>
                <a:effectLst/>
              </a:rPr>
              <a:t>A model with a </a:t>
            </a:r>
            <a:r>
              <a:rPr lang="en-US" sz="3200" b="1" i="0" u="none" strike="noStrike" dirty="0">
                <a:solidFill>
                  <a:srgbClr val="434343"/>
                </a:solidFill>
                <a:effectLst/>
              </a:rPr>
              <a:t>high bias</a:t>
            </a:r>
            <a:r>
              <a:rPr lang="en-US" sz="3200" b="0" i="0" u="none" strike="noStrike" dirty="0">
                <a:solidFill>
                  <a:srgbClr val="434343"/>
                </a:solidFill>
                <a:effectLst/>
              </a:rPr>
              <a:t> and </a:t>
            </a:r>
            <a:r>
              <a:rPr lang="en-US" sz="3200" b="1" i="0" u="none" strike="noStrike" dirty="0">
                <a:solidFill>
                  <a:srgbClr val="434343"/>
                </a:solidFill>
                <a:effectLst/>
              </a:rPr>
              <a:t>low variance</a:t>
            </a:r>
            <a:r>
              <a:rPr lang="en-US" sz="3200" b="0" i="0" u="none" strike="noStrike" dirty="0">
                <a:solidFill>
                  <a:srgbClr val="434343"/>
                </a:solidFill>
                <a:effectLst/>
              </a:rPr>
              <a:t> is an </a:t>
            </a:r>
            <a:r>
              <a:rPr lang="en-US" sz="3200" b="1" i="0" u="none" strike="noStrike" dirty="0">
                <a:solidFill>
                  <a:srgbClr val="434343"/>
                </a:solidFill>
                <a:effectLst/>
              </a:rPr>
              <a:t>underfit</a:t>
            </a:r>
            <a:r>
              <a:rPr lang="en-US" sz="3200" b="0" i="0" u="none" strike="noStrike" dirty="0">
                <a:solidFill>
                  <a:srgbClr val="434343"/>
                </a:solidFill>
                <a:effectLst/>
              </a:rPr>
              <a:t> model. It does not sufficiently represent the statistical relationships in our data.</a:t>
            </a:r>
            <a:endParaRPr lang="en-US" sz="3200" b="0" dirty="0">
              <a:effectLst/>
            </a:endParaRPr>
          </a:p>
          <a:p>
            <a:r>
              <a:rPr lang="en-US" sz="3200" b="0" i="0" u="none" strike="noStrike" dirty="0">
                <a:solidFill>
                  <a:srgbClr val="434343"/>
                </a:solidFill>
                <a:effectLst/>
              </a:rPr>
              <a:t>A model with </a:t>
            </a:r>
            <a:r>
              <a:rPr lang="en-US" sz="3200" b="1" i="0" u="none" strike="noStrike" dirty="0">
                <a:solidFill>
                  <a:srgbClr val="434343"/>
                </a:solidFill>
                <a:effectLst/>
              </a:rPr>
              <a:t>high variance</a:t>
            </a:r>
            <a:r>
              <a:rPr lang="en-US" sz="3200" b="0" i="0" u="none" strike="noStrike" dirty="0">
                <a:solidFill>
                  <a:srgbClr val="434343"/>
                </a:solidFill>
                <a:effectLst/>
              </a:rPr>
              <a:t> and </a:t>
            </a:r>
            <a:r>
              <a:rPr lang="en-US" sz="3200" b="1" i="0" u="none" strike="noStrike" dirty="0">
                <a:solidFill>
                  <a:srgbClr val="434343"/>
                </a:solidFill>
                <a:effectLst/>
              </a:rPr>
              <a:t>low bias</a:t>
            </a:r>
            <a:r>
              <a:rPr lang="en-US" sz="3200" b="0" i="0" u="none" strike="noStrike" dirty="0">
                <a:solidFill>
                  <a:srgbClr val="434343"/>
                </a:solidFill>
                <a:effectLst/>
              </a:rPr>
              <a:t> is an </a:t>
            </a:r>
            <a:r>
              <a:rPr lang="en-US" sz="3200" b="1" i="0" u="none" strike="noStrike" dirty="0">
                <a:solidFill>
                  <a:srgbClr val="434343"/>
                </a:solidFill>
                <a:effectLst/>
              </a:rPr>
              <a:t>overfit</a:t>
            </a:r>
            <a:r>
              <a:rPr lang="en-US" sz="3200" b="0" i="0" u="none" strike="noStrike" dirty="0">
                <a:solidFill>
                  <a:srgbClr val="434343"/>
                </a:solidFill>
                <a:effectLst/>
              </a:rPr>
              <a:t> model, because it captures relationships that are too specific to the exact data we happen to train it on. These relationships may not exist in the general distribution and are likely spurious.</a:t>
            </a:r>
            <a:endParaRPr lang="en-VN" sz="3200" dirty="0"/>
          </a:p>
        </p:txBody>
      </p:sp>
      <p:sp>
        <p:nvSpPr>
          <p:cNvPr id="4" name="Slide Number Placeholder 3">
            <a:extLst>
              <a:ext uri="{FF2B5EF4-FFF2-40B4-BE49-F238E27FC236}">
                <a16:creationId xmlns:a16="http://schemas.microsoft.com/office/drawing/2014/main" id="{B566E3E8-BA33-E52C-5E31-89166298FA83}"/>
              </a:ext>
            </a:extLst>
          </p:cNvPr>
          <p:cNvSpPr>
            <a:spLocks noGrp="1"/>
          </p:cNvSpPr>
          <p:nvPr>
            <p:ph type="sldNum" sz="quarter" idx="12"/>
          </p:nvPr>
        </p:nvSpPr>
        <p:spPr/>
        <p:txBody>
          <a:bodyPr/>
          <a:lstStyle/>
          <a:p>
            <a:fld id="{95F0C431-FB59-5241-9837-9D94F974831B}" type="slidenum">
              <a:rPr lang="en-VN" smtClean="0"/>
              <a:t>26</a:t>
            </a:fld>
            <a:endParaRPr lang="en-VN"/>
          </a:p>
        </p:txBody>
      </p:sp>
    </p:spTree>
    <p:extLst>
      <p:ext uri="{BB962C8B-B14F-4D97-AF65-F5344CB8AC3E}">
        <p14:creationId xmlns:p14="http://schemas.microsoft.com/office/powerpoint/2010/main" val="329746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4F6C-06A3-EBAC-6CE5-3BDE957EDBCE}"/>
              </a:ext>
            </a:extLst>
          </p:cNvPr>
          <p:cNvSpPr>
            <a:spLocks noGrp="1"/>
          </p:cNvSpPr>
          <p:nvPr>
            <p:ph type="title"/>
          </p:nvPr>
        </p:nvSpPr>
        <p:spPr/>
        <p:txBody>
          <a:bodyPr/>
          <a:lstStyle/>
          <a:p>
            <a:r>
              <a:rPr lang="en-VN" dirty="0"/>
              <a:t>Dataset splitting</a:t>
            </a:r>
          </a:p>
        </p:txBody>
      </p:sp>
      <p:sp>
        <p:nvSpPr>
          <p:cNvPr id="3" name="Content Placeholder 2">
            <a:extLst>
              <a:ext uri="{FF2B5EF4-FFF2-40B4-BE49-F238E27FC236}">
                <a16:creationId xmlns:a16="http://schemas.microsoft.com/office/drawing/2014/main" id="{240770ED-B90B-D7A5-8D42-147A83B22EBB}"/>
              </a:ext>
            </a:extLst>
          </p:cNvPr>
          <p:cNvSpPr>
            <a:spLocks noGrp="1"/>
          </p:cNvSpPr>
          <p:nvPr>
            <p:ph idx="1"/>
          </p:nvPr>
        </p:nvSpPr>
        <p:spPr/>
        <p:txBody>
          <a:bodyPr>
            <a:normAutofit/>
          </a:bodyPr>
          <a:lstStyle/>
          <a:p>
            <a:r>
              <a:rPr lang="en-US" b="1" dirty="0"/>
              <a:t>Training Dataset</a:t>
            </a:r>
            <a:endParaRPr lang="en-US" dirty="0"/>
          </a:p>
          <a:p>
            <a:pPr lvl="1"/>
            <a:r>
              <a:rPr lang="en-US" dirty="0"/>
              <a:t>Used to train the model by allowing it to learn patterns and relationships.</a:t>
            </a:r>
          </a:p>
          <a:p>
            <a:pPr lvl="1"/>
            <a:r>
              <a:rPr lang="en-US" dirty="0"/>
              <a:t>Typically the largest portion of the data (e.g., 60-70%).</a:t>
            </a:r>
          </a:p>
          <a:p>
            <a:r>
              <a:rPr lang="en-US" b="1" dirty="0"/>
              <a:t>Validation Dataset</a:t>
            </a:r>
            <a:endParaRPr lang="en-US" dirty="0"/>
          </a:p>
          <a:p>
            <a:pPr lvl="1"/>
            <a:r>
              <a:rPr lang="en-US" dirty="0"/>
              <a:t>Used to tune model parameters and prevent overfitting.</a:t>
            </a:r>
          </a:p>
          <a:p>
            <a:pPr lvl="1"/>
            <a:r>
              <a:rPr lang="en-US" dirty="0"/>
              <a:t>Helps evaluate model performance during training but isn’t used to train the model directly.</a:t>
            </a:r>
          </a:p>
          <a:p>
            <a:r>
              <a:rPr lang="en-US" b="1" dirty="0"/>
              <a:t>Test Dataset</a:t>
            </a:r>
            <a:endParaRPr lang="en-US" dirty="0"/>
          </a:p>
          <a:p>
            <a:pPr lvl="1"/>
            <a:r>
              <a:rPr lang="en-US" dirty="0"/>
              <a:t>A completely separate dataset used for final model evaluation.</a:t>
            </a:r>
          </a:p>
          <a:p>
            <a:pPr lvl="1"/>
            <a:r>
              <a:rPr lang="en-US" dirty="0"/>
              <a:t>Provides an unbiased assessment of model performance on new data.</a:t>
            </a:r>
          </a:p>
          <a:p>
            <a:endParaRPr lang="en-VN" dirty="0"/>
          </a:p>
        </p:txBody>
      </p:sp>
      <p:sp>
        <p:nvSpPr>
          <p:cNvPr id="4" name="Slide Number Placeholder 3">
            <a:extLst>
              <a:ext uri="{FF2B5EF4-FFF2-40B4-BE49-F238E27FC236}">
                <a16:creationId xmlns:a16="http://schemas.microsoft.com/office/drawing/2014/main" id="{6DCD0873-6D05-D130-A706-088D0549A472}"/>
              </a:ext>
            </a:extLst>
          </p:cNvPr>
          <p:cNvSpPr>
            <a:spLocks noGrp="1"/>
          </p:cNvSpPr>
          <p:nvPr>
            <p:ph type="sldNum" sz="quarter" idx="12"/>
          </p:nvPr>
        </p:nvSpPr>
        <p:spPr/>
        <p:txBody>
          <a:bodyPr/>
          <a:lstStyle/>
          <a:p>
            <a:fld id="{95F0C431-FB59-5241-9837-9D94F974831B}" type="slidenum">
              <a:rPr lang="en-VN" smtClean="0"/>
              <a:t>27</a:t>
            </a:fld>
            <a:endParaRPr lang="en-VN"/>
          </a:p>
        </p:txBody>
      </p:sp>
    </p:spTree>
    <p:extLst>
      <p:ext uri="{BB962C8B-B14F-4D97-AF65-F5344CB8AC3E}">
        <p14:creationId xmlns:p14="http://schemas.microsoft.com/office/powerpoint/2010/main" val="721019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68A6-A1E4-0A60-FB20-186DA56230A5}"/>
              </a:ext>
            </a:extLst>
          </p:cNvPr>
          <p:cNvSpPr>
            <a:spLocks noGrp="1"/>
          </p:cNvSpPr>
          <p:nvPr>
            <p:ph type="title"/>
          </p:nvPr>
        </p:nvSpPr>
        <p:spPr/>
        <p:txBody>
          <a:bodyPr/>
          <a:lstStyle/>
          <a:p>
            <a:r>
              <a:rPr lang="en-VN" dirty="0"/>
              <a:t>Cross Validation</a:t>
            </a:r>
          </a:p>
        </p:txBody>
      </p:sp>
      <p:sp>
        <p:nvSpPr>
          <p:cNvPr id="3" name="Content Placeholder 2">
            <a:extLst>
              <a:ext uri="{FF2B5EF4-FFF2-40B4-BE49-F238E27FC236}">
                <a16:creationId xmlns:a16="http://schemas.microsoft.com/office/drawing/2014/main" id="{E4AF3A4B-D798-366E-1C34-F25972EFFE1D}"/>
              </a:ext>
            </a:extLst>
          </p:cNvPr>
          <p:cNvSpPr>
            <a:spLocks noGrp="1"/>
          </p:cNvSpPr>
          <p:nvPr>
            <p:ph idx="1"/>
          </p:nvPr>
        </p:nvSpPr>
        <p:spPr/>
        <p:txBody>
          <a:bodyPr/>
          <a:lstStyle/>
          <a:p>
            <a:r>
              <a:rPr lang="en-US" b="1" dirty="0"/>
              <a:t>Purpose:</a:t>
            </a:r>
            <a:r>
              <a:rPr lang="en-US" dirty="0"/>
              <a:t> An approach to maximize data usage for training and validation.</a:t>
            </a:r>
          </a:p>
          <a:p>
            <a:r>
              <a:rPr lang="en-US" b="1" dirty="0"/>
              <a:t>Process:</a:t>
            </a:r>
            <a:r>
              <a:rPr lang="en-US" dirty="0"/>
              <a:t> The dataset is split into </a:t>
            </a:r>
            <a:r>
              <a:rPr lang="en-US" i="1" dirty="0"/>
              <a:t>k</a:t>
            </a:r>
            <a:r>
              <a:rPr lang="en-US" dirty="0"/>
              <a:t> "folds." Each fold is used as a validation set while the remaining </a:t>
            </a:r>
            <a:r>
              <a:rPr lang="en-US" i="1" dirty="0"/>
              <a:t>k-1</a:t>
            </a:r>
            <a:r>
              <a:rPr lang="en-US" dirty="0"/>
              <a:t> folds are used for training.</a:t>
            </a:r>
          </a:p>
          <a:p>
            <a:r>
              <a:rPr lang="en-US" b="1" dirty="0"/>
              <a:t>Common Approach:</a:t>
            </a:r>
            <a:r>
              <a:rPr lang="en-US" dirty="0"/>
              <a:t> </a:t>
            </a:r>
            <a:r>
              <a:rPr lang="en-US" i="1" dirty="0"/>
              <a:t>k</a:t>
            </a:r>
            <a:r>
              <a:rPr lang="en-US" dirty="0"/>
              <a:t>-fold Cross-Validation (e.g., 5-fold), where results are averaged across folds.</a:t>
            </a:r>
          </a:p>
          <a:p>
            <a:r>
              <a:rPr lang="en-US" b="1" dirty="0"/>
              <a:t>Benefit:</a:t>
            </a:r>
            <a:r>
              <a:rPr lang="en-US" dirty="0"/>
              <a:t> Provides a more robust evaluation, reducing the risk of overfitting and underfitting</a:t>
            </a:r>
            <a:endParaRPr lang="en-VN" dirty="0"/>
          </a:p>
        </p:txBody>
      </p:sp>
      <p:sp>
        <p:nvSpPr>
          <p:cNvPr id="4" name="Slide Number Placeholder 3">
            <a:extLst>
              <a:ext uri="{FF2B5EF4-FFF2-40B4-BE49-F238E27FC236}">
                <a16:creationId xmlns:a16="http://schemas.microsoft.com/office/drawing/2014/main" id="{35DCAEA3-3DCF-FFC3-11CD-5E7ACCF134CF}"/>
              </a:ext>
            </a:extLst>
          </p:cNvPr>
          <p:cNvSpPr>
            <a:spLocks noGrp="1"/>
          </p:cNvSpPr>
          <p:nvPr>
            <p:ph type="sldNum" sz="quarter" idx="12"/>
          </p:nvPr>
        </p:nvSpPr>
        <p:spPr/>
        <p:txBody>
          <a:bodyPr/>
          <a:lstStyle/>
          <a:p>
            <a:fld id="{95F0C431-FB59-5241-9837-9D94F974831B}" type="slidenum">
              <a:rPr lang="en-VN" smtClean="0"/>
              <a:t>28</a:t>
            </a:fld>
            <a:endParaRPr lang="en-VN"/>
          </a:p>
        </p:txBody>
      </p:sp>
    </p:spTree>
    <p:extLst>
      <p:ext uri="{BB962C8B-B14F-4D97-AF65-F5344CB8AC3E}">
        <p14:creationId xmlns:p14="http://schemas.microsoft.com/office/powerpoint/2010/main" val="23881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53E56-DDAA-2C88-E5FA-1DF84CAFD830}"/>
              </a:ext>
            </a:extLst>
          </p:cNvPr>
          <p:cNvSpPr>
            <a:spLocks noGrp="1"/>
          </p:cNvSpPr>
          <p:nvPr>
            <p:ph type="title"/>
          </p:nvPr>
        </p:nvSpPr>
        <p:spPr>
          <a:xfrm>
            <a:off x="1010024" y="1383527"/>
            <a:ext cx="6072333" cy="4175166"/>
          </a:xfrm>
        </p:spPr>
        <p:txBody>
          <a:bodyPr vert="horz" lIns="91440" tIns="45720" rIns="91440" bIns="45720" rtlCol="0" anchor="ctr">
            <a:normAutofit/>
          </a:bodyPr>
          <a:lstStyle/>
          <a:p>
            <a:pPr algn="r"/>
            <a:r>
              <a:rPr lang="en-US" sz="8900" kern="1200">
                <a:solidFill>
                  <a:schemeClr val="tx1"/>
                </a:solidFill>
                <a:latin typeface="+mj-lt"/>
                <a:ea typeface="+mj-ea"/>
                <a:cs typeface="+mj-cs"/>
              </a:rPr>
              <a:t>Get to know Machine Learning</a:t>
            </a:r>
          </a:p>
        </p:txBody>
      </p:sp>
      <p:sp>
        <p:nvSpPr>
          <p:cNvPr id="3" name="Text Placeholder 2">
            <a:extLst>
              <a:ext uri="{FF2B5EF4-FFF2-40B4-BE49-F238E27FC236}">
                <a16:creationId xmlns:a16="http://schemas.microsoft.com/office/drawing/2014/main" id="{CFE0FBBC-93D3-57B1-840D-5195FAE1442F}"/>
              </a:ext>
            </a:extLst>
          </p:cNvPr>
          <p:cNvSpPr>
            <a:spLocks noGrp="1"/>
          </p:cNvSpPr>
          <p:nvPr>
            <p:ph type="body" idx="1"/>
          </p:nvPr>
        </p:nvSpPr>
        <p:spPr>
          <a:xfrm>
            <a:off x="7776051" y="2581835"/>
            <a:ext cx="3323968" cy="1778552"/>
          </a:xfrm>
        </p:spPr>
        <p:txBody>
          <a:bodyPr vert="horz" lIns="91440" tIns="45720" rIns="91440" bIns="45720" rtlCol="0" anchor="ctr">
            <a:normAutofit/>
          </a:bodyPr>
          <a:lstStyle/>
          <a:p>
            <a:r>
              <a:rPr lang="en-US" sz="1300" kern="1200">
                <a:solidFill>
                  <a:schemeClr val="tx1"/>
                </a:solidFill>
                <a:latin typeface="+mn-lt"/>
                <a:ea typeface="+mn-ea"/>
                <a:cs typeface="+mn-cs"/>
              </a:rPr>
              <a:t>What is Machine Learning?</a:t>
            </a:r>
          </a:p>
          <a:p>
            <a:r>
              <a:rPr lang="en-US" sz="1300" kern="1200">
                <a:solidFill>
                  <a:schemeClr val="tx1"/>
                </a:solidFill>
                <a:latin typeface="+mn-lt"/>
                <a:ea typeface="+mn-ea"/>
                <a:cs typeface="+mn-cs"/>
              </a:rPr>
              <a:t>Applications of Machine Learning</a:t>
            </a:r>
          </a:p>
          <a:p>
            <a:r>
              <a:rPr lang="en-US" sz="1300" kern="1200">
                <a:solidFill>
                  <a:schemeClr val="tx1"/>
                </a:solidFill>
                <a:latin typeface="+mn-lt"/>
                <a:ea typeface="+mn-ea"/>
                <a:cs typeface="+mn-cs"/>
              </a:rPr>
              <a:t>Types of Machine Learning</a:t>
            </a:r>
          </a:p>
          <a:p>
            <a:r>
              <a:rPr lang="en-US" sz="1300" kern="1200">
                <a:solidFill>
                  <a:schemeClr val="tx1"/>
                </a:solidFill>
                <a:latin typeface="+mn-lt"/>
                <a:ea typeface="+mn-ea"/>
                <a:cs typeface="+mn-cs"/>
              </a:rPr>
              <a:t>Machine Learning pipline</a:t>
            </a:r>
          </a:p>
          <a:p>
            <a:r>
              <a:rPr lang="en-US" sz="1300" kern="1200">
                <a:solidFill>
                  <a:schemeClr val="tx1"/>
                </a:solidFill>
                <a:latin typeface="+mn-lt"/>
                <a:ea typeface="+mn-ea"/>
                <a:cs typeface="+mn-cs"/>
              </a:rPr>
              <a:t>Component of a Machine Learning pipeline</a:t>
            </a:r>
          </a:p>
        </p:txBody>
      </p:sp>
      <p:cxnSp>
        <p:nvCxnSpPr>
          <p:cNvPr id="17" name="Straight Connector 16">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04BA289-5642-1772-37F7-04C7B7667869}"/>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95F0C431-FB59-5241-9837-9D94F974831B}" type="slidenum">
              <a:rPr lang="en-US" sz="6600">
                <a:solidFill>
                  <a:srgbClr val="FFFFFF"/>
                </a:solidFill>
              </a:rPr>
              <a:pPr>
                <a:lnSpc>
                  <a:spcPct val="90000"/>
                </a:lnSpc>
                <a:spcAft>
                  <a:spcPts val="600"/>
                </a:spcAft>
              </a:pPr>
              <a:t>2</a:t>
            </a:fld>
            <a:endParaRPr lang="en-US" sz="6600">
              <a:solidFill>
                <a:srgbClr val="FFFFFF"/>
              </a:solidFill>
            </a:endParaRPr>
          </a:p>
        </p:txBody>
      </p:sp>
    </p:spTree>
    <p:extLst>
      <p:ext uri="{BB962C8B-B14F-4D97-AF65-F5344CB8AC3E}">
        <p14:creationId xmlns:p14="http://schemas.microsoft.com/office/powerpoint/2010/main" val="939951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1974-2447-88FD-A30F-249E97CADC69}"/>
              </a:ext>
            </a:extLst>
          </p:cNvPr>
          <p:cNvSpPr>
            <a:spLocks noGrp="1"/>
          </p:cNvSpPr>
          <p:nvPr>
            <p:ph type="title"/>
          </p:nvPr>
        </p:nvSpPr>
        <p:spPr/>
        <p:txBody>
          <a:bodyPr/>
          <a:lstStyle/>
          <a:p>
            <a:r>
              <a:rPr lang="en-VN" dirty="0"/>
              <a:t>Cross Validation</a:t>
            </a:r>
          </a:p>
        </p:txBody>
      </p:sp>
      <p:pic>
        <p:nvPicPr>
          <p:cNvPr id="6" name="Content Placeholder 5" descr="A diagram of a train test&#10;&#10;Description automatically generated">
            <a:extLst>
              <a:ext uri="{FF2B5EF4-FFF2-40B4-BE49-F238E27FC236}">
                <a16:creationId xmlns:a16="http://schemas.microsoft.com/office/drawing/2014/main" id="{6FFEAD34-66FE-2B12-9EEC-3212354E2B15}"/>
              </a:ext>
            </a:extLst>
          </p:cNvPr>
          <p:cNvPicPr>
            <a:picLocks noGrp="1" noChangeAspect="1"/>
          </p:cNvPicPr>
          <p:nvPr>
            <p:ph idx="1"/>
          </p:nvPr>
        </p:nvPicPr>
        <p:blipFill>
          <a:blip r:embed="rId2"/>
          <a:stretch>
            <a:fillRect/>
          </a:stretch>
        </p:blipFill>
        <p:spPr>
          <a:xfrm>
            <a:off x="838200" y="1913002"/>
            <a:ext cx="10515600" cy="4176583"/>
          </a:xfrm>
        </p:spPr>
      </p:pic>
      <p:sp>
        <p:nvSpPr>
          <p:cNvPr id="4" name="Slide Number Placeholder 3">
            <a:extLst>
              <a:ext uri="{FF2B5EF4-FFF2-40B4-BE49-F238E27FC236}">
                <a16:creationId xmlns:a16="http://schemas.microsoft.com/office/drawing/2014/main" id="{7C355ABE-1AF5-5483-8EE2-0B9AC9182075}"/>
              </a:ext>
            </a:extLst>
          </p:cNvPr>
          <p:cNvSpPr>
            <a:spLocks noGrp="1"/>
          </p:cNvSpPr>
          <p:nvPr>
            <p:ph type="sldNum" sz="quarter" idx="12"/>
          </p:nvPr>
        </p:nvSpPr>
        <p:spPr/>
        <p:txBody>
          <a:bodyPr/>
          <a:lstStyle/>
          <a:p>
            <a:fld id="{95F0C431-FB59-5241-9837-9D94F974831B}" type="slidenum">
              <a:rPr lang="en-VN" smtClean="0"/>
              <a:t>29</a:t>
            </a:fld>
            <a:endParaRPr lang="en-VN"/>
          </a:p>
        </p:txBody>
      </p:sp>
      <p:sp>
        <p:nvSpPr>
          <p:cNvPr id="7" name="TextBox 6">
            <a:extLst>
              <a:ext uri="{FF2B5EF4-FFF2-40B4-BE49-F238E27FC236}">
                <a16:creationId xmlns:a16="http://schemas.microsoft.com/office/drawing/2014/main" id="{1B4BBAE1-5069-D3BF-BB3B-8A07DCF4A828}"/>
              </a:ext>
            </a:extLst>
          </p:cNvPr>
          <p:cNvSpPr txBox="1"/>
          <p:nvPr/>
        </p:nvSpPr>
        <p:spPr>
          <a:xfrm>
            <a:off x="838200" y="6311899"/>
            <a:ext cx="3408497"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learningds.org</a:t>
            </a:r>
            <a:r>
              <a:rPr lang="en-US" sz="1200" dirty="0">
                <a:solidFill>
                  <a:schemeClr val="bg1">
                    <a:lumMod val="50000"/>
                  </a:schemeClr>
                </a:solidFill>
              </a:rPr>
              <a:t>/</a:t>
            </a:r>
            <a:r>
              <a:rPr lang="en-US" sz="1200" dirty="0" err="1">
                <a:solidFill>
                  <a:schemeClr val="bg1">
                    <a:lumMod val="50000"/>
                  </a:schemeClr>
                </a:solidFill>
              </a:rPr>
              <a:t>ch</a:t>
            </a:r>
            <a:r>
              <a:rPr lang="en-US" sz="1200" dirty="0">
                <a:solidFill>
                  <a:schemeClr val="bg1">
                    <a:lumMod val="50000"/>
                  </a:schemeClr>
                </a:solidFill>
              </a:rPr>
              <a:t>/16/</a:t>
            </a:r>
            <a:r>
              <a:rPr lang="en-US" sz="1200" dirty="0" err="1">
                <a:solidFill>
                  <a:schemeClr val="bg1">
                    <a:lumMod val="50000"/>
                  </a:schemeClr>
                </a:solidFill>
              </a:rPr>
              <a:t>ms_cv.html</a:t>
            </a:r>
            <a:endParaRPr lang="en-VN" sz="1200" dirty="0">
              <a:solidFill>
                <a:schemeClr val="bg1">
                  <a:lumMod val="50000"/>
                </a:schemeClr>
              </a:solidFill>
            </a:endParaRPr>
          </a:p>
        </p:txBody>
      </p:sp>
    </p:spTree>
    <p:extLst>
      <p:ext uri="{BB962C8B-B14F-4D97-AF65-F5344CB8AC3E}">
        <p14:creationId xmlns:p14="http://schemas.microsoft.com/office/powerpoint/2010/main" val="109283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BFBE-02E0-D28F-E531-2F39A4489BFD}"/>
              </a:ext>
            </a:extLst>
          </p:cNvPr>
          <p:cNvSpPr>
            <a:spLocks noGrp="1"/>
          </p:cNvSpPr>
          <p:nvPr>
            <p:ph type="title"/>
          </p:nvPr>
        </p:nvSpPr>
        <p:spPr/>
        <p:txBody>
          <a:bodyPr/>
          <a:lstStyle/>
          <a:p>
            <a:r>
              <a:rPr lang="en-US" dirty="0"/>
              <a:t>Hyperparameter Tuning</a:t>
            </a:r>
            <a:endParaRPr lang="en-VN" dirty="0"/>
          </a:p>
        </p:txBody>
      </p:sp>
      <p:sp>
        <p:nvSpPr>
          <p:cNvPr id="3" name="Content Placeholder 2">
            <a:extLst>
              <a:ext uri="{FF2B5EF4-FFF2-40B4-BE49-F238E27FC236}">
                <a16:creationId xmlns:a16="http://schemas.microsoft.com/office/drawing/2014/main" id="{F4349DDE-70EB-7132-3ACF-ECD1B4669DF3}"/>
              </a:ext>
            </a:extLst>
          </p:cNvPr>
          <p:cNvSpPr>
            <a:spLocks noGrp="1"/>
          </p:cNvSpPr>
          <p:nvPr>
            <p:ph idx="1"/>
          </p:nvPr>
        </p:nvSpPr>
        <p:spPr/>
        <p:txBody>
          <a:bodyPr>
            <a:normAutofit fontScale="92500"/>
          </a:bodyPr>
          <a:lstStyle/>
          <a:p>
            <a:pPr>
              <a:buFont typeface="Arial" panose="020B0604020202020204" pitchFamily="34" charset="0"/>
              <a:buChar char="•"/>
            </a:pPr>
            <a:r>
              <a:rPr lang="en-US" b="1" dirty="0"/>
              <a:t>Definition:</a:t>
            </a:r>
            <a:r>
              <a:rPr lang="en-US" dirty="0"/>
              <a:t> The process of optimizing model settings (hyperparameters) that aren’t learned from data, such as learning rate, number of neighbors (in k-NN), or max depth (in decision trees).</a:t>
            </a:r>
          </a:p>
          <a:p>
            <a:pPr>
              <a:buFont typeface="Arial" panose="020B0604020202020204" pitchFamily="34" charset="0"/>
              <a:buChar char="•"/>
            </a:pPr>
            <a:r>
              <a:rPr lang="en-US" b="1" dirty="0"/>
              <a:t>Goal:</a:t>
            </a:r>
            <a:r>
              <a:rPr lang="en-US" dirty="0"/>
              <a:t> To improve model accuracy, reduce overfitting, and achieve the best possible performance.</a:t>
            </a:r>
          </a:p>
          <a:p>
            <a:pPr>
              <a:buFont typeface="Arial" panose="020B0604020202020204" pitchFamily="34" charset="0"/>
              <a:buChar char="•"/>
            </a:pPr>
            <a:r>
              <a:rPr lang="en-US" b="1" dirty="0"/>
              <a:t>Methods:</a:t>
            </a:r>
          </a:p>
          <a:p>
            <a:pPr lvl="1"/>
            <a:r>
              <a:rPr lang="en-US" b="1" dirty="0"/>
              <a:t>Grid Search:</a:t>
            </a:r>
            <a:r>
              <a:rPr lang="en-US" dirty="0"/>
              <a:t> Tests all possible combinations of hyperparameters within a predefined range.</a:t>
            </a:r>
          </a:p>
          <a:p>
            <a:pPr lvl="1"/>
            <a:r>
              <a:rPr lang="en-US" b="1" dirty="0"/>
              <a:t>Random Search:</a:t>
            </a:r>
            <a:r>
              <a:rPr lang="en-US" dirty="0"/>
              <a:t> Samples random combinations of hyperparameters, offering faster exploration.</a:t>
            </a:r>
          </a:p>
          <a:p>
            <a:r>
              <a:rPr lang="en-US" b="1" dirty="0"/>
              <a:t>Tools:</a:t>
            </a:r>
            <a:r>
              <a:rPr lang="en-US" dirty="0"/>
              <a:t> </a:t>
            </a:r>
            <a:r>
              <a:rPr lang="en-US" dirty="0" err="1"/>
              <a:t>GridSearchCV</a:t>
            </a:r>
            <a:r>
              <a:rPr lang="en-US" dirty="0"/>
              <a:t> and </a:t>
            </a:r>
            <a:r>
              <a:rPr lang="en-US" dirty="0" err="1"/>
              <a:t>RandomizedSearchCV</a:t>
            </a:r>
            <a:r>
              <a:rPr lang="en-US" dirty="0"/>
              <a:t> in scikit-learn.</a:t>
            </a:r>
            <a:endParaRPr lang="en-VN" dirty="0"/>
          </a:p>
        </p:txBody>
      </p:sp>
      <p:sp>
        <p:nvSpPr>
          <p:cNvPr id="4" name="Slide Number Placeholder 3">
            <a:extLst>
              <a:ext uri="{FF2B5EF4-FFF2-40B4-BE49-F238E27FC236}">
                <a16:creationId xmlns:a16="http://schemas.microsoft.com/office/drawing/2014/main" id="{38E0695E-FE9E-F15C-1E62-6DDF8C664B78}"/>
              </a:ext>
            </a:extLst>
          </p:cNvPr>
          <p:cNvSpPr>
            <a:spLocks noGrp="1"/>
          </p:cNvSpPr>
          <p:nvPr>
            <p:ph type="sldNum" sz="quarter" idx="12"/>
          </p:nvPr>
        </p:nvSpPr>
        <p:spPr/>
        <p:txBody>
          <a:bodyPr/>
          <a:lstStyle/>
          <a:p>
            <a:fld id="{95F0C431-FB59-5241-9837-9D94F974831B}" type="slidenum">
              <a:rPr lang="en-VN" smtClean="0"/>
              <a:t>30</a:t>
            </a:fld>
            <a:endParaRPr lang="en-VN"/>
          </a:p>
        </p:txBody>
      </p:sp>
    </p:spTree>
    <p:extLst>
      <p:ext uri="{BB962C8B-B14F-4D97-AF65-F5344CB8AC3E}">
        <p14:creationId xmlns:p14="http://schemas.microsoft.com/office/powerpoint/2010/main" val="459032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5082-2E6B-9622-E927-EAA0D44C46CD}"/>
              </a:ext>
            </a:extLst>
          </p:cNvPr>
          <p:cNvSpPr>
            <a:spLocks noGrp="1"/>
          </p:cNvSpPr>
          <p:nvPr>
            <p:ph type="title"/>
          </p:nvPr>
        </p:nvSpPr>
        <p:spPr/>
        <p:txBody>
          <a:bodyPr/>
          <a:lstStyle/>
          <a:p>
            <a:r>
              <a:rPr lang="en-US" dirty="0"/>
              <a:t>Ensemble Method</a:t>
            </a:r>
            <a:endParaRPr lang="en-VN" dirty="0"/>
          </a:p>
        </p:txBody>
      </p:sp>
      <p:sp>
        <p:nvSpPr>
          <p:cNvPr id="3" name="Content Placeholder 2">
            <a:extLst>
              <a:ext uri="{FF2B5EF4-FFF2-40B4-BE49-F238E27FC236}">
                <a16:creationId xmlns:a16="http://schemas.microsoft.com/office/drawing/2014/main" id="{E5C760FC-7DBB-AD40-43BC-7428F5BA4DE1}"/>
              </a:ext>
            </a:extLst>
          </p:cNvPr>
          <p:cNvSpPr>
            <a:spLocks noGrp="1"/>
          </p:cNvSpPr>
          <p:nvPr>
            <p:ph idx="1"/>
          </p:nvPr>
        </p:nvSpPr>
        <p:spPr/>
        <p:txBody>
          <a:bodyPr>
            <a:normAutofit fontScale="92500"/>
          </a:bodyPr>
          <a:lstStyle/>
          <a:p>
            <a:pPr>
              <a:buFont typeface="Arial" panose="020B0604020202020204" pitchFamily="34" charset="0"/>
              <a:buChar char="•"/>
            </a:pPr>
            <a:r>
              <a:rPr lang="en-US" b="1" dirty="0"/>
              <a:t>Definition:</a:t>
            </a:r>
            <a:r>
              <a:rPr lang="en-US" dirty="0"/>
              <a:t> Combines multiple models to improve overall performance by reducing errors and capturing more complex patterns.</a:t>
            </a:r>
          </a:p>
          <a:p>
            <a:pPr>
              <a:buFont typeface="Arial" panose="020B0604020202020204" pitchFamily="34" charset="0"/>
              <a:buChar char="•"/>
            </a:pPr>
            <a:r>
              <a:rPr lang="en-US" b="1" dirty="0"/>
              <a:t>Types:</a:t>
            </a:r>
          </a:p>
          <a:p>
            <a:pPr lvl="1"/>
            <a:r>
              <a:rPr lang="en-US" b="1" dirty="0"/>
              <a:t>Bagging:</a:t>
            </a:r>
            <a:r>
              <a:rPr lang="en-US" dirty="0"/>
              <a:t> Trains multiple models on random subsets of data (e.g., Random Forest).</a:t>
            </a:r>
          </a:p>
          <a:p>
            <a:pPr lvl="1"/>
            <a:r>
              <a:rPr lang="en-US" b="1" dirty="0"/>
              <a:t>Boosting:</a:t>
            </a:r>
            <a:r>
              <a:rPr lang="en-US" dirty="0"/>
              <a:t> Sequentially trains models, each focusing on correcting errors from the previous one (e.g., AdaBoost, Gradient Boosting).</a:t>
            </a:r>
          </a:p>
          <a:p>
            <a:pPr lvl="1"/>
            <a:r>
              <a:rPr lang="en-US" b="1" dirty="0"/>
              <a:t>Stacking:</a:t>
            </a:r>
            <a:r>
              <a:rPr lang="en-US" dirty="0"/>
              <a:t> Combines outputs of multiple models through a meta-model to improve predictions.</a:t>
            </a:r>
          </a:p>
          <a:p>
            <a:r>
              <a:rPr lang="en-US" b="1" dirty="0"/>
              <a:t>Benefits:</a:t>
            </a:r>
            <a:r>
              <a:rPr lang="en-US" dirty="0"/>
              <a:t> Increases accuracy, robustness, and generalization, often outperforming individual models.</a:t>
            </a:r>
            <a:endParaRPr lang="en-VN" dirty="0"/>
          </a:p>
        </p:txBody>
      </p:sp>
      <p:sp>
        <p:nvSpPr>
          <p:cNvPr id="4" name="Slide Number Placeholder 3">
            <a:extLst>
              <a:ext uri="{FF2B5EF4-FFF2-40B4-BE49-F238E27FC236}">
                <a16:creationId xmlns:a16="http://schemas.microsoft.com/office/drawing/2014/main" id="{1393FA27-C34F-1348-330B-88786FD84512}"/>
              </a:ext>
            </a:extLst>
          </p:cNvPr>
          <p:cNvSpPr>
            <a:spLocks noGrp="1"/>
          </p:cNvSpPr>
          <p:nvPr>
            <p:ph type="sldNum" sz="quarter" idx="12"/>
          </p:nvPr>
        </p:nvSpPr>
        <p:spPr/>
        <p:txBody>
          <a:bodyPr/>
          <a:lstStyle/>
          <a:p>
            <a:fld id="{95F0C431-FB59-5241-9837-9D94F974831B}" type="slidenum">
              <a:rPr lang="en-VN" smtClean="0"/>
              <a:t>31</a:t>
            </a:fld>
            <a:endParaRPr lang="en-VN"/>
          </a:p>
        </p:txBody>
      </p:sp>
    </p:spTree>
    <p:extLst>
      <p:ext uri="{BB962C8B-B14F-4D97-AF65-F5344CB8AC3E}">
        <p14:creationId xmlns:p14="http://schemas.microsoft.com/office/powerpoint/2010/main" val="2989933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338DF-4FA5-1A99-089F-B2651A21DBB1}"/>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kern="1200">
                <a:solidFill>
                  <a:schemeClr val="tx1"/>
                </a:solidFill>
                <a:latin typeface="+mj-lt"/>
                <a:ea typeface="+mj-ea"/>
                <a:cs typeface="+mj-cs"/>
              </a:rPr>
              <a:t>Practice</a:t>
            </a:r>
          </a:p>
        </p:txBody>
      </p:sp>
      <p:sp>
        <p:nvSpPr>
          <p:cNvPr id="3" name="Text Placeholder 2">
            <a:extLst>
              <a:ext uri="{FF2B5EF4-FFF2-40B4-BE49-F238E27FC236}">
                <a16:creationId xmlns:a16="http://schemas.microsoft.com/office/drawing/2014/main" id="{61895F4A-8801-5D38-9699-98BFEB77071A}"/>
              </a:ext>
            </a:extLst>
          </p:cNvPr>
          <p:cNvSpPr>
            <a:spLocks noGrp="1"/>
          </p:cNvSpPr>
          <p:nvPr>
            <p:ph type="body" idx="1"/>
          </p:nvPr>
        </p:nvSpPr>
        <p:spPr>
          <a:xfrm>
            <a:off x="965201" y="4582814"/>
            <a:ext cx="5925987" cy="1312657"/>
          </a:xfrm>
        </p:spPr>
        <p:txBody>
          <a:bodyPr vert="horz" lIns="91440" tIns="45720" rIns="91440" bIns="45720" rtlCol="0" anchor="t">
            <a:normAutofit/>
          </a:bodyPr>
          <a:lstStyle/>
          <a:p>
            <a:pPr algn="r"/>
            <a:r>
              <a:rPr lang="en-US" kern="1200">
                <a:solidFill>
                  <a:schemeClr val="tx1"/>
                </a:solidFill>
                <a:latin typeface="+mn-lt"/>
                <a:ea typeface="+mn-ea"/>
                <a:cs typeface="+mn-cs"/>
              </a:rPr>
              <a:t>Sources to learn Machine Learning</a:t>
            </a:r>
          </a:p>
          <a:p>
            <a:pPr algn="r"/>
            <a:r>
              <a:rPr lang="en-US" kern="1200">
                <a:solidFill>
                  <a:schemeClr val="tx1"/>
                </a:solidFill>
                <a:latin typeface="+mn-lt"/>
                <a:ea typeface="+mn-ea"/>
                <a:cs typeface="+mn-cs"/>
              </a:rPr>
              <a:t>Lab work</a:t>
            </a:r>
          </a:p>
        </p:txBody>
      </p:sp>
      <p:pic>
        <p:nvPicPr>
          <p:cNvPr id="6" name="Graphic 5" descr="Programmer male outline">
            <a:extLst>
              <a:ext uri="{FF2B5EF4-FFF2-40B4-BE49-F238E27FC236}">
                <a16:creationId xmlns:a16="http://schemas.microsoft.com/office/drawing/2014/main" id="{937B813F-7F84-F072-7A0B-26B0ACDE01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
        <p:nvSpPr>
          <p:cNvPr id="4" name="Slide Number Placeholder 3">
            <a:extLst>
              <a:ext uri="{FF2B5EF4-FFF2-40B4-BE49-F238E27FC236}">
                <a16:creationId xmlns:a16="http://schemas.microsoft.com/office/drawing/2014/main" id="{D5758138-4FA1-2D02-A331-D8984C29B51B}"/>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95F0C431-FB59-5241-9837-9D94F974831B}" type="slidenum">
              <a:rPr lang="en-US" sz="6600">
                <a:solidFill>
                  <a:srgbClr val="FFFFFF"/>
                </a:solidFill>
              </a:rPr>
              <a:pPr>
                <a:lnSpc>
                  <a:spcPct val="90000"/>
                </a:lnSpc>
                <a:spcAft>
                  <a:spcPts val="600"/>
                </a:spcAft>
              </a:pPr>
              <a:t>32</a:t>
            </a:fld>
            <a:endParaRPr lang="en-US" sz="6600">
              <a:solidFill>
                <a:srgbClr val="FFFFFF"/>
              </a:solidFill>
            </a:endParaRPr>
          </a:p>
        </p:txBody>
      </p:sp>
    </p:spTree>
    <p:extLst>
      <p:ext uri="{BB962C8B-B14F-4D97-AF65-F5344CB8AC3E}">
        <p14:creationId xmlns:p14="http://schemas.microsoft.com/office/powerpoint/2010/main" val="247892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1FA0-BC3C-D9E3-5888-B42873FB9760}"/>
              </a:ext>
            </a:extLst>
          </p:cNvPr>
          <p:cNvSpPr>
            <a:spLocks noGrp="1"/>
          </p:cNvSpPr>
          <p:nvPr>
            <p:ph type="title"/>
          </p:nvPr>
        </p:nvSpPr>
        <p:spPr/>
        <p:txBody>
          <a:bodyPr/>
          <a:lstStyle/>
          <a:p>
            <a:r>
              <a:rPr lang="en-VN" dirty="0"/>
              <a:t>Sources to learn ML</a:t>
            </a:r>
          </a:p>
        </p:txBody>
      </p:sp>
      <p:sp>
        <p:nvSpPr>
          <p:cNvPr id="3" name="Content Placeholder 2">
            <a:extLst>
              <a:ext uri="{FF2B5EF4-FFF2-40B4-BE49-F238E27FC236}">
                <a16:creationId xmlns:a16="http://schemas.microsoft.com/office/drawing/2014/main" id="{66EB9D5E-4DEE-1A54-E196-9F7F710B5117}"/>
              </a:ext>
            </a:extLst>
          </p:cNvPr>
          <p:cNvSpPr>
            <a:spLocks noGrp="1"/>
          </p:cNvSpPr>
          <p:nvPr>
            <p:ph idx="1"/>
          </p:nvPr>
        </p:nvSpPr>
        <p:spPr/>
        <p:txBody>
          <a:bodyPr/>
          <a:lstStyle/>
          <a:p>
            <a:r>
              <a:rPr lang="en-VN" dirty="0"/>
              <a:t>Scikit learn: </a:t>
            </a:r>
            <a:r>
              <a:rPr lang="en-US" dirty="0"/>
              <a:t>https://scikit-</a:t>
            </a:r>
            <a:r>
              <a:rPr lang="en-US" dirty="0" err="1"/>
              <a:t>learn.org</a:t>
            </a:r>
            <a:r>
              <a:rPr lang="en-US" dirty="0"/>
              <a:t>/stable/</a:t>
            </a:r>
            <a:endParaRPr lang="en-VN" dirty="0"/>
          </a:p>
          <a:p>
            <a:r>
              <a:rPr lang="en-VN" dirty="0"/>
              <a:t>Kaggle: </a:t>
            </a:r>
            <a:r>
              <a:rPr lang="en-US" dirty="0">
                <a:hlinkClick r:id="rId2"/>
              </a:rPr>
              <a:t>https://www.kaggle.com/</a:t>
            </a:r>
            <a:endParaRPr lang="en-US" dirty="0"/>
          </a:p>
          <a:p>
            <a:r>
              <a:rPr lang="en-US" dirty="0"/>
              <a:t>Machine Learning Mastery: </a:t>
            </a:r>
            <a:r>
              <a:rPr lang="en-US" dirty="0">
                <a:hlinkClick r:id="rId3"/>
              </a:rPr>
              <a:t>https://machinelearningmastery.com/</a:t>
            </a:r>
            <a:endParaRPr lang="en-US" dirty="0"/>
          </a:p>
          <a:p>
            <a:r>
              <a:rPr lang="en-VN" dirty="0"/>
              <a:t>Books: </a:t>
            </a:r>
            <a:r>
              <a:rPr lang="en-US" dirty="0"/>
              <a:t>https://</a:t>
            </a:r>
            <a:r>
              <a:rPr lang="en-US" dirty="0" err="1"/>
              <a:t>github.com</a:t>
            </a:r>
            <a:r>
              <a:rPr lang="en-US" dirty="0"/>
              <a:t>/</a:t>
            </a:r>
            <a:r>
              <a:rPr lang="en-US" dirty="0" err="1"/>
              <a:t>josephmisiti</a:t>
            </a:r>
            <a:r>
              <a:rPr lang="en-US" dirty="0"/>
              <a:t>/awesome-machine-learning/blob/master/</a:t>
            </a:r>
            <a:r>
              <a:rPr lang="en-US" dirty="0" err="1"/>
              <a:t>books.md</a:t>
            </a:r>
            <a:endParaRPr lang="en-VN" dirty="0"/>
          </a:p>
        </p:txBody>
      </p:sp>
      <p:sp>
        <p:nvSpPr>
          <p:cNvPr id="4" name="Slide Number Placeholder 3">
            <a:extLst>
              <a:ext uri="{FF2B5EF4-FFF2-40B4-BE49-F238E27FC236}">
                <a16:creationId xmlns:a16="http://schemas.microsoft.com/office/drawing/2014/main" id="{EDB44B04-3812-72F2-3736-C7B44ED16D53}"/>
              </a:ext>
            </a:extLst>
          </p:cNvPr>
          <p:cNvSpPr>
            <a:spLocks noGrp="1"/>
          </p:cNvSpPr>
          <p:nvPr>
            <p:ph type="sldNum" sz="quarter" idx="12"/>
          </p:nvPr>
        </p:nvSpPr>
        <p:spPr/>
        <p:txBody>
          <a:bodyPr/>
          <a:lstStyle/>
          <a:p>
            <a:fld id="{95F0C431-FB59-5241-9837-9D94F974831B}" type="slidenum">
              <a:rPr lang="en-VN" smtClean="0"/>
              <a:t>33</a:t>
            </a:fld>
            <a:endParaRPr lang="en-VN"/>
          </a:p>
        </p:txBody>
      </p:sp>
    </p:spTree>
    <p:extLst>
      <p:ext uri="{BB962C8B-B14F-4D97-AF65-F5344CB8AC3E}">
        <p14:creationId xmlns:p14="http://schemas.microsoft.com/office/powerpoint/2010/main" val="201757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870D-A77D-E76B-FF97-DD2BE7D9502C}"/>
              </a:ext>
            </a:extLst>
          </p:cNvPr>
          <p:cNvSpPr>
            <a:spLocks noGrp="1"/>
          </p:cNvSpPr>
          <p:nvPr>
            <p:ph type="title"/>
          </p:nvPr>
        </p:nvSpPr>
        <p:spPr/>
        <p:txBody>
          <a:bodyPr/>
          <a:lstStyle/>
          <a:p>
            <a:r>
              <a:rPr lang="en-VN" dirty="0"/>
              <a:t>Lab</a:t>
            </a:r>
          </a:p>
        </p:txBody>
      </p:sp>
      <p:sp>
        <p:nvSpPr>
          <p:cNvPr id="3" name="Content Placeholder 2">
            <a:extLst>
              <a:ext uri="{FF2B5EF4-FFF2-40B4-BE49-F238E27FC236}">
                <a16:creationId xmlns:a16="http://schemas.microsoft.com/office/drawing/2014/main" id="{354D9D8A-1A78-3247-D0B2-59E715C918C4}"/>
              </a:ext>
            </a:extLst>
          </p:cNvPr>
          <p:cNvSpPr>
            <a:spLocks noGrp="1"/>
          </p:cNvSpPr>
          <p:nvPr>
            <p:ph idx="1"/>
          </p:nvPr>
        </p:nvSpPr>
        <p:spPr/>
        <p:txBody>
          <a:bodyPr/>
          <a:lstStyle/>
          <a:p>
            <a:pPr marL="0" indent="0">
              <a:buNone/>
            </a:pPr>
            <a:r>
              <a:rPr lang="en-VN" dirty="0"/>
              <a:t>Link: </a:t>
            </a:r>
            <a:r>
              <a:rPr lang="en-US" dirty="0"/>
              <a:t>https://</a:t>
            </a:r>
            <a:r>
              <a:rPr lang="en-US" dirty="0" err="1"/>
              <a:t>github.com</a:t>
            </a:r>
            <a:r>
              <a:rPr lang="en-US" dirty="0"/>
              <a:t>/</a:t>
            </a:r>
            <a:r>
              <a:rPr lang="en-US" dirty="0" err="1"/>
              <a:t>luumsk</a:t>
            </a:r>
            <a:r>
              <a:rPr lang="en-US" dirty="0"/>
              <a:t>/NSU_ML/blob/main/Labs/lab1.ipynb</a:t>
            </a:r>
            <a:endParaRPr lang="en-VN" dirty="0"/>
          </a:p>
        </p:txBody>
      </p:sp>
      <p:sp>
        <p:nvSpPr>
          <p:cNvPr id="4" name="Slide Number Placeholder 3">
            <a:extLst>
              <a:ext uri="{FF2B5EF4-FFF2-40B4-BE49-F238E27FC236}">
                <a16:creationId xmlns:a16="http://schemas.microsoft.com/office/drawing/2014/main" id="{DC6BD58E-6645-02FB-84E7-339D24C17C8F}"/>
              </a:ext>
            </a:extLst>
          </p:cNvPr>
          <p:cNvSpPr>
            <a:spLocks noGrp="1"/>
          </p:cNvSpPr>
          <p:nvPr>
            <p:ph type="sldNum" sz="quarter" idx="12"/>
          </p:nvPr>
        </p:nvSpPr>
        <p:spPr/>
        <p:txBody>
          <a:bodyPr/>
          <a:lstStyle/>
          <a:p>
            <a:fld id="{95F0C431-FB59-5241-9837-9D94F974831B}" type="slidenum">
              <a:rPr lang="en-VN" smtClean="0"/>
              <a:t>34</a:t>
            </a:fld>
            <a:endParaRPr lang="en-VN"/>
          </a:p>
        </p:txBody>
      </p:sp>
    </p:spTree>
    <p:extLst>
      <p:ext uri="{BB962C8B-B14F-4D97-AF65-F5344CB8AC3E}">
        <p14:creationId xmlns:p14="http://schemas.microsoft.com/office/powerpoint/2010/main" val="3781532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F4C2-D96A-2E13-0D68-7A68083CF9E1}"/>
              </a:ext>
            </a:extLst>
          </p:cNvPr>
          <p:cNvSpPr>
            <a:spLocks noGrp="1"/>
          </p:cNvSpPr>
          <p:nvPr>
            <p:ph type="title"/>
          </p:nvPr>
        </p:nvSpPr>
        <p:spPr/>
        <p:txBody>
          <a:bodyPr/>
          <a:lstStyle/>
          <a:p>
            <a:r>
              <a:rPr lang="en-VN" dirty="0"/>
              <a:t>References</a:t>
            </a:r>
          </a:p>
        </p:txBody>
      </p:sp>
      <p:sp>
        <p:nvSpPr>
          <p:cNvPr id="3" name="Content Placeholder 2">
            <a:extLst>
              <a:ext uri="{FF2B5EF4-FFF2-40B4-BE49-F238E27FC236}">
                <a16:creationId xmlns:a16="http://schemas.microsoft.com/office/drawing/2014/main" id="{9E6E67B8-213A-763F-A472-1E8300A722EA}"/>
              </a:ext>
            </a:extLst>
          </p:cNvPr>
          <p:cNvSpPr>
            <a:spLocks noGrp="1"/>
          </p:cNvSpPr>
          <p:nvPr>
            <p:ph idx="1"/>
          </p:nvPr>
        </p:nvSpPr>
        <p:spPr/>
        <p:txBody>
          <a:bodyPr>
            <a:normAutofit fontScale="92500" lnSpcReduction="20000"/>
          </a:bodyPr>
          <a:lstStyle/>
          <a:p>
            <a:r>
              <a:rPr lang="en-US" dirty="0">
                <a:hlinkClick r:id="rId2"/>
              </a:rPr>
              <a:t>https://acropolium.com/blog/machine-learning-in-healthcare-use-cases-benefits-and-success-stories/</a:t>
            </a:r>
            <a:endParaRPr lang="en-US" dirty="0"/>
          </a:p>
          <a:p>
            <a:r>
              <a:rPr lang="en-US" dirty="0">
                <a:hlinkClick r:id="rId3"/>
              </a:rPr>
              <a:t>https://www.enjoyalgorithms.com/blogs/classification-and-regression-in-machine-learning</a:t>
            </a:r>
            <a:endParaRPr lang="en-US" dirty="0"/>
          </a:p>
          <a:p>
            <a:r>
              <a:rPr lang="en-US" dirty="0">
                <a:hlinkClick r:id="rId4"/>
              </a:rPr>
              <a:t>https://hands-on.cloud/ml-unsupervised-learning-guide/</a:t>
            </a:r>
            <a:endParaRPr lang="en-US" dirty="0"/>
          </a:p>
          <a:p>
            <a:r>
              <a:rPr lang="en-US" dirty="0">
                <a:hlinkClick r:id="rId5"/>
              </a:rPr>
              <a:t>https://medium.com/analytics-vidhya/beginners-guide-to-unsupervised-learning-76a575c4e942</a:t>
            </a:r>
            <a:endParaRPr lang="en-US" dirty="0"/>
          </a:p>
          <a:p>
            <a:r>
              <a:rPr lang="en-US" sz="2800" dirty="0">
                <a:solidFill>
                  <a:schemeClr val="bg1">
                    <a:lumMod val="50000"/>
                  </a:schemeClr>
                </a:solidFill>
              </a:rPr>
              <a:t>https://</a:t>
            </a:r>
            <a:r>
              <a:rPr lang="en-US" sz="2800" dirty="0" err="1">
                <a:solidFill>
                  <a:schemeClr val="bg1">
                    <a:lumMod val="50000"/>
                  </a:schemeClr>
                </a:solidFill>
              </a:rPr>
              <a:t>www.erieri.com</a:t>
            </a:r>
            <a:r>
              <a:rPr lang="en-US" sz="2800" dirty="0">
                <a:solidFill>
                  <a:schemeClr val="bg1">
                    <a:lumMod val="50000"/>
                  </a:schemeClr>
                </a:solidFill>
              </a:rPr>
              <a:t>/salary/job/machine-learning-engineer/</a:t>
            </a:r>
            <a:r>
              <a:rPr lang="en-US" sz="2800" dirty="0" err="1">
                <a:solidFill>
                  <a:schemeClr val="bg1">
                    <a:lumMod val="50000"/>
                  </a:schemeClr>
                </a:solidFill>
              </a:rPr>
              <a:t>russian</a:t>
            </a:r>
            <a:r>
              <a:rPr lang="en-US" sz="2800" dirty="0">
                <a:solidFill>
                  <a:schemeClr val="bg1">
                    <a:lumMod val="50000"/>
                  </a:schemeClr>
                </a:solidFill>
              </a:rPr>
              <a:t>-federation</a:t>
            </a:r>
            <a:endParaRPr lang="en-US" dirty="0"/>
          </a:p>
          <a:p>
            <a:r>
              <a:rPr lang="en-US" dirty="0">
                <a:hlinkClick r:id="rId6"/>
              </a:rPr>
              <a:t>https://www.tealhq.com/job-titles/machine-learning-scientist</a:t>
            </a:r>
            <a:endParaRPr lang="en-US" dirty="0"/>
          </a:p>
          <a:p>
            <a:r>
              <a:rPr lang="en-US" dirty="0"/>
              <a:t>https://</a:t>
            </a:r>
            <a:r>
              <a:rPr lang="en-US" dirty="0" err="1"/>
              <a:t>learningds.org</a:t>
            </a:r>
            <a:r>
              <a:rPr lang="en-US" dirty="0"/>
              <a:t>/</a:t>
            </a:r>
            <a:r>
              <a:rPr lang="en-US" dirty="0" err="1"/>
              <a:t>ch</a:t>
            </a:r>
            <a:r>
              <a:rPr lang="en-US" dirty="0"/>
              <a:t>/16/</a:t>
            </a:r>
            <a:r>
              <a:rPr lang="en-US" dirty="0" err="1"/>
              <a:t>ms_cv.html</a:t>
            </a:r>
            <a:endParaRPr lang="en-VN" dirty="0"/>
          </a:p>
        </p:txBody>
      </p:sp>
      <p:sp>
        <p:nvSpPr>
          <p:cNvPr id="4" name="Slide Number Placeholder 3">
            <a:extLst>
              <a:ext uri="{FF2B5EF4-FFF2-40B4-BE49-F238E27FC236}">
                <a16:creationId xmlns:a16="http://schemas.microsoft.com/office/drawing/2014/main" id="{4F8031CC-9613-4F5B-EADA-F192D688BA6F}"/>
              </a:ext>
            </a:extLst>
          </p:cNvPr>
          <p:cNvSpPr>
            <a:spLocks noGrp="1"/>
          </p:cNvSpPr>
          <p:nvPr>
            <p:ph type="sldNum" sz="quarter" idx="12"/>
          </p:nvPr>
        </p:nvSpPr>
        <p:spPr/>
        <p:txBody>
          <a:bodyPr/>
          <a:lstStyle/>
          <a:p>
            <a:fld id="{95F0C431-FB59-5241-9837-9D94F974831B}" type="slidenum">
              <a:rPr lang="en-VN" smtClean="0"/>
              <a:t>35</a:t>
            </a:fld>
            <a:endParaRPr lang="en-VN"/>
          </a:p>
        </p:txBody>
      </p:sp>
    </p:spTree>
    <p:extLst>
      <p:ext uri="{BB962C8B-B14F-4D97-AF65-F5344CB8AC3E}">
        <p14:creationId xmlns:p14="http://schemas.microsoft.com/office/powerpoint/2010/main" val="35307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8067-E8D0-DD9A-A67E-17D888279332}"/>
              </a:ext>
            </a:extLst>
          </p:cNvPr>
          <p:cNvSpPr>
            <a:spLocks noGrp="1"/>
          </p:cNvSpPr>
          <p:nvPr>
            <p:ph type="title"/>
          </p:nvPr>
        </p:nvSpPr>
        <p:spPr/>
        <p:txBody>
          <a:bodyPr/>
          <a:lstStyle/>
          <a:p>
            <a:r>
              <a:rPr lang="en-VN" dirty="0"/>
              <a:t>What is machine learning?</a:t>
            </a:r>
          </a:p>
        </p:txBody>
      </p:sp>
      <p:sp>
        <p:nvSpPr>
          <p:cNvPr id="4" name="Slide Number Placeholder 3">
            <a:extLst>
              <a:ext uri="{FF2B5EF4-FFF2-40B4-BE49-F238E27FC236}">
                <a16:creationId xmlns:a16="http://schemas.microsoft.com/office/drawing/2014/main" id="{330582BF-C3A8-2488-776D-AB09352EDAE9}"/>
              </a:ext>
            </a:extLst>
          </p:cNvPr>
          <p:cNvSpPr>
            <a:spLocks noGrp="1"/>
          </p:cNvSpPr>
          <p:nvPr>
            <p:ph type="sldNum" sz="quarter" idx="12"/>
          </p:nvPr>
        </p:nvSpPr>
        <p:spPr/>
        <p:txBody>
          <a:bodyPr/>
          <a:lstStyle/>
          <a:p>
            <a:fld id="{95F0C431-FB59-5241-9837-9D94F974831B}" type="slidenum">
              <a:rPr lang="en-VN" smtClean="0"/>
              <a:t>3</a:t>
            </a:fld>
            <a:endParaRPr lang="en-VN"/>
          </a:p>
        </p:txBody>
      </p:sp>
      <p:sp>
        <p:nvSpPr>
          <p:cNvPr id="6" name="Oval 5">
            <a:extLst>
              <a:ext uri="{FF2B5EF4-FFF2-40B4-BE49-F238E27FC236}">
                <a16:creationId xmlns:a16="http://schemas.microsoft.com/office/drawing/2014/main" id="{71A81F94-5CB4-2174-F32E-38029856F070}"/>
              </a:ext>
            </a:extLst>
          </p:cNvPr>
          <p:cNvSpPr/>
          <p:nvPr/>
        </p:nvSpPr>
        <p:spPr>
          <a:xfrm>
            <a:off x="1040524" y="1605565"/>
            <a:ext cx="4887310" cy="488731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Oval 6">
            <a:extLst>
              <a:ext uri="{FF2B5EF4-FFF2-40B4-BE49-F238E27FC236}">
                <a16:creationId xmlns:a16="http://schemas.microsoft.com/office/drawing/2014/main" id="{A43A3EBC-3D1F-0252-8B2A-85114FD6D8FA}"/>
              </a:ext>
            </a:extLst>
          </p:cNvPr>
          <p:cNvSpPr/>
          <p:nvPr/>
        </p:nvSpPr>
        <p:spPr>
          <a:xfrm>
            <a:off x="1523261" y="2571039"/>
            <a:ext cx="3921836" cy="3921836"/>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8" name="Oval 7">
            <a:extLst>
              <a:ext uri="{FF2B5EF4-FFF2-40B4-BE49-F238E27FC236}">
                <a16:creationId xmlns:a16="http://schemas.microsoft.com/office/drawing/2014/main" id="{819A5E1C-A96F-2C47-B26C-2F1BDC73686D}"/>
              </a:ext>
            </a:extLst>
          </p:cNvPr>
          <p:cNvSpPr/>
          <p:nvPr/>
        </p:nvSpPr>
        <p:spPr>
          <a:xfrm>
            <a:off x="2117096" y="3758708"/>
            <a:ext cx="2734167" cy="2734167"/>
          </a:xfrm>
          <a:prstGeom prst="ellipse">
            <a:avLst/>
          </a:prstGeom>
          <a:solidFill>
            <a:srgbClr val="1980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dirty="0"/>
              <a:t>Deep Learning</a:t>
            </a:r>
          </a:p>
        </p:txBody>
      </p:sp>
      <p:sp>
        <p:nvSpPr>
          <p:cNvPr id="9" name="TextBox 8">
            <a:extLst>
              <a:ext uri="{FF2B5EF4-FFF2-40B4-BE49-F238E27FC236}">
                <a16:creationId xmlns:a16="http://schemas.microsoft.com/office/drawing/2014/main" id="{FB1194D5-B7C8-9462-41E3-E1AA53003608}"/>
              </a:ext>
            </a:extLst>
          </p:cNvPr>
          <p:cNvSpPr txBox="1"/>
          <p:nvPr/>
        </p:nvSpPr>
        <p:spPr>
          <a:xfrm>
            <a:off x="2464675" y="3244334"/>
            <a:ext cx="2039007" cy="369332"/>
          </a:xfrm>
          <a:prstGeom prst="rect">
            <a:avLst/>
          </a:prstGeom>
          <a:noFill/>
        </p:spPr>
        <p:txBody>
          <a:bodyPr wrap="square" rtlCol="0">
            <a:spAutoFit/>
          </a:bodyPr>
          <a:lstStyle/>
          <a:p>
            <a:r>
              <a:rPr lang="en-VN" dirty="0">
                <a:solidFill>
                  <a:schemeClr val="bg1"/>
                </a:solidFill>
              </a:rPr>
              <a:t>Machine Learning</a:t>
            </a:r>
          </a:p>
        </p:txBody>
      </p:sp>
      <p:sp>
        <p:nvSpPr>
          <p:cNvPr id="10" name="TextBox 9">
            <a:extLst>
              <a:ext uri="{FF2B5EF4-FFF2-40B4-BE49-F238E27FC236}">
                <a16:creationId xmlns:a16="http://schemas.microsoft.com/office/drawing/2014/main" id="{A38FBD23-8C1A-3A61-5A10-DD7FACD8FD9D}"/>
              </a:ext>
            </a:extLst>
          </p:cNvPr>
          <p:cNvSpPr txBox="1"/>
          <p:nvPr/>
        </p:nvSpPr>
        <p:spPr>
          <a:xfrm>
            <a:off x="2532991" y="2052354"/>
            <a:ext cx="2207175" cy="369332"/>
          </a:xfrm>
          <a:prstGeom prst="rect">
            <a:avLst/>
          </a:prstGeom>
          <a:noFill/>
        </p:spPr>
        <p:txBody>
          <a:bodyPr wrap="square" rtlCol="0">
            <a:spAutoFit/>
          </a:bodyPr>
          <a:lstStyle/>
          <a:p>
            <a:r>
              <a:rPr lang="en-VN" dirty="0">
                <a:solidFill>
                  <a:schemeClr val="bg1"/>
                </a:solidFill>
              </a:rPr>
              <a:t>Artificial Intelligence</a:t>
            </a:r>
          </a:p>
        </p:txBody>
      </p:sp>
      <p:sp>
        <p:nvSpPr>
          <p:cNvPr id="12" name="Double Bracket 11">
            <a:extLst>
              <a:ext uri="{FF2B5EF4-FFF2-40B4-BE49-F238E27FC236}">
                <a16:creationId xmlns:a16="http://schemas.microsoft.com/office/drawing/2014/main" id="{05506C2F-6600-B303-4015-7E4AE0FE7A78}"/>
              </a:ext>
            </a:extLst>
          </p:cNvPr>
          <p:cNvSpPr/>
          <p:nvPr/>
        </p:nvSpPr>
        <p:spPr>
          <a:xfrm>
            <a:off x="6949966" y="1986453"/>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sp>
        <p:nvSpPr>
          <p:cNvPr id="17" name="TextBox 16">
            <a:extLst>
              <a:ext uri="{FF2B5EF4-FFF2-40B4-BE49-F238E27FC236}">
                <a16:creationId xmlns:a16="http://schemas.microsoft.com/office/drawing/2014/main" id="{F4310A2E-CCC5-1E69-158C-238E0FF5BF0A}"/>
              </a:ext>
            </a:extLst>
          </p:cNvPr>
          <p:cNvSpPr txBox="1"/>
          <p:nvPr/>
        </p:nvSpPr>
        <p:spPr>
          <a:xfrm>
            <a:off x="7133895" y="1969174"/>
            <a:ext cx="4219905" cy="800219"/>
          </a:xfrm>
          <a:prstGeom prst="rect">
            <a:avLst/>
          </a:prstGeom>
          <a:noFill/>
        </p:spPr>
        <p:txBody>
          <a:bodyPr wrap="square">
            <a:spAutoFit/>
          </a:bodyPr>
          <a:lstStyle/>
          <a:p>
            <a:r>
              <a:rPr lang="en-VN" sz="1400" dirty="0"/>
              <a:t>The broad field of creating systems that </a:t>
            </a:r>
            <a:r>
              <a:rPr lang="en-VN" sz="1400" b="1" dirty="0"/>
              <a:t>mimic human intelligence</a:t>
            </a:r>
            <a:r>
              <a:rPr lang="en-VN" sz="1400" dirty="0"/>
              <a:t> to perform tasks autonomously</a:t>
            </a:r>
          </a:p>
          <a:p>
            <a:endParaRPr lang="en-VN" dirty="0"/>
          </a:p>
        </p:txBody>
      </p:sp>
      <p:cxnSp>
        <p:nvCxnSpPr>
          <p:cNvPr id="19" name="Straight Connector 18">
            <a:extLst>
              <a:ext uri="{FF2B5EF4-FFF2-40B4-BE49-F238E27FC236}">
                <a16:creationId xmlns:a16="http://schemas.microsoft.com/office/drawing/2014/main" id="{8F64B51B-6888-D75F-092E-D6CBDFB589F5}"/>
              </a:ext>
            </a:extLst>
          </p:cNvPr>
          <p:cNvCxnSpPr>
            <a:stCxn id="6" idx="7"/>
            <a:endCxn id="12" idx="1"/>
          </p:cNvCxnSpPr>
          <p:nvPr/>
        </p:nvCxnSpPr>
        <p:spPr>
          <a:xfrm flipV="1">
            <a:off x="5212104" y="2315531"/>
            <a:ext cx="1737862" cy="5764"/>
          </a:xfrm>
          <a:prstGeom prst="line">
            <a:avLst/>
          </a:prstGeom>
        </p:spPr>
        <p:style>
          <a:lnRef idx="2">
            <a:schemeClr val="accent1"/>
          </a:lnRef>
          <a:fillRef idx="0">
            <a:schemeClr val="accent1"/>
          </a:fillRef>
          <a:effectRef idx="1">
            <a:schemeClr val="accent1"/>
          </a:effectRef>
          <a:fontRef idx="minor">
            <a:schemeClr val="tx1"/>
          </a:fontRef>
        </p:style>
      </p:cxnSp>
      <p:sp>
        <p:nvSpPr>
          <p:cNvPr id="20" name="Double Bracket 19">
            <a:extLst>
              <a:ext uri="{FF2B5EF4-FFF2-40B4-BE49-F238E27FC236}">
                <a16:creationId xmlns:a16="http://schemas.microsoft.com/office/drawing/2014/main" id="{6FB82192-AD4F-E0FE-0F86-A21CB9FFE434}"/>
              </a:ext>
            </a:extLst>
          </p:cNvPr>
          <p:cNvSpPr/>
          <p:nvPr/>
        </p:nvSpPr>
        <p:spPr>
          <a:xfrm>
            <a:off x="6949966" y="3391064"/>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sp>
        <p:nvSpPr>
          <p:cNvPr id="22" name="Double Bracket 21">
            <a:extLst>
              <a:ext uri="{FF2B5EF4-FFF2-40B4-BE49-F238E27FC236}">
                <a16:creationId xmlns:a16="http://schemas.microsoft.com/office/drawing/2014/main" id="{DE1F5136-2DF2-187D-2DA1-F0610068D92E}"/>
              </a:ext>
            </a:extLst>
          </p:cNvPr>
          <p:cNvSpPr/>
          <p:nvPr/>
        </p:nvSpPr>
        <p:spPr>
          <a:xfrm>
            <a:off x="6947907" y="4791976"/>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cxnSp>
        <p:nvCxnSpPr>
          <p:cNvPr id="26" name="Straight Connector 25">
            <a:extLst>
              <a:ext uri="{FF2B5EF4-FFF2-40B4-BE49-F238E27FC236}">
                <a16:creationId xmlns:a16="http://schemas.microsoft.com/office/drawing/2014/main" id="{3B4722A1-2AF1-84A2-B652-EB785C7AB526}"/>
              </a:ext>
            </a:extLst>
          </p:cNvPr>
          <p:cNvCxnSpPr>
            <a:cxnSpLocks/>
            <a:stCxn id="8" idx="6"/>
            <a:endCxn id="22" idx="1"/>
          </p:cNvCxnSpPr>
          <p:nvPr/>
        </p:nvCxnSpPr>
        <p:spPr>
          <a:xfrm flipV="1">
            <a:off x="4851263" y="5121054"/>
            <a:ext cx="2096644" cy="4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E3A70A5-8546-7247-78B4-D75F4CC7324B}"/>
              </a:ext>
            </a:extLst>
          </p:cNvPr>
          <p:cNvCxnSpPr>
            <a:cxnSpLocks/>
            <a:endCxn id="20" idx="1"/>
          </p:cNvCxnSpPr>
          <p:nvPr/>
        </p:nvCxnSpPr>
        <p:spPr>
          <a:xfrm>
            <a:off x="5212104" y="3720142"/>
            <a:ext cx="173786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5F5F52C-8F71-48A4-C43E-7FF17E202C43}"/>
              </a:ext>
            </a:extLst>
          </p:cNvPr>
          <p:cNvSpPr txBox="1"/>
          <p:nvPr/>
        </p:nvSpPr>
        <p:spPr>
          <a:xfrm>
            <a:off x="7141069" y="3349944"/>
            <a:ext cx="4021627" cy="738664"/>
          </a:xfrm>
          <a:prstGeom prst="rect">
            <a:avLst/>
          </a:prstGeom>
          <a:noFill/>
        </p:spPr>
        <p:txBody>
          <a:bodyPr wrap="square" rtlCol="0">
            <a:spAutoFit/>
          </a:bodyPr>
          <a:lstStyle/>
          <a:p>
            <a:r>
              <a:rPr lang="en-US" sz="1400" dirty="0"/>
              <a:t>A subset of AI that enables computers to </a:t>
            </a:r>
            <a:r>
              <a:rPr lang="en-US" sz="1400" b="1" dirty="0"/>
              <a:t>learn patterns from data</a:t>
            </a:r>
            <a:r>
              <a:rPr lang="en-US" sz="1400" dirty="0"/>
              <a:t> and improve over </a:t>
            </a:r>
            <a:r>
              <a:rPr lang="en-US" sz="1400" b="1" dirty="0"/>
              <a:t>time without explicit programming </a:t>
            </a:r>
            <a:r>
              <a:rPr lang="en-US" sz="1400" dirty="0"/>
              <a:t>for every task</a:t>
            </a:r>
            <a:endParaRPr lang="en-VN" sz="1400" dirty="0"/>
          </a:p>
        </p:txBody>
      </p:sp>
      <p:sp>
        <p:nvSpPr>
          <p:cNvPr id="33" name="TextBox 32">
            <a:extLst>
              <a:ext uri="{FF2B5EF4-FFF2-40B4-BE49-F238E27FC236}">
                <a16:creationId xmlns:a16="http://schemas.microsoft.com/office/drawing/2014/main" id="{EE5877A9-8801-ACA6-EE7C-04E185347EE8}"/>
              </a:ext>
            </a:extLst>
          </p:cNvPr>
          <p:cNvSpPr txBox="1"/>
          <p:nvPr/>
        </p:nvSpPr>
        <p:spPr>
          <a:xfrm>
            <a:off x="7196490" y="4791976"/>
            <a:ext cx="3966206" cy="738664"/>
          </a:xfrm>
          <a:prstGeom prst="rect">
            <a:avLst/>
          </a:prstGeom>
          <a:noFill/>
        </p:spPr>
        <p:txBody>
          <a:bodyPr wrap="square" rtlCol="0">
            <a:spAutoFit/>
          </a:bodyPr>
          <a:lstStyle/>
          <a:p>
            <a:r>
              <a:rPr lang="en-US" sz="1400" dirty="0"/>
              <a:t>A specialized area of ML that uses </a:t>
            </a:r>
            <a:r>
              <a:rPr lang="en-US" sz="1400" b="1" dirty="0"/>
              <a:t>neural networks</a:t>
            </a:r>
            <a:r>
              <a:rPr lang="en-US" sz="1400" dirty="0"/>
              <a:t> with multiple layers to model complex patterns.</a:t>
            </a:r>
            <a:endParaRPr lang="en-VN" sz="1400" dirty="0"/>
          </a:p>
        </p:txBody>
      </p:sp>
    </p:spTree>
    <p:extLst>
      <p:ext uri="{BB962C8B-B14F-4D97-AF65-F5344CB8AC3E}">
        <p14:creationId xmlns:p14="http://schemas.microsoft.com/office/powerpoint/2010/main" val="392809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8067-E8D0-DD9A-A67E-17D888279332}"/>
              </a:ext>
            </a:extLst>
          </p:cNvPr>
          <p:cNvSpPr>
            <a:spLocks noGrp="1"/>
          </p:cNvSpPr>
          <p:nvPr>
            <p:ph type="title"/>
          </p:nvPr>
        </p:nvSpPr>
        <p:spPr/>
        <p:txBody>
          <a:bodyPr/>
          <a:lstStyle/>
          <a:p>
            <a:r>
              <a:rPr lang="en-VN" dirty="0"/>
              <a:t>What is machine learning?</a:t>
            </a:r>
          </a:p>
        </p:txBody>
      </p:sp>
      <p:sp>
        <p:nvSpPr>
          <p:cNvPr id="4" name="Slide Number Placeholder 3">
            <a:extLst>
              <a:ext uri="{FF2B5EF4-FFF2-40B4-BE49-F238E27FC236}">
                <a16:creationId xmlns:a16="http://schemas.microsoft.com/office/drawing/2014/main" id="{330582BF-C3A8-2488-776D-AB09352EDAE9}"/>
              </a:ext>
            </a:extLst>
          </p:cNvPr>
          <p:cNvSpPr>
            <a:spLocks noGrp="1"/>
          </p:cNvSpPr>
          <p:nvPr>
            <p:ph type="sldNum" sz="quarter" idx="12"/>
          </p:nvPr>
        </p:nvSpPr>
        <p:spPr/>
        <p:txBody>
          <a:bodyPr/>
          <a:lstStyle/>
          <a:p>
            <a:fld id="{95F0C431-FB59-5241-9837-9D94F974831B}" type="slidenum">
              <a:rPr lang="en-VN" smtClean="0"/>
              <a:t>4</a:t>
            </a:fld>
            <a:endParaRPr lang="en-VN"/>
          </a:p>
        </p:txBody>
      </p:sp>
      <p:sp>
        <p:nvSpPr>
          <p:cNvPr id="6" name="Oval 5">
            <a:extLst>
              <a:ext uri="{FF2B5EF4-FFF2-40B4-BE49-F238E27FC236}">
                <a16:creationId xmlns:a16="http://schemas.microsoft.com/office/drawing/2014/main" id="{71A81F94-5CB4-2174-F32E-38029856F070}"/>
              </a:ext>
            </a:extLst>
          </p:cNvPr>
          <p:cNvSpPr/>
          <p:nvPr/>
        </p:nvSpPr>
        <p:spPr>
          <a:xfrm>
            <a:off x="1040524" y="1605565"/>
            <a:ext cx="4887310" cy="488731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Oval 6">
            <a:extLst>
              <a:ext uri="{FF2B5EF4-FFF2-40B4-BE49-F238E27FC236}">
                <a16:creationId xmlns:a16="http://schemas.microsoft.com/office/drawing/2014/main" id="{A43A3EBC-3D1F-0252-8B2A-85114FD6D8FA}"/>
              </a:ext>
            </a:extLst>
          </p:cNvPr>
          <p:cNvSpPr/>
          <p:nvPr/>
        </p:nvSpPr>
        <p:spPr>
          <a:xfrm>
            <a:off x="1523261" y="2571039"/>
            <a:ext cx="3921836" cy="3921836"/>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8" name="Oval 7">
            <a:extLst>
              <a:ext uri="{FF2B5EF4-FFF2-40B4-BE49-F238E27FC236}">
                <a16:creationId xmlns:a16="http://schemas.microsoft.com/office/drawing/2014/main" id="{819A5E1C-A96F-2C47-B26C-2F1BDC73686D}"/>
              </a:ext>
            </a:extLst>
          </p:cNvPr>
          <p:cNvSpPr/>
          <p:nvPr/>
        </p:nvSpPr>
        <p:spPr>
          <a:xfrm>
            <a:off x="2117096" y="3758708"/>
            <a:ext cx="2734167" cy="2734167"/>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9" name="TextBox 8">
            <a:extLst>
              <a:ext uri="{FF2B5EF4-FFF2-40B4-BE49-F238E27FC236}">
                <a16:creationId xmlns:a16="http://schemas.microsoft.com/office/drawing/2014/main" id="{FB1194D5-B7C8-9462-41E3-E1AA53003608}"/>
              </a:ext>
            </a:extLst>
          </p:cNvPr>
          <p:cNvSpPr txBox="1"/>
          <p:nvPr/>
        </p:nvSpPr>
        <p:spPr>
          <a:xfrm>
            <a:off x="2464675" y="3244334"/>
            <a:ext cx="2039007" cy="369332"/>
          </a:xfrm>
          <a:prstGeom prst="rect">
            <a:avLst/>
          </a:prstGeom>
          <a:noFill/>
        </p:spPr>
        <p:txBody>
          <a:bodyPr wrap="square" rtlCol="0">
            <a:spAutoFit/>
          </a:bodyPr>
          <a:lstStyle/>
          <a:p>
            <a:r>
              <a:rPr lang="en-VN" dirty="0">
                <a:solidFill>
                  <a:schemeClr val="bg1"/>
                </a:solidFill>
              </a:rPr>
              <a:t>Machine Learning</a:t>
            </a:r>
          </a:p>
        </p:txBody>
      </p:sp>
      <p:sp>
        <p:nvSpPr>
          <p:cNvPr id="20" name="Double Bracket 19">
            <a:extLst>
              <a:ext uri="{FF2B5EF4-FFF2-40B4-BE49-F238E27FC236}">
                <a16:creationId xmlns:a16="http://schemas.microsoft.com/office/drawing/2014/main" id="{6FB82192-AD4F-E0FE-0F86-A21CB9FFE434}"/>
              </a:ext>
            </a:extLst>
          </p:cNvPr>
          <p:cNvSpPr/>
          <p:nvPr/>
        </p:nvSpPr>
        <p:spPr>
          <a:xfrm>
            <a:off x="6949966" y="3391064"/>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cxnSp>
        <p:nvCxnSpPr>
          <p:cNvPr id="28" name="Straight Connector 27">
            <a:extLst>
              <a:ext uri="{FF2B5EF4-FFF2-40B4-BE49-F238E27FC236}">
                <a16:creationId xmlns:a16="http://schemas.microsoft.com/office/drawing/2014/main" id="{1E3A70A5-8546-7247-78B4-D75F4CC7324B}"/>
              </a:ext>
            </a:extLst>
          </p:cNvPr>
          <p:cNvCxnSpPr>
            <a:cxnSpLocks/>
            <a:endCxn id="20" idx="1"/>
          </p:cNvCxnSpPr>
          <p:nvPr/>
        </p:nvCxnSpPr>
        <p:spPr>
          <a:xfrm>
            <a:off x="5212104" y="3720142"/>
            <a:ext cx="173786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5F5F52C-8F71-48A4-C43E-7FF17E202C43}"/>
              </a:ext>
            </a:extLst>
          </p:cNvPr>
          <p:cNvSpPr txBox="1"/>
          <p:nvPr/>
        </p:nvSpPr>
        <p:spPr>
          <a:xfrm>
            <a:off x="7141069" y="3349944"/>
            <a:ext cx="4021627" cy="738664"/>
          </a:xfrm>
          <a:prstGeom prst="rect">
            <a:avLst/>
          </a:prstGeom>
          <a:noFill/>
        </p:spPr>
        <p:txBody>
          <a:bodyPr wrap="square" rtlCol="0">
            <a:spAutoFit/>
          </a:bodyPr>
          <a:lstStyle/>
          <a:p>
            <a:r>
              <a:rPr lang="en-US" sz="1400" dirty="0"/>
              <a:t>A subset of AI that enables computers to </a:t>
            </a:r>
            <a:r>
              <a:rPr lang="en-US" sz="1400" b="1" dirty="0"/>
              <a:t>learn patterns from data</a:t>
            </a:r>
            <a:r>
              <a:rPr lang="en-US" sz="1400" dirty="0"/>
              <a:t> and improve over time </a:t>
            </a:r>
            <a:r>
              <a:rPr lang="en-US" sz="1400" b="1" dirty="0"/>
              <a:t>without explicit programming</a:t>
            </a:r>
            <a:r>
              <a:rPr lang="en-US" sz="1400" dirty="0"/>
              <a:t> for every task</a:t>
            </a:r>
            <a:endParaRPr lang="en-VN" sz="1400" dirty="0"/>
          </a:p>
        </p:txBody>
      </p:sp>
    </p:spTree>
    <p:extLst>
      <p:ext uri="{BB962C8B-B14F-4D97-AF65-F5344CB8AC3E}">
        <p14:creationId xmlns:p14="http://schemas.microsoft.com/office/powerpoint/2010/main" val="222331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583C30-5480-F79E-B8D9-8049F6CBFF34}"/>
              </a:ext>
            </a:extLst>
          </p:cNvPr>
          <p:cNvSpPr>
            <a:spLocks noGrp="1"/>
          </p:cNvSpPr>
          <p:nvPr>
            <p:ph type="sldNum" sz="quarter" idx="12"/>
          </p:nvPr>
        </p:nvSpPr>
        <p:spPr/>
        <p:txBody>
          <a:bodyPr/>
          <a:lstStyle/>
          <a:p>
            <a:fld id="{95F0C431-FB59-5241-9837-9D94F974831B}" type="slidenum">
              <a:rPr lang="en-VN" smtClean="0"/>
              <a:t>5</a:t>
            </a:fld>
            <a:endParaRPr lang="en-VN"/>
          </a:p>
        </p:txBody>
      </p:sp>
      <p:sp>
        <p:nvSpPr>
          <p:cNvPr id="7" name="TextBox 6">
            <a:extLst>
              <a:ext uri="{FF2B5EF4-FFF2-40B4-BE49-F238E27FC236}">
                <a16:creationId xmlns:a16="http://schemas.microsoft.com/office/drawing/2014/main" id="{9D0A9004-7C3B-D5CC-4643-52F138413F90}"/>
              </a:ext>
            </a:extLst>
          </p:cNvPr>
          <p:cNvSpPr txBox="1"/>
          <p:nvPr/>
        </p:nvSpPr>
        <p:spPr>
          <a:xfrm>
            <a:off x="325844" y="6400412"/>
            <a:ext cx="6098208"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www.erieri.com</a:t>
            </a:r>
            <a:r>
              <a:rPr lang="en-US" sz="1200" dirty="0">
                <a:solidFill>
                  <a:schemeClr val="bg1">
                    <a:lumMod val="50000"/>
                  </a:schemeClr>
                </a:solidFill>
              </a:rPr>
              <a:t>/salary/job/machine-learning-engineer/</a:t>
            </a:r>
            <a:r>
              <a:rPr lang="en-US" sz="1200" dirty="0" err="1">
                <a:solidFill>
                  <a:schemeClr val="bg1">
                    <a:lumMod val="50000"/>
                  </a:schemeClr>
                </a:solidFill>
              </a:rPr>
              <a:t>russian</a:t>
            </a:r>
            <a:r>
              <a:rPr lang="en-US" sz="1200" dirty="0">
                <a:solidFill>
                  <a:schemeClr val="bg1">
                    <a:lumMod val="50000"/>
                  </a:schemeClr>
                </a:solidFill>
              </a:rPr>
              <a:t>-federation</a:t>
            </a:r>
            <a:endParaRPr lang="en-VN" sz="1200" dirty="0">
              <a:solidFill>
                <a:schemeClr val="bg1">
                  <a:lumMod val="50000"/>
                </a:schemeClr>
              </a:solidFill>
            </a:endParaRPr>
          </a:p>
        </p:txBody>
      </p:sp>
      <p:pic>
        <p:nvPicPr>
          <p:cNvPr id="9" name="Picture 8" descr="A graph with numbers and a green line&#10;&#10;Description automatically generated">
            <a:extLst>
              <a:ext uri="{FF2B5EF4-FFF2-40B4-BE49-F238E27FC236}">
                <a16:creationId xmlns:a16="http://schemas.microsoft.com/office/drawing/2014/main" id="{225D4AD4-322D-EB79-7D9E-1AA002C36779}"/>
              </a:ext>
            </a:extLst>
          </p:cNvPr>
          <p:cNvPicPr>
            <a:picLocks noChangeAspect="1"/>
          </p:cNvPicPr>
          <p:nvPr/>
        </p:nvPicPr>
        <p:blipFill>
          <a:blip r:embed="rId2"/>
          <a:stretch>
            <a:fillRect/>
          </a:stretch>
        </p:blipFill>
        <p:spPr>
          <a:xfrm>
            <a:off x="325844" y="2357507"/>
            <a:ext cx="7595633" cy="3971641"/>
          </a:xfrm>
          <a:prstGeom prst="rect">
            <a:avLst/>
          </a:prstGeom>
        </p:spPr>
      </p:pic>
      <p:pic>
        <p:nvPicPr>
          <p:cNvPr id="10" name="Content Placeholder 5" descr="A close-up of a sign&#10;&#10;Description automatically generated">
            <a:extLst>
              <a:ext uri="{FF2B5EF4-FFF2-40B4-BE49-F238E27FC236}">
                <a16:creationId xmlns:a16="http://schemas.microsoft.com/office/drawing/2014/main" id="{DB878582-37AD-0B08-BD49-80A22C7107C5}"/>
              </a:ext>
            </a:extLst>
          </p:cNvPr>
          <p:cNvPicPr>
            <a:picLocks noChangeAspect="1"/>
          </p:cNvPicPr>
          <p:nvPr/>
        </p:nvPicPr>
        <p:blipFill>
          <a:blip r:embed="rId3"/>
          <a:stretch>
            <a:fillRect/>
          </a:stretch>
        </p:blipFill>
        <p:spPr>
          <a:xfrm>
            <a:off x="132721" y="129145"/>
            <a:ext cx="5963279" cy="2157098"/>
          </a:xfrm>
          <a:prstGeom prst="rect">
            <a:avLst/>
          </a:prstGeom>
        </p:spPr>
      </p:pic>
      <p:sp>
        <p:nvSpPr>
          <p:cNvPr id="15" name="TextBox 14">
            <a:extLst>
              <a:ext uri="{FF2B5EF4-FFF2-40B4-BE49-F238E27FC236}">
                <a16:creationId xmlns:a16="http://schemas.microsoft.com/office/drawing/2014/main" id="{1ED16069-5BEC-623A-427C-A4F09D85E7F4}"/>
              </a:ext>
            </a:extLst>
          </p:cNvPr>
          <p:cNvSpPr txBox="1"/>
          <p:nvPr/>
        </p:nvSpPr>
        <p:spPr>
          <a:xfrm>
            <a:off x="8159578" y="2286243"/>
            <a:ext cx="3645244" cy="3416320"/>
          </a:xfrm>
          <a:prstGeom prst="rect">
            <a:avLst/>
          </a:prstGeom>
          <a:noFill/>
        </p:spPr>
        <p:txBody>
          <a:bodyPr wrap="square" rtlCol="0">
            <a:spAutoFit/>
          </a:bodyPr>
          <a:lstStyle/>
          <a:p>
            <a:r>
              <a:rPr lang="en-US" dirty="0">
                <a:effectLst/>
                <a:latin typeface="Helvetica Neue" panose="02000503000000020004" pitchFamily="2" charset="0"/>
              </a:rPr>
              <a:t>Job titles</a:t>
            </a:r>
          </a:p>
          <a:p>
            <a:pPr marL="285750" indent="-285750">
              <a:buFont typeface="Arial" panose="020B0604020202020204" pitchFamily="34" charset="0"/>
              <a:buChar char="•"/>
            </a:pPr>
            <a:r>
              <a:rPr lang="en-US" dirty="0">
                <a:effectLst/>
                <a:latin typeface="Helvetica Neue" panose="02000503000000020004" pitchFamily="2" charset="0"/>
              </a:rPr>
              <a:t>Machine Learning Engineer</a:t>
            </a:r>
          </a:p>
          <a:p>
            <a:pPr marL="285750" indent="-285750">
              <a:buFont typeface="Arial" panose="020B0604020202020204" pitchFamily="34" charset="0"/>
              <a:buChar char="•"/>
            </a:pPr>
            <a:r>
              <a:rPr lang="en-US" dirty="0">
                <a:effectLst/>
                <a:latin typeface="Helvetica Neue" panose="02000503000000020004" pitchFamily="2" charset="0"/>
              </a:rPr>
              <a:t>Data Scientist</a:t>
            </a:r>
          </a:p>
          <a:p>
            <a:pPr marL="285750" indent="-285750">
              <a:buFont typeface="Arial" panose="020B0604020202020204" pitchFamily="34" charset="0"/>
              <a:buChar char="•"/>
            </a:pPr>
            <a:r>
              <a:rPr lang="en-US" dirty="0">
                <a:effectLst/>
                <a:latin typeface="Helvetica Neue" panose="02000503000000020004" pitchFamily="2" charset="0"/>
              </a:rPr>
              <a:t>Research Scientist (Machine Learning)</a:t>
            </a:r>
          </a:p>
          <a:p>
            <a:pPr marL="285750" indent="-285750">
              <a:buFont typeface="Arial" panose="020B0604020202020204" pitchFamily="34" charset="0"/>
              <a:buChar char="•"/>
            </a:pPr>
            <a:r>
              <a:rPr lang="en-US" dirty="0">
                <a:effectLst/>
                <a:latin typeface="Helvetica Neue" panose="02000503000000020004" pitchFamily="2" charset="0"/>
              </a:rPr>
              <a:t>Applied Machine Learning Scientist</a:t>
            </a:r>
          </a:p>
          <a:p>
            <a:pPr marL="285750" indent="-285750">
              <a:buFont typeface="Arial" panose="020B0604020202020204" pitchFamily="34" charset="0"/>
              <a:buChar char="•"/>
            </a:pPr>
            <a:r>
              <a:rPr lang="en-US" dirty="0">
                <a:effectLst/>
                <a:latin typeface="Helvetica Neue" panose="02000503000000020004" pitchFamily="2" charset="0"/>
              </a:rPr>
              <a:t>Machine Learning Analyst</a:t>
            </a:r>
          </a:p>
          <a:p>
            <a:pPr marL="285750" indent="-285750">
              <a:buFont typeface="Arial" panose="020B0604020202020204" pitchFamily="34" charset="0"/>
              <a:buChar char="•"/>
            </a:pPr>
            <a:r>
              <a:rPr lang="en-US" dirty="0">
                <a:effectLst/>
                <a:latin typeface="Helvetica Neue" panose="02000503000000020004" pitchFamily="2" charset="0"/>
              </a:rPr>
              <a:t>Lead Machine Learning Scientist</a:t>
            </a:r>
          </a:p>
          <a:p>
            <a:pPr marL="285750" indent="-285750">
              <a:buFont typeface="Arial" panose="020B0604020202020204" pitchFamily="34" charset="0"/>
              <a:buChar char="•"/>
            </a:pPr>
            <a:r>
              <a:rPr lang="en-US" dirty="0">
                <a:effectLst/>
                <a:latin typeface="Helvetica Neue" panose="02000503000000020004" pitchFamily="2" charset="0"/>
              </a:rPr>
              <a:t>Director of Machine Learning</a:t>
            </a:r>
          </a:p>
          <a:p>
            <a:pPr marL="285750" indent="-285750">
              <a:buFont typeface="Arial" panose="020B0604020202020204" pitchFamily="34" charset="0"/>
              <a:buChar char="•"/>
            </a:pPr>
            <a:r>
              <a:rPr lang="en-US" dirty="0">
                <a:effectLst/>
                <a:latin typeface="Helvetica Neue" panose="02000503000000020004" pitchFamily="2" charset="0"/>
              </a:rPr>
              <a:t>Chief AI Officer</a:t>
            </a:r>
          </a:p>
        </p:txBody>
      </p:sp>
    </p:spTree>
    <p:extLst>
      <p:ext uri="{BB962C8B-B14F-4D97-AF65-F5344CB8AC3E}">
        <p14:creationId xmlns:p14="http://schemas.microsoft.com/office/powerpoint/2010/main" val="191951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C6B4-82FF-130F-1136-530A78141029}"/>
              </a:ext>
            </a:extLst>
          </p:cNvPr>
          <p:cNvSpPr>
            <a:spLocks noGrp="1"/>
          </p:cNvSpPr>
          <p:nvPr>
            <p:ph type="title"/>
          </p:nvPr>
        </p:nvSpPr>
        <p:spPr/>
        <p:txBody>
          <a:bodyPr/>
          <a:lstStyle/>
          <a:p>
            <a:r>
              <a:rPr lang="en-VN" dirty="0"/>
              <a:t>Applications of machine learning</a:t>
            </a:r>
          </a:p>
        </p:txBody>
      </p:sp>
      <p:sp>
        <p:nvSpPr>
          <p:cNvPr id="4" name="Slide Number Placeholder 3">
            <a:extLst>
              <a:ext uri="{FF2B5EF4-FFF2-40B4-BE49-F238E27FC236}">
                <a16:creationId xmlns:a16="http://schemas.microsoft.com/office/drawing/2014/main" id="{A87B3405-2F2C-4413-E560-EC8375315BF6}"/>
              </a:ext>
            </a:extLst>
          </p:cNvPr>
          <p:cNvSpPr>
            <a:spLocks noGrp="1"/>
          </p:cNvSpPr>
          <p:nvPr>
            <p:ph type="sldNum" sz="quarter" idx="12"/>
          </p:nvPr>
        </p:nvSpPr>
        <p:spPr/>
        <p:txBody>
          <a:bodyPr/>
          <a:lstStyle/>
          <a:p>
            <a:fld id="{95F0C431-FB59-5241-9837-9D94F974831B}" type="slidenum">
              <a:rPr lang="en-VN" smtClean="0"/>
              <a:t>6</a:t>
            </a:fld>
            <a:endParaRPr lang="en-VN"/>
          </a:p>
        </p:txBody>
      </p:sp>
      <p:graphicFrame>
        <p:nvGraphicFramePr>
          <p:cNvPr id="5" name="Diagram 4">
            <a:extLst>
              <a:ext uri="{FF2B5EF4-FFF2-40B4-BE49-F238E27FC236}">
                <a16:creationId xmlns:a16="http://schemas.microsoft.com/office/drawing/2014/main" id="{9A290B93-EEEB-5DB9-254D-6CF95D9D5BED}"/>
              </a:ext>
            </a:extLst>
          </p:cNvPr>
          <p:cNvGraphicFramePr/>
          <p:nvPr>
            <p:extLst>
              <p:ext uri="{D42A27DB-BD31-4B8C-83A1-F6EECF244321}">
                <p14:modId xmlns:p14="http://schemas.microsoft.com/office/powerpoint/2010/main" val="571088055"/>
              </p:ext>
            </p:extLst>
          </p:nvPr>
        </p:nvGraphicFramePr>
        <p:xfrm>
          <a:off x="2138406" y="1621523"/>
          <a:ext cx="7376083" cy="491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001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Curved Connector 16">
            <a:extLst>
              <a:ext uri="{FF2B5EF4-FFF2-40B4-BE49-F238E27FC236}">
                <a16:creationId xmlns:a16="http://schemas.microsoft.com/office/drawing/2014/main" id="{3EA94084-4863-2467-E1C9-C0BE75323D5D}"/>
              </a:ext>
            </a:extLst>
          </p:cNvPr>
          <p:cNvCxnSpPr>
            <a:cxnSpLocks/>
            <a:endCxn id="8" idx="3"/>
          </p:cNvCxnSpPr>
          <p:nvPr/>
        </p:nvCxnSpPr>
        <p:spPr>
          <a:xfrm rot="10800000" flipV="1">
            <a:off x="2747676" y="3400746"/>
            <a:ext cx="2083816" cy="119476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2E7C6B4-82FF-130F-1136-530A78141029}"/>
              </a:ext>
            </a:extLst>
          </p:cNvPr>
          <p:cNvSpPr>
            <a:spLocks noGrp="1"/>
          </p:cNvSpPr>
          <p:nvPr>
            <p:ph type="title"/>
          </p:nvPr>
        </p:nvSpPr>
        <p:spPr/>
        <p:txBody>
          <a:bodyPr/>
          <a:lstStyle/>
          <a:p>
            <a:r>
              <a:rPr lang="en-VN" dirty="0"/>
              <a:t>Applications of machine learning</a:t>
            </a:r>
          </a:p>
        </p:txBody>
      </p:sp>
      <p:sp>
        <p:nvSpPr>
          <p:cNvPr id="4" name="Slide Number Placeholder 3">
            <a:extLst>
              <a:ext uri="{FF2B5EF4-FFF2-40B4-BE49-F238E27FC236}">
                <a16:creationId xmlns:a16="http://schemas.microsoft.com/office/drawing/2014/main" id="{A87B3405-2F2C-4413-E560-EC8375315BF6}"/>
              </a:ext>
            </a:extLst>
          </p:cNvPr>
          <p:cNvSpPr>
            <a:spLocks noGrp="1"/>
          </p:cNvSpPr>
          <p:nvPr>
            <p:ph type="sldNum" sz="quarter" idx="12"/>
          </p:nvPr>
        </p:nvSpPr>
        <p:spPr/>
        <p:txBody>
          <a:bodyPr/>
          <a:lstStyle/>
          <a:p>
            <a:fld id="{95F0C431-FB59-5241-9837-9D94F974831B}" type="slidenum">
              <a:rPr lang="en-VN" smtClean="0"/>
              <a:t>7</a:t>
            </a:fld>
            <a:endParaRPr lang="en-VN"/>
          </a:p>
        </p:txBody>
      </p:sp>
      <p:graphicFrame>
        <p:nvGraphicFramePr>
          <p:cNvPr id="5" name="Diagram 4">
            <a:extLst>
              <a:ext uri="{FF2B5EF4-FFF2-40B4-BE49-F238E27FC236}">
                <a16:creationId xmlns:a16="http://schemas.microsoft.com/office/drawing/2014/main" id="{9A290B93-EEEB-5DB9-254D-6CF95D9D5BED}"/>
              </a:ext>
            </a:extLst>
          </p:cNvPr>
          <p:cNvGraphicFramePr/>
          <p:nvPr>
            <p:extLst>
              <p:ext uri="{D42A27DB-BD31-4B8C-83A1-F6EECF244321}">
                <p14:modId xmlns:p14="http://schemas.microsoft.com/office/powerpoint/2010/main" val="4037374306"/>
              </p:ext>
            </p:extLst>
          </p:nvPr>
        </p:nvGraphicFramePr>
        <p:xfrm>
          <a:off x="2138406" y="1621523"/>
          <a:ext cx="7376083" cy="491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9C18B07-877C-8856-DE25-E5385B2CD65C}"/>
              </a:ext>
            </a:extLst>
          </p:cNvPr>
          <p:cNvSpPr txBox="1"/>
          <p:nvPr/>
        </p:nvSpPr>
        <p:spPr>
          <a:xfrm>
            <a:off x="472090" y="5578549"/>
            <a:ext cx="2933816" cy="830997"/>
          </a:xfrm>
          <a:prstGeom prst="rect">
            <a:avLst/>
          </a:prstGeom>
          <a:noFill/>
        </p:spPr>
        <p:txBody>
          <a:bodyPr wrap="none" rtlCol="0">
            <a:spAutoFit/>
          </a:bodyPr>
          <a:lstStyle/>
          <a:p>
            <a:r>
              <a:rPr lang="en-US" sz="1600" dirty="0">
                <a:effectLst/>
                <a:latin typeface="Helvetica Neue" panose="02000503000000020004" pitchFamily="2" charset="0"/>
              </a:rPr>
              <a:t>   - Predictive Maintenance</a:t>
            </a:r>
          </a:p>
          <a:p>
            <a:r>
              <a:rPr lang="en-US" sz="1600" dirty="0">
                <a:effectLst/>
                <a:latin typeface="Helvetica Neue" panose="02000503000000020004" pitchFamily="2" charset="0"/>
              </a:rPr>
              <a:t>   - Quality Control</a:t>
            </a:r>
          </a:p>
          <a:p>
            <a:r>
              <a:rPr lang="en-US" sz="1600" dirty="0">
                <a:effectLst/>
                <a:latin typeface="Helvetica Neue" panose="02000503000000020004" pitchFamily="2" charset="0"/>
              </a:rPr>
              <a:t>   - Supply Chain Optimization</a:t>
            </a:r>
          </a:p>
        </p:txBody>
      </p:sp>
      <p:sp>
        <p:nvSpPr>
          <p:cNvPr id="6" name="TextBox 5">
            <a:extLst>
              <a:ext uri="{FF2B5EF4-FFF2-40B4-BE49-F238E27FC236}">
                <a16:creationId xmlns:a16="http://schemas.microsoft.com/office/drawing/2014/main" id="{C44BCEF7-3EC6-CCC2-63BE-757B5F4EC9B6}"/>
              </a:ext>
            </a:extLst>
          </p:cNvPr>
          <p:cNvSpPr txBox="1"/>
          <p:nvPr/>
        </p:nvSpPr>
        <p:spPr>
          <a:xfrm>
            <a:off x="8352953" y="5569545"/>
            <a:ext cx="2081019" cy="584775"/>
          </a:xfrm>
          <a:prstGeom prst="rect">
            <a:avLst/>
          </a:prstGeom>
          <a:noFill/>
        </p:spPr>
        <p:txBody>
          <a:bodyPr wrap="none" rtlCol="0">
            <a:spAutoFit/>
          </a:bodyPr>
          <a:lstStyle/>
          <a:p>
            <a:r>
              <a:rPr lang="en-US" sz="1600" dirty="0">
                <a:effectLst/>
                <a:latin typeface="Helvetica Neue" panose="02000503000000020004" pitchFamily="2" charset="0"/>
              </a:rPr>
              <a:t>- Route Optimization</a:t>
            </a:r>
          </a:p>
          <a:p>
            <a:r>
              <a:rPr lang="en-US" sz="1600" dirty="0">
                <a:effectLst/>
                <a:latin typeface="Helvetica Neue" panose="02000503000000020004" pitchFamily="2" charset="0"/>
              </a:rPr>
              <a:t>- Traffic Prediction</a:t>
            </a:r>
          </a:p>
        </p:txBody>
      </p:sp>
      <p:sp>
        <p:nvSpPr>
          <p:cNvPr id="7" name="TextBox 6">
            <a:extLst>
              <a:ext uri="{FF2B5EF4-FFF2-40B4-BE49-F238E27FC236}">
                <a16:creationId xmlns:a16="http://schemas.microsoft.com/office/drawing/2014/main" id="{1383351F-8E61-E06E-78F8-4F79B701008B}"/>
              </a:ext>
            </a:extLst>
          </p:cNvPr>
          <p:cNvSpPr txBox="1"/>
          <p:nvPr/>
        </p:nvSpPr>
        <p:spPr>
          <a:xfrm>
            <a:off x="9085685" y="2036385"/>
            <a:ext cx="2848857" cy="830997"/>
          </a:xfrm>
          <a:prstGeom prst="rect">
            <a:avLst/>
          </a:prstGeom>
          <a:noFill/>
        </p:spPr>
        <p:txBody>
          <a:bodyPr wrap="none" rtlCol="0">
            <a:spAutoFit/>
          </a:bodyPr>
          <a:lstStyle/>
          <a:p>
            <a:r>
              <a:rPr lang="en-US" sz="1600" dirty="0">
                <a:effectLst/>
                <a:latin typeface="Helvetica Neue" panose="02000503000000020004" pitchFamily="2" charset="0"/>
              </a:rPr>
              <a:t>  - Recommendation Engines</a:t>
            </a:r>
          </a:p>
          <a:p>
            <a:r>
              <a:rPr lang="en-US" sz="1600" dirty="0">
                <a:effectLst/>
                <a:latin typeface="Helvetica Neue" panose="02000503000000020004" pitchFamily="2" charset="0"/>
              </a:rPr>
              <a:t>  - Customer Segmentation</a:t>
            </a:r>
          </a:p>
          <a:p>
            <a:r>
              <a:rPr lang="en-US" sz="1600" dirty="0">
                <a:effectLst/>
                <a:latin typeface="Helvetica Neue" panose="02000503000000020004" pitchFamily="2" charset="0"/>
              </a:rPr>
              <a:t>  - Inventory Management</a:t>
            </a:r>
          </a:p>
        </p:txBody>
      </p:sp>
      <p:sp>
        <p:nvSpPr>
          <p:cNvPr id="8" name="TextBox 7">
            <a:extLst>
              <a:ext uri="{FF2B5EF4-FFF2-40B4-BE49-F238E27FC236}">
                <a16:creationId xmlns:a16="http://schemas.microsoft.com/office/drawing/2014/main" id="{E8B4E020-E547-2C3E-E552-8A2722B4DC1D}"/>
              </a:ext>
            </a:extLst>
          </p:cNvPr>
          <p:cNvSpPr txBox="1"/>
          <p:nvPr/>
        </p:nvSpPr>
        <p:spPr>
          <a:xfrm>
            <a:off x="485134" y="4180011"/>
            <a:ext cx="2262542" cy="830997"/>
          </a:xfrm>
          <a:prstGeom prst="rect">
            <a:avLst/>
          </a:prstGeom>
          <a:noFill/>
        </p:spPr>
        <p:txBody>
          <a:bodyPr wrap="none" rtlCol="0">
            <a:spAutoFit/>
          </a:bodyPr>
          <a:lstStyle/>
          <a:p>
            <a:r>
              <a:rPr lang="en-US" sz="1600" dirty="0">
                <a:effectLst/>
                <a:latin typeface="Helvetica Neue" panose="02000503000000020004" pitchFamily="2" charset="0"/>
              </a:rPr>
              <a:t>   - Fraud Detection</a:t>
            </a:r>
          </a:p>
          <a:p>
            <a:r>
              <a:rPr lang="en-US" sz="1600" dirty="0">
                <a:effectLst/>
                <a:latin typeface="Helvetica Neue" panose="02000503000000020004" pitchFamily="2" charset="0"/>
              </a:rPr>
              <a:t>   - Credit Scoring</a:t>
            </a:r>
          </a:p>
          <a:p>
            <a:r>
              <a:rPr lang="en-US" sz="1600" dirty="0">
                <a:effectLst/>
                <a:latin typeface="Helvetica Neue" panose="02000503000000020004" pitchFamily="2" charset="0"/>
              </a:rPr>
              <a:t>   - Algorithmic Trading</a:t>
            </a:r>
          </a:p>
        </p:txBody>
      </p:sp>
      <p:sp>
        <p:nvSpPr>
          <p:cNvPr id="9" name="TextBox 8">
            <a:extLst>
              <a:ext uri="{FF2B5EF4-FFF2-40B4-BE49-F238E27FC236}">
                <a16:creationId xmlns:a16="http://schemas.microsoft.com/office/drawing/2014/main" id="{DC6050FB-E886-B54B-D469-9C78CE67BD96}"/>
              </a:ext>
            </a:extLst>
          </p:cNvPr>
          <p:cNvSpPr txBox="1"/>
          <p:nvPr/>
        </p:nvSpPr>
        <p:spPr>
          <a:xfrm>
            <a:off x="-63640" y="1638957"/>
            <a:ext cx="2565126" cy="830997"/>
          </a:xfrm>
          <a:prstGeom prst="rect">
            <a:avLst/>
          </a:prstGeom>
          <a:noFill/>
        </p:spPr>
        <p:txBody>
          <a:bodyPr wrap="none" rtlCol="0">
            <a:spAutoFit/>
          </a:bodyPr>
          <a:lstStyle/>
          <a:p>
            <a:r>
              <a:rPr lang="en-US" sz="1600" dirty="0">
                <a:effectLst/>
                <a:latin typeface="Helvetica Neue" panose="02000503000000020004" pitchFamily="2" charset="0"/>
              </a:rPr>
              <a:t>   - Diagnostics</a:t>
            </a:r>
          </a:p>
          <a:p>
            <a:r>
              <a:rPr lang="en-US" sz="1600" dirty="0">
                <a:effectLst/>
                <a:latin typeface="Helvetica Neue" panose="02000503000000020004" pitchFamily="2" charset="0"/>
              </a:rPr>
              <a:t>   - Predictive Analytics</a:t>
            </a:r>
          </a:p>
          <a:p>
            <a:r>
              <a:rPr lang="en-US" sz="1600" dirty="0">
                <a:effectLst/>
                <a:latin typeface="Helvetica Neue" panose="02000503000000020004" pitchFamily="2" charset="0"/>
              </a:rPr>
              <a:t>   - Personalized Medicine</a:t>
            </a:r>
          </a:p>
        </p:txBody>
      </p:sp>
      <p:cxnSp>
        <p:nvCxnSpPr>
          <p:cNvPr id="15" name="Curved Connector 14">
            <a:extLst>
              <a:ext uri="{FF2B5EF4-FFF2-40B4-BE49-F238E27FC236}">
                <a16:creationId xmlns:a16="http://schemas.microsoft.com/office/drawing/2014/main" id="{D9841848-C28B-5F0A-1283-5CD59A94B7F4}"/>
              </a:ext>
            </a:extLst>
          </p:cNvPr>
          <p:cNvCxnSpPr>
            <a:endCxn id="9" idx="2"/>
          </p:cNvCxnSpPr>
          <p:nvPr/>
        </p:nvCxnSpPr>
        <p:spPr>
          <a:xfrm rot="10800000">
            <a:off x="1218924" y="2469955"/>
            <a:ext cx="1282563" cy="65630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1C1B75B3-D85A-73EF-B0CB-123776FD1A25}"/>
              </a:ext>
            </a:extLst>
          </p:cNvPr>
          <p:cNvCxnSpPr>
            <a:endCxn id="3" idx="0"/>
          </p:cNvCxnSpPr>
          <p:nvPr/>
        </p:nvCxnSpPr>
        <p:spPr>
          <a:xfrm rot="10800000" flipV="1">
            <a:off x="1938998" y="5325761"/>
            <a:ext cx="1755672" cy="25278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0CDAC7B9-4A60-EC37-0102-CD76EE5C91BE}"/>
              </a:ext>
            </a:extLst>
          </p:cNvPr>
          <p:cNvCxnSpPr>
            <a:endCxn id="7" idx="2"/>
          </p:cNvCxnSpPr>
          <p:nvPr/>
        </p:nvCxnSpPr>
        <p:spPr>
          <a:xfrm flipV="1">
            <a:off x="9085685" y="2867382"/>
            <a:ext cx="1424429" cy="56161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B089C000-27C3-8646-A490-A7CFA278109A}"/>
              </a:ext>
            </a:extLst>
          </p:cNvPr>
          <p:cNvCxnSpPr>
            <a:endCxn id="6" idx="0"/>
          </p:cNvCxnSpPr>
          <p:nvPr/>
        </p:nvCxnSpPr>
        <p:spPr>
          <a:xfrm>
            <a:off x="7945395" y="4893276"/>
            <a:ext cx="1448068" cy="67626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1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ML applications you know/being used in your country?</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8</a:t>
            </a:fld>
            <a:endParaRPr lang="en-VN" sz="1100">
              <a:solidFill>
                <a:srgbClr val="FFFFFF"/>
              </a:solidFill>
            </a:endParaRPr>
          </a:p>
        </p:txBody>
      </p:sp>
    </p:spTree>
    <p:extLst>
      <p:ext uri="{BB962C8B-B14F-4D97-AF65-F5344CB8AC3E}">
        <p14:creationId xmlns:p14="http://schemas.microsoft.com/office/powerpoint/2010/main" val="3343693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1426</TotalTime>
  <Words>1458</Words>
  <Application>Microsoft Macintosh PowerPoint</Application>
  <PresentationFormat>Widescreen</PresentationFormat>
  <Paragraphs>209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Aptos</vt:lpstr>
      <vt:lpstr>Aptos Display</vt:lpstr>
      <vt:lpstr>Arial</vt:lpstr>
      <vt:lpstr>Calibri</vt:lpstr>
      <vt:lpstr>Helvetica Neue</vt:lpstr>
      <vt:lpstr>Office Theme</vt:lpstr>
      <vt:lpstr>PowerPoint Presentation</vt:lpstr>
      <vt:lpstr>Course Overview</vt:lpstr>
      <vt:lpstr>Get to know Machine Learning</vt:lpstr>
      <vt:lpstr>What is machine learning?</vt:lpstr>
      <vt:lpstr>What is machine learning?</vt:lpstr>
      <vt:lpstr>PowerPoint Presentation</vt:lpstr>
      <vt:lpstr>Applications of machine learning</vt:lpstr>
      <vt:lpstr>Applications of machine learning</vt:lpstr>
      <vt:lpstr>What ML applications you know/being used in your country?</vt:lpstr>
      <vt:lpstr>What ML applications you are interested in?</vt:lpstr>
      <vt:lpstr>Types of machine learning</vt:lpstr>
      <vt:lpstr>Types of Supervised Learning</vt:lpstr>
      <vt:lpstr>Types of Unsupervised Learning</vt:lpstr>
      <vt:lpstr>What type of ML problem do you think it is?</vt:lpstr>
      <vt:lpstr>What type of ML problem do you think it is?</vt:lpstr>
      <vt:lpstr>What type of ML problem do you think it is?</vt:lpstr>
      <vt:lpstr>Machine learning pipline</vt:lpstr>
      <vt:lpstr>Time allocation for ML tasks</vt:lpstr>
      <vt:lpstr>Components of a machine learning pipeline</vt:lpstr>
      <vt:lpstr>Some practical aspects</vt:lpstr>
      <vt:lpstr>Choosing the function class</vt:lpstr>
      <vt:lpstr>Choosing the function class</vt:lpstr>
      <vt:lpstr>Choosing the function class</vt:lpstr>
      <vt:lpstr>High Variance</vt:lpstr>
      <vt:lpstr>High Bias</vt:lpstr>
      <vt:lpstr>Optimal Bias and Variance</vt:lpstr>
      <vt:lpstr>Overfitting and Underfitting</vt:lpstr>
      <vt:lpstr>Dataset splitting</vt:lpstr>
      <vt:lpstr>Cross Validation</vt:lpstr>
      <vt:lpstr>Cross Validation</vt:lpstr>
      <vt:lpstr>Hyperparameter Tuning</vt:lpstr>
      <vt:lpstr>Ensemble Method</vt:lpstr>
      <vt:lpstr>Practice</vt:lpstr>
      <vt:lpstr>Sources to learn ML</vt:lpstr>
      <vt:lpstr>Lab</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Khue Luu</dc:creator>
  <cp:lastModifiedBy>Khue Luu</cp:lastModifiedBy>
  <cp:revision>4</cp:revision>
  <dcterms:created xsi:type="dcterms:W3CDTF">2024-11-10T01:56:50Z</dcterms:created>
  <dcterms:modified xsi:type="dcterms:W3CDTF">2024-11-11T01:43:30Z</dcterms:modified>
</cp:coreProperties>
</file>