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g"/>
  <Default Extension="png" ContentType="image/png"/>
  <Default Extension="bmp" ContentType="image/bmp"/>
  <Default Extension="gif" ContentType="image/gif"/>
  <Default Extension="tif" ContentType="image/tif"/>
  <Default Extension="pdf" ContentType="application/pdf"/>
  <Default Extension="mov" ContentType="application/movie"/>
  <Default Extension="vml" ContentType="application/vnd.openxmlformats-officedocument.vmlDrawing"/>
  <Default Extension="xlsx" ContentType="application/vnd.openxmlformats-officedocument.spreadsheetml.sheet"/>
  <Override PartName="/docProps/core.xml" ContentType="application/vnd.openxmlformats-package.core-properties+xml"/>
  <Override PartName="/docProps/app.xml" ContentType="application/vnd.openxmlformats-officedocument.extended-properties+xml"/>
  <Override PartName="/ppt/presentation.xml" ContentType="application/vnd.openxmlformats-officedocument.presentationml.presentation.main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commentAuthors.xml" ContentType="application/vnd.openxmlformats-officedocument.presentationml.commentAuthors+xml"/>
  <Override PartName="/ppt/tableStyles.xml" ContentType="application/vnd.openxmlformats-officedocument.presentationml.tableStyles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theme/theme2.xml" ContentType="application/vnd.openxmlformats-officedocument.theme+xml"/>
</Types>
</file>

<file path=_rels/.rels><?xml version="1.0" encoding="UTF-8"?>
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3" Type="http://schemas.openxmlformats.org/officeDocument/2006/relationships/officeDocument" Target="ppt/presentation.xml"/></Relationships>
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ldMasterIdLst>
    <p:sldMasterId id="2147483648" r:id="rId5"/>
  </p:sldMasterIdLst>
  <p:notesMasterIdLst>
    <p:notesMasterId r:id="rId7"/>
  </p:notesMasterIdLst>
  <p:sldIdLst>
    <p:sldId id="256" r:id="rId8"/>
    <p:sldId id="257" r:id="rId9"/>
    <p:sldId id="258" r:id="rId10"/>
    <p:sldId id="259" r:id="rId11"/>
    <p:sldId id="260" r:id="rId12"/>
    <p:sldId id="261" r:id="rId13"/>
    <p:sldId id="262" r:id="rId14"/>
    <p:sldId id="263" r:id="rId15"/>
  </p:sldIdLst>
  <p:sldSz cx="24384000" cy="13716000"/>
  <p:notesSz cx="6858000" cy="9144000"/>
  <p:defaultTextStyle>
    <a:defPPr marL="0" marR="0" indent="0" algn="l" defTabSz="914400" rtl="0" fontAlgn="auto" latinLnBrk="1" hangingPunct="0">
      <a:lnSpc>
        <a:spcPct val="100000"/>
      </a:lnSpc>
      <a:spcBef>
        <a:spcPts val="0"/>
      </a:spcBef>
      <a:spcAft>
        <a:spcPts val="0"/>
      </a:spcAft>
      <a:buClrTx/>
      <a:buSzTx/>
      <a:buFontTx/>
      <a:buNone/>
      <a:tabLst/>
      <a:defRPr b="0" baseline="0" cap="none" i="0" spc="0" strike="noStrike" sz="1800" u="none" kumimoji="0" normalizeH="0">
        <a:ln>
          <a:noFill/>
        </a:ln>
        <a:solidFill>
          <a:srgbClr val="000000"/>
        </a:solidFill>
        <a:effectLst/>
        <a:uFillTx/>
      </a:defRPr>
    </a:defPPr>
    <a:lvl1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1pPr>
    <a:lvl2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2pPr>
    <a:lvl3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3pPr>
    <a:lvl4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4pPr>
    <a:lvl5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5pPr>
    <a:lvl6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6pPr>
    <a:lvl7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7pPr>
    <a:lvl8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8pPr>
    <a:lvl9pPr marL="0" marR="0" indent="0" algn="l" defTabSz="2438337" rtl="0" fontAlgn="auto" latinLnBrk="0" hangingPunct="0">
      <a:lnSpc>
        <a:spcPct val="90000"/>
      </a:lnSpc>
      <a:spcBef>
        <a:spcPts val="4500"/>
      </a:spcBef>
      <a:spcAft>
        <a:spcPts val="0"/>
      </a:spcAft>
      <a:buClrTx/>
      <a:buSzTx/>
      <a:buFontTx/>
      <a:buNone/>
      <a:tabLst/>
      <a:defRPr b="0" baseline="0" cap="none" i="0" spc="0" strike="noStrike" sz="4800" u="none" kumimoji="0" normalizeH="0">
        <a:ln>
          <a:noFill/>
        </a:ln>
        <a:solidFill>
          <a:srgbClr val="000000"/>
        </a:solidFill>
        <a:effectLst/>
        <a:uFillTx/>
        <a:latin typeface="+mj-lt"/>
        <a:ea typeface="+mj-ea"/>
        <a:cs typeface="+mj-cs"/>
        <a:sym typeface="Helvetica Neue"/>
      </a:defRPr>
    </a:lvl9pPr>
  </p:defaultTextStyle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/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showPr loop="0"/>
</p:presentationPr>
</file>

<file path=ppt/tableStyles.xml><?xml version="1.0" encoding="utf-8"?>
<a:tblStyleLst xmlns:a="http://schemas.openxmlformats.org/drawingml/2006/main" xmlns:r="http://schemas.openxmlformats.org/officeDocument/2006/relationships" def="{5940675A-B579-460E-94D1-54222C63F5DA}">
  <a:tblStyle styleId="{4C3C2611-4C71-4FC5-86AE-919BDF0F9419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C7B018BB-80A7-4F77-B60F-C8B233D01FF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DFFF"/>
          </a:solidFill>
        </a:fill>
      </a:tcStyle>
    </a:wholeTbl>
    <a:band2H>
      <a:tcTxStyle b="def" i="def"/>
      <a:tcStyle>
        <a:tcBdr/>
        <a:fill>
          <a:solidFill>
            <a:srgbClr val="E6F0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1"/>
          </a:solidFill>
        </a:fill>
      </a:tcStyle>
    </a:firstRow>
  </a:tblStyle>
  <a:tblStyle styleId="{EEE7283C-3CF3-47DC-8721-378D4A62B228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D1F0CC"/>
          </a:solidFill>
        </a:fill>
      </a:tcStyle>
    </a:wholeTbl>
    <a:band2H>
      <a:tcTxStyle b="def" i="def"/>
      <a:tcStyle>
        <a:tcBdr/>
        <a:fill>
          <a:solidFill>
            <a:srgbClr val="EAF8E7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3"/>
          </a:solidFill>
        </a:fill>
      </a:tcStyle>
    </a:firstRow>
  </a:tblStyle>
  <a:tblStyle styleId="{CF821DB8-F4EB-4A41-A1BA-3FCAFE7338EE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FFCDDF"/>
          </a:solidFill>
        </a:fill>
      </a:tcStyle>
    </a:wholeTbl>
    <a:band2H>
      <a:tcTxStyle b="def" i="def"/>
      <a:tcStyle>
        <a:tcBdr/>
        <a:fill>
          <a:solidFill>
            <a:srgbClr val="FFE8F0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chemeClr val="accent6"/>
          </a:solidFill>
        </a:fill>
      </a:tcStyle>
    </a:firstRow>
  </a:tblStyle>
  <a:tblStyle styleId="{33BA23B1-9221-436E-865A-0063620EA4FD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E6E6E6"/>
          </a:solidFill>
        </a:fill>
      </a:tcStyle>
    </a:wholeTbl>
    <a:band2H>
      <a:tcTxStyle b="def" i="def"/>
      <a:tcStyle>
        <a:tcBdr/>
        <a:fill>
          <a:solidFill>
            <a:srgbClr val="FFFFFF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12700" cap="flat">
              <a:noFill/>
              <a:miter lim="400000"/>
            </a:ln>
          </a:top>
          <a:bottom>
            <a:ln w="12700" cap="flat">
              <a:noFill/>
              <a:miter lim="400000"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Col>
    <a:lastRow>
      <a:tcTxStyle b="on" i="off">
        <a:fontRef idx="major">
          <a:srgbClr val="000000"/>
        </a:fontRef>
        <a:srgbClr val="000000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508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rgbClr val="FFFFFF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noFill/>
              <a:miter lim="400000"/>
            </a:ln>
          </a:left>
          <a:right>
            <a:ln w="12700" cap="flat">
              <a:noFill/>
              <a:miter lim="400000"/>
            </a:ln>
          </a:right>
          <a:top>
            <a:ln w="25400" cap="flat">
              <a:solidFill>
                <a:srgbClr val="000000"/>
              </a:solidFill>
              <a:prstDash val="solid"/>
              <a:round/>
            </a:ln>
          </a:top>
          <a:bottom>
            <a:ln w="25400" cap="flat">
              <a:solidFill>
                <a:srgbClr val="000000"/>
              </a:solidFill>
              <a:prstDash val="solid"/>
              <a:round/>
            </a:ln>
          </a:bottom>
          <a:insideH>
            <a:ln w="12700" cap="flat">
              <a:noFill/>
              <a:miter lim="400000"/>
            </a:ln>
          </a:insideH>
          <a:insideV>
            <a:ln w="12700" cap="flat">
              <a:noFill/>
              <a:miter lim="400000"/>
            </a:ln>
          </a:insideV>
        </a:tcBdr>
        <a:fill>
          <a:solidFill>
            <a:schemeClr val="accent1"/>
          </a:solidFill>
        </a:fill>
      </a:tcStyle>
    </a:firstRow>
  </a:tblStyle>
  <a:tblStyle styleId="{2708684C-4D16-4618-839F-0558EEFCDFE6}" styleName="">
    <a:tblBg/>
    <a:wholeTbl>
      <a:tcTxStyle b="off" i="off">
        <a:fontRef idx="major">
          <a:srgbClr val="000000"/>
        </a:fontRef>
        <a:srgbClr val="000000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CACACA"/>
          </a:solidFill>
        </a:fill>
      </a:tcStyle>
    </a:wholeTbl>
    <a:band2H>
      <a:tcTxStyle b="def" i="def"/>
      <a:tcStyle>
        <a:tcBdr/>
        <a:fill>
          <a:solidFill>
            <a:srgbClr val="E6E6E6"/>
          </a:solidFill>
        </a:fill>
      </a:tcStyle>
    </a:band2H>
    <a:firstCol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Col>
    <a:la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38100" cap="flat">
              <a:solidFill>
                <a:srgbClr val="FFFFFF"/>
              </a:solidFill>
              <a:prstDash val="solid"/>
              <a:round/>
            </a:ln>
          </a:top>
          <a:bottom>
            <a:ln w="127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lastRow>
    <a:firstRow>
      <a:tcTxStyle b="on" i="off">
        <a:fontRef idx="major">
          <a:srgbClr val="FFFFFF"/>
        </a:fontRef>
        <a:srgbClr val="FFFFFF"/>
      </a:tcTxStyle>
      <a:tcStyle>
        <a:tcBdr>
          <a:left>
            <a:ln w="12700" cap="flat">
              <a:solidFill>
                <a:srgbClr val="FFFFFF"/>
              </a:solidFill>
              <a:prstDash val="solid"/>
              <a:round/>
            </a:ln>
          </a:left>
          <a:right>
            <a:ln w="12700" cap="flat">
              <a:solidFill>
                <a:srgbClr val="FFFFFF"/>
              </a:solidFill>
              <a:prstDash val="solid"/>
              <a:round/>
            </a:ln>
          </a:right>
          <a:top>
            <a:ln w="12700" cap="flat">
              <a:solidFill>
                <a:srgbClr val="FFFFFF"/>
              </a:solidFill>
              <a:prstDash val="solid"/>
              <a:round/>
            </a:ln>
          </a:top>
          <a:bottom>
            <a:ln w="38100" cap="flat">
              <a:solidFill>
                <a:srgbClr val="FFFFFF"/>
              </a:solidFill>
              <a:prstDash val="solid"/>
              <a:round/>
            </a:ln>
          </a:bottom>
          <a:insideH>
            <a:ln w="12700" cap="flat">
              <a:solidFill>
                <a:srgbClr val="FFFFFF"/>
              </a:solidFill>
              <a:prstDash val="solid"/>
              <a:round/>
            </a:ln>
          </a:insideH>
          <a:insideV>
            <a:ln w="12700" cap="flat">
              <a:solidFill>
                <a:srgbClr val="FFFFFF"/>
              </a:solidFill>
              <a:prstDash val="solid"/>
              <a:round/>
            </a:ln>
          </a:insideV>
        </a:tcBdr>
        <a:fill>
          <a:solidFill>
            <a:srgbClr val="000000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Comments="1"/>
</file>

<file path=ppt/_rels/presentation.xml.rels><?xml version="1.0" encoding="UTF-8"?>
<Relationships xmlns="http://schemas.openxmlformats.org/package/2006/relationships"><Relationship Id="rId1" Type="http://schemas.openxmlformats.org/officeDocument/2006/relationships/presProps" Target="presProps.xml"/><Relationship Id="rId2" Type="http://schemas.openxmlformats.org/officeDocument/2006/relationships/viewProps" Target="viewProps.xml"/><Relationship Id="rId3" Type="http://schemas.openxmlformats.org/officeDocument/2006/relationships/commentAuthors" Target="commentAuthors.xml"/><Relationship Id="rId4" Type="http://schemas.openxmlformats.org/officeDocument/2006/relationships/tableStyles" Target="tableStyles.xml"/><Relationship Id="rId5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7" Type="http://schemas.openxmlformats.org/officeDocument/2006/relationships/notesMaster" Target="notesMasters/notesMaster1.xml"/><Relationship Id="rId8" Type="http://schemas.openxmlformats.org/officeDocument/2006/relationships/slide" Target="slides/slide1.xml"/><Relationship Id="rId9" Type="http://schemas.openxmlformats.org/officeDocument/2006/relationships/slide" Target="slides/slide2.xml"/><Relationship Id="rId10" Type="http://schemas.openxmlformats.org/officeDocument/2006/relationships/slide" Target="slides/slide3.xml"/><Relationship Id="rId11" Type="http://schemas.openxmlformats.org/officeDocument/2006/relationships/slide" Target="slides/slide4.xml"/><Relationship Id="rId12" Type="http://schemas.openxmlformats.org/officeDocument/2006/relationships/slide" Target="slides/slide5.xml"/><Relationship Id="rId13" Type="http://schemas.openxmlformats.org/officeDocument/2006/relationships/slide" Target="slides/slide6.xml"/><Relationship Id="rId14" Type="http://schemas.openxmlformats.org/officeDocument/2006/relationships/slide" Target="slides/slide7.xml"/><Relationship Id="rId15" Type="http://schemas.openxmlformats.org/officeDocument/2006/relationships/slide" Target="slides/slide8.xml"/></Relationships>

</file>

<file path=ppt/notesMasters/_rels/notesMaster1.xml.rels><?xml version="1.0" encoding="UTF-8"?>
<Relationships xmlns="http://schemas.openxmlformats.org/package/2006/relationships"><Relationship Id="rId1" Type="http://schemas.openxmlformats.org/officeDocument/2006/relationships/theme" Target="../theme/theme2.xml"/></Relationships>
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Shape 168"/>
          <p:cNvSpPr/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69" name="Shape 169"/>
          <p:cNvSpPr/>
          <p:nvPr>
            <p:ph type="body" sz="quarter" idx="1"/>
          </p:nvPr>
        </p:nvSpPr>
        <p:spPr>
          <a:xfrm>
            <a:off x="914400" y="4343400"/>
            <a:ext cx="5029200" cy="411480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1pPr>
    <a:lvl2pPr indent="228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2pPr>
    <a:lvl3pPr indent="457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3pPr>
    <a:lvl4pPr indent="685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4pPr>
    <a:lvl5pPr indent="9144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5pPr>
    <a:lvl6pPr indent="11430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6pPr>
    <a:lvl7pPr indent="13716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7pPr>
    <a:lvl8pPr indent="16002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8pPr>
    <a:lvl9pPr indent="1828800" defTabSz="457200" latinLnBrk="0">
      <a:lnSpc>
        <a:spcPct val="117999"/>
      </a:lnSpc>
      <a:defRPr sz="2200">
        <a:latin typeface="+mj-lt"/>
        <a:ea typeface="+mj-ea"/>
        <a:cs typeface="+mj-cs"/>
        <a:sym typeface="Helvetica Neue"/>
      </a:defRPr>
    </a:lvl9pPr>
  </p:notesStyle>
</p:notesMaster>
</file>

<file path=ppt/slideLayouts/_rels/slideLayout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0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1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1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2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3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4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5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6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7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8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_rels/slideLayout9.xml.rels><?xml version="1.0" encoding="UTF-8"?>
<Relationships xmlns="http://schemas.openxmlformats.org/package/2006/relationships"><Relationship Id="rId1" Type="http://schemas.openxmlformats.org/officeDocument/2006/relationships/slideMaster" Target="../slideMasters/slideMaster1.xml"/></Relationships>
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Texte niveau 1…"/>
          <p:cNvSpPr txBox="1"/>
          <p:nvPr>
            <p:ph type="body" sz="quarter" idx="1" hasCustomPrompt="1"/>
          </p:nvPr>
        </p:nvSpPr>
        <p:spPr>
          <a:xfrm>
            <a:off x="1201340" y="11859862"/>
            <a:ext cx="2197100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Auteur et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" name="Titre de la présentation"/>
          <p:cNvSpPr txBox="1"/>
          <p:nvPr>
            <p:ph type="title" hasCustomPrompt="1"/>
          </p:nvPr>
        </p:nvSpPr>
        <p:spPr>
          <a:xfrm>
            <a:off x="1206496" y="2574991"/>
            <a:ext cx="21971005" cy="4648203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13" name="Texte niveau 1…"/>
          <p:cNvSpPr txBox="1"/>
          <p:nvPr>
            <p:ph type="body" sz="quarter" idx="21" hasCustomPrompt="1"/>
          </p:nvPr>
        </p:nvSpPr>
        <p:spPr>
          <a:xfrm>
            <a:off x="1201342" y="7223190"/>
            <a:ext cx="21971002" cy="1905003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la présentation</a:t>
            </a:r>
          </a:p>
        </p:txBody>
      </p:sp>
      <p:sp>
        <p:nvSpPr>
          <p:cNvPr id="1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seulem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4951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100" name="Texte niveau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0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Ordre du jou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Titre de l’ordre du jour"/>
          <p:cNvSpPr txBox="1"/>
          <p:nvPr>
            <p:ph type="title" hasCustomPrompt="1"/>
          </p:nvPr>
        </p:nvSpPr>
        <p:spPr>
          <a:xfrm>
            <a:off x="1206500" y="1079500"/>
            <a:ext cx="21971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l’ordre du jour</a:t>
            </a:r>
          </a:p>
        </p:txBody>
      </p:sp>
      <p:sp>
        <p:nvSpPr>
          <p:cNvPr id="109" name="Texte niveau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l’ordre du jour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0" name="Texte niveau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1800"/>
              </a:spcBef>
              <a:buSzTx/>
              <a:buNone/>
              <a:defRPr spc="-99" sz="5500"/>
            </a:lvl1pPr>
          </a:lstStyle>
          <a:p>
            <a:pPr/>
            <a:r>
              <a:t>Rubriques de l’ordre du jour</a:t>
            </a:r>
          </a:p>
        </p:txBody>
      </p:sp>
      <p:sp>
        <p:nvSpPr>
          <p:cNvPr id="111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Déclar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Texte niveau 1…"/>
          <p:cNvSpPr txBox="1"/>
          <p:nvPr>
            <p:ph type="body" sz="half" idx="1" hasCustomPrompt="1"/>
          </p:nvPr>
        </p:nvSpPr>
        <p:spPr>
          <a:xfrm>
            <a:off x="1206500" y="4920843"/>
            <a:ext cx="21971000" cy="3874314"/>
          </a:xfrm>
          <a:prstGeom prst="rect">
            <a:avLst/>
          </a:prstGeom>
        </p:spPr>
        <p:txBody>
          <a:bodyPr numCol="1" spcCol="38100" anchor="ctr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5pPr>
          </a:lstStyle>
          <a:p>
            <a:pPr/>
            <a:r>
              <a:t>Déclaration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19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Fait importa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6" name="Texte niveau 1…"/>
          <p:cNvSpPr txBox="1"/>
          <p:nvPr>
            <p:ph type="body" idx="1" hasCustomPrompt="1"/>
          </p:nvPr>
        </p:nvSpPr>
        <p:spPr>
          <a:xfrm>
            <a:off x="1206500" y="1075925"/>
            <a:ext cx="21971000" cy="7241587"/>
          </a:xfrm>
          <a:prstGeom prst="rect">
            <a:avLst/>
          </a:prstGeom>
        </p:spPr>
        <p:txBody>
          <a:bodyPr numCol="1" spcCol="38100" anchor="b"/>
          <a:lstStyle>
            <a:lvl1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1pPr>
            <a:lvl2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2pPr>
            <a:lvl3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3pPr>
            <a:lvl4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4pPr>
            <a:lvl5pPr marL="0" indent="0" algn="ctr">
              <a:lnSpc>
                <a:spcPct val="80000"/>
              </a:lnSpc>
              <a:spcBef>
                <a:spcPts val="0"/>
              </a:spcBef>
              <a:buSzTx/>
              <a:buNone/>
              <a:defRPr b="1" spc="-250" sz="25000"/>
            </a:lvl5pPr>
          </a:lstStyle>
          <a:p>
            <a:pPr/>
            <a:r>
              <a:t>100 %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27" name="Données clés"/>
          <p:cNvSpPr txBox="1"/>
          <p:nvPr>
            <p:ph type="body" sz="quarter" idx="21" hasCustomPrompt="1"/>
          </p:nvPr>
        </p:nvSpPr>
        <p:spPr>
          <a:xfrm>
            <a:off x="1206500" y="8262180"/>
            <a:ext cx="21971000" cy="934780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algn="ctr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Données clés</a:t>
            </a:r>
          </a:p>
        </p:txBody>
      </p:sp>
      <p:sp>
        <p:nvSpPr>
          <p:cNvPr id="128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Cita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5" name="Texte niveau 1…"/>
          <p:cNvSpPr txBox="1"/>
          <p:nvPr>
            <p:ph type="body" sz="quarter" idx="1" hasCustomPrompt="1"/>
          </p:nvPr>
        </p:nvSpPr>
        <p:spPr>
          <a:xfrm>
            <a:off x="2430023" y="10675453"/>
            <a:ext cx="20200055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Attribution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136" name="Texte niveau 1…"/>
          <p:cNvSpPr txBox="1"/>
          <p:nvPr>
            <p:ph type="body" sz="half" idx="21" hasCustomPrompt="1"/>
          </p:nvPr>
        </p:nvSpPr>
        <p:spPr>
          <a:xfrm>
            <a:off x="1753923" y="4939860"/>
            <a:ext cx="20876154" cy="3836282"/>
          </a:xfrm>
          <a:prstGeom prst="rect">
            <a:avLst/>
          </a:prstGeom>
        </p:spPr>
        <p:txBody>
          <a:bodyPr numCol="1" spcCol="38100"/>
          <a:lstStyle>
            <a:lvl1pPr marL="300875" indent="-131851">
              <a:spcBef>
                <a:spcPts val="0"/>
              </a:spcBef>
              <a:buSzTx/>
              <a:buNone/>
              <a:defRPr spc="-200" sz="85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« Citation notable »</a:t>
            </a:r>
          </a:p>
        </p:txBody>
      </p:sp>
      <p:sp>
        <p:nvSpPr>
          <p:cNvPr id="13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3 pho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4" name="Bol de salade avec du riz frit, des œufs durs et des baguettes"/>
          <p:cNvSpPr/>
          <p:nvPr>
            <p:ph type="pic" sz="quarter" idx="21"/>
          </p:nvPr>
        </p:nvSpPr>
        <p:spPr>
          <a:xfrm>
            <a:off x="15760700" y="1016000"/>
            <a:ext cx="7439099" cy="5949678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5" name="Bol avec des beignets de saumon, de la salade et du houmous "/>
          <p:cNvSpPr/>
          <p:nvPr>
            <p:ph type="pic" sz="half" idx="22"/>
          </p:nvPr>
        </p:nvSpPr>
        <p:spPr>
          <a:xfrm>
            <a:off x="13500100" y="3978275"/>
            <a:ext cx="10439400" cy="12150181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6" name="Bol de pâtes pappardelle avec du beurre maître d’hôtel, des noisettes grillées et des lamelles de parmesan"/>
          <p:cNvSpPr/>
          <p:nvPr>
            <p:ph type="pic" idx="23"/>
          </p:nvPr>
        </p:nvSpPr>
        <p:spPr>
          <a:xfrm>
            <a:off x="-139700" y="495300"/>
            <a:ext cx="16611600" cy="124587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47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bol de salade avec du riz frit, des œufs durs et des baguettes"/>
          <p:cNvSpPr/>
          <p:nvPr>
            <p:ph type="pic" idx="21"/>
          </p:nvPr>
        </p:nvSpPr>
        <p:spPr>
          <a:xfrm>
            <a:off x="-1333500" y="-5524500"/>
            <a:ext cx="27051000" cy="216408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15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Vierg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2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" name="Avocats et citrons verts"/>
          <p:cNvSpPr/>
          <p:nvPr>
            <p:ph type="pic" idx="21"/>
          </p:nvPr>
        </p:nvSpPr>
        <p:spPr>
          <a:xfrm>
            <a:off x="-1155700" y="-1295400"/>
            <a:ext cx="26746200" cy="160189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22" name="Titre de la présentation"/>
          <p:cNvSpPr txBox="1"/>
          <p:nvPr>
            <p:ph type="title" hasCustomPrompt="1"/>
          </p:nvPr>
        </p:nvSpPr>
        <p:spPr>
          <a:xfrm>
            <a:off x="1206500" y="7124700"/>
            <a:ext cx="21971000" cy="4648200"/>
          </a:xfrm>
          <a:prstGeom prst="rect">
            <a:avLst/>
          </a:prstGeom>
        </p:spPr>
        <p:txBody>
          <a:bodyPr anchor="b"/>
          <a:lstStyle>
            <a:lvl1pPr>
              <a:defRPr spc="-232" sz="11600"/>
            </a:lvl1pPr>
          </a:lstStyle>
          <a:p>
            <a:pPr/>
            <a:r>
              <a:t>Titre de la présentation</a:t>
            </a:r>
          </a:p>
        </p:txBody>
      </p:sp>
      <p:sp>
        <p:nvSpPr>
          <p:cNvPr id="23" name="Texte niveau 1…"/>
          <p:cNvSpPr txBox="1"/>
          <p:nvPr>
            <p:ph type="body" sz="quarter" idx="1" hasCustomPrompt="1"/>
          </p:nvPr>
        </p:nvSpPr>
        <p:spPr>
          <a:xfrm>
            <a:off x="1207690" y="1106137"/>
            <a:ext cx="21968621" cy="636981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3600"/>
            </a:lvl1pPr>
            <a:lvl2pPr marL="1066800" indent="-457200" defTabSz="825500">
              <a:lnSpc>
                <a:spcPct val="100000"/>
              </a:lnSpc>
              <a:spcBef>
                <a:spcPts val="0"/>
              </a:spcBef>
              <a:defRPr b="1" sz="3600"/>
            </a:lvl2pPr>
            <a:lvl3pPr marL="1676400" indent="-457200" defTabSz="825500">
              <a:lnSpc>
                <a:spcPct val="100000"/>
              </a:lnSpc>
              <a:spcBef>
                <a:spcPts val="0"/>
              </a:spcBef>
              <a:defRPr b="1" sz="3600"/>
            </a:lvl3pPr>
            <a:lvl4pPr marL="2286000" indent="-457200" defTabSz="825500">
              <a:lnSpc>
                <a:spcPct val="100000"/>
              </a:lnSpc>
              <a:spcBef>
                <a:spcPts val="0"/>
              </a:spcBef>
              <a:defRPr b="1" sz="3600"/>
            </a:lvl4pPr>
            <a:lvl5pPr marL="2895600" indent="-457200" defTabSz="825500">
              <a:lnSpc>
                <a:spcPct val="100000"/>
              </a:lnSpc>
              <a:spcBef>
                <a:spcPts val="0"/>
              </a:spcBef>
              <a:defRPr b="1" sz="3600"/>
            </a:lvl5pPr>
          </a:lstStyle>
          <a:p>
            <a:pPr/>
            <a:r>
              <a:t>Auteur et date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24" name="Texte niveau 1…"/>
          <p:cNvSpPr txBox="1"/>
          <p:nvPr>
            <p:ph type="body" sz="quarter" idx="22" hasCustomPrompt="1"/>
          </p:nvPr>
        </p:nvSpPr>
        <p:spPr>
          <a:xfrm>
            <a:off x="1206500" y="11609909"/>
            <a:ext cx="21971000" cy="111695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</a:lstStyle>
          <a:p>
            <a:pPr/>
            <a:r>
              <a:t>Sous-titre de la présentation</a:t>
            </a:r>
          </a:p>
        </p:txBody>
      </p:sp>
      <p:sp>
        <p:nvSpPr>
          <p:cNvPr id="2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Autre titre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Bol avec des beignets de saumon, de la salade et du houmous"/>
          <p:cNvSpPr/>
          <p:nvPr>
            <p:ph type="pic" idx="21"/>
          </p:nvPr>
        </p:nvSpPr>
        <p:spPr>
          <a:xfrm>
            <a:off x="10972800" y="-203200"/>
            <a:ext cx="12144837" cy="14135100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33" name="Titre de diapositive"/>
          <p:cNvSpPr txBox="1"/>
          <p:nvPr>
            <p:ph type="title" hasCustomPrompt="1"/>
          </p:nvPr>
        </p:nvSpPr>
        <p:spPr>
          <a:xfrm>
            <a:off x="1206500" y="1270000"/>
            <a:ext cx="9779000" cy="5882274"/>
          </a:xfrm>
          <a:prstGeom prst="rect">
            <a:avLst/>
          </a:prstGeom>
        </p:spPr>
        <p:txBody>
          <a:bodyPr anchor="b"/>
          <a:lstStyle/>
          <a:p>
            <a:pPr/>
            <a:r>
              <a:t>Titre de diapositive</a:t>
            </a:r>
          </a:p>
        </p:txBody>
      </p:sp>
      <p:sp>
        <p:nvSpPr>
          <p:cNvPr id="34" name="Texte niveau 1…"/>
          <p:cNvSpPr txBox="1"/>
          <p:nvPr>
            <p:ph type="body" sz="quarter" idx="1" hasCustomPrompt="1"/>
          </p:nvPr>
        </p:nvSpPr>
        <p:spPr>
          <a:xfrm>
            <a:off x="1206500" y="7060576"/>
            <a:ext cx="9779000" cy="5385424"/>
          </a:xfrm>
          <a:prstGeom prst="rect">
            <a:avLst/>
          </a:prstGeom>
        </p:spPr>
        <p:txBody>
          <a:bodyPr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2pPr>
            <a:lvl3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3pPr>
            <a:lvl4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4pPr>
            <a:lvl5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5" name="Numéro de diapositive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 et 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2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21971000" cy="1433164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43" name="Texte niveau 1…"/>
          <p:cNvSpPr txBox="1"/>
          <p:nvPr>
            <p:ph type="body" sz="quarter" idx="1" hasCustomPrompt="1"/>
          </p:nvPr>
        </p:nvSpPr>
        <p:spPr>
          <a:xfrm>
            <a:off x="1206500" y="2372960"/>
            <a:ext cx="21971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44" name="Texte niveau 1…"/>
          <p:cNvSpPr txBox="1"/>
          <p:nvPr>
            <p:ph type="body" idx="21" hasCustomPrompt="1"/>
          </p:nvPr>
        </p:nvSpPr>
        <p:spPr>
          <a:prstGeom prst="rect">
            <a:avLst/>
          </a:prstGeom>
        </p:spPr>
        <p:txBody>
          <a:bodyPr numCol="1" spcCol="38100"/>
          <a:lstStyle/>
          <a:p>
            <a:pPr/>
            <a:r>
              <a:t>Texte de puce de diapositive</a:t>
            </a:r>
          </a:p>
        </p:txBody>
      </p:sp>
      <p:sp>
        <p:nvSpPr>
          <p:cNvPr id="45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Pu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2" name="Texte niveau 1…"/>
          <p:cNvSpPr txBox="1"/>
          <p:nvPr>
            <p:ph type="body" idx="1" hasCustomPrompt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53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 et pho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0" name="Texte niveau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61" name="Texte niveau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Texte de puce de diapositive</a:t>
            </a:r>
          </a:p>
        </p:txBody>
      </p:sp>
      <p:sp>
        <p:nvSpPr>
          <p:cNvPr id="62" name="Bol de pâtes pappardelle avec du beurre maître d’hôtel, des noisettes grillées et des lamelles de parmesan"/>
          <p:cNvSpPr/>
          <p:nvPr>
            <p:ph type="pic" idx="22"/>
          </p:nvPr>
        </p:nvSpPr>
        <p:spPr>
          <a:xfrm>
            <a:off x="12192000" y="-407266"/>
            <a:ext cx="10916874" cy="14555833"/>
          </a:xfrm>
          <a:prstGeom prst="rect">
            <a:avLst/>
          </a:prstGeom>
        </p:spPr>
        <p:txBody>
          <a:bodyPr lIns="91439" tIns="45719" rIns="91439" bIns="45719" numCol="1" spcCol="38100">
            <a:noAutofit/>
          </a:bodyPr>
          <a:lstStyle/>
          <a:p>
            <a:pPr/>
          </a:p>
        </p:txBody>
      </p:sp>
      <p:sp>
        <p:nvSpPr>
          <p:cNvPr id="6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6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peti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Texte niveau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72" name="Texte niveau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Texte de puce de diapositive</a:t>
            </a:r>
          </a:p>
        </p:txBody>
      </p:sp>
      <p:sp>
        <p:nvSpPr>
          <p:cNvPr id="7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7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Titre, puces, vidéo direct, gran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Texte niveau 1…"/>
          <p:cNvSpPr txBox="1"/>
          <p:nvPr>
            <p:ph type="body" sz="quarter" idx="1" hasCustomPrompt="1"/>
          </p:nvPr>
        </p:nvSpPr>
        <p:spPr>
          <a:xfrm>
            <a:off x="1206500" y="2372960"/>
            <a:ext cx="9779000" cy="934782"/>
          </a:xfrm>
          <a:prstGeom prst="rect">
            <a:avLst/>
          </a:prstGeom>
        </p:spPr>
        <p:txBody>
          <a:bodyPr lIns="45718" tIns="45718" rIns="45718" bIns="45718" numCol="1" spcCol="38100"/>
          <a:lstStyle>
            <a:lvl1pPr marL="0" indent="0" defTabSz="825500">
              <a:lnSpc>
                <a:spcPct val="100000"/>
              </a:lnSpc>
              <a:spcBef>
                <a:spcPts val="0"/>
              </a:spcBef>
              <a:buSzTx/>
              <a:buNone/>
              <a:defRPr b="1" sz="5500"/>
            </a:lvl1pPr>
            <a:lvl2pPr marL="1308100" indent="-698500" defTabSz="825500">
              <a:lnSpc>
                <a:spcPct val="100000"/>
              </a:lnSpc>
              <a:spcBef>
                <a:spcPts val="0"/>
              </a:spcBef>
              <a:defRPr b="1" sz="5500"/>
            </a:lvl2pPr>
            <a:lvl3pPr marL="1917700" indent="-698500" defTabSz="825500">
              <a:lnSpc>
                <a:spcPct val="100000"/>
              </a:lnSpc>
              <a:spcBef>
                <a:spcPts val="0"/>
              </a:spcBef>
              <a:defRPr b="1" sz="5500"/>
            </a:lvl3pPr>
            <a:lvl4pPr marL="2527300" indent="-698500" defTabSz="825500">
              <a:lnSpc>
                <a:spcPct val="100000"/>
              </a:lnSpc>
              <a:spcBef>
                <a:spcPts val="0"/>
              </a:spcBef>
              <a:defRPr b="1" sz="5500"/>
            </a:lvl4pPr>
            <a:lvl5pPr marL="3136900" indent="-698500" defTabSz="825500">
              <a:lnSpc>
                <a:spcPct val="100000"/>
              </a:lnSpc>
              <a:spcBef>
                <a:spcPts val="0"/>
              </a:spcBef>
              <a:defRPr b="1" sz="5500"/>
            </a:lvl5pPr>
          </a:lstStyle>
          <a:p>
            <a:pPr/>
            <a:r>
              <a:t>Sous-titre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82" name="Texte niveau 1…"/>
          <p:cNvSpPr txBox="1"/>
          <p:nvPr>
            <p:ph type="body" sz="half" idx="21" hasCustomPrompt="1"/>
          </p:nvPr>
        </p:nvSpPr>
        <p:spPr>
          <a:xfrm>
            <a:off x="1206500" y="4248503"/>
            <a:ext cx="9779000" cy="8256631"/>
          </a:xfrm>
          <a:prstGeom prst="rect">
            <a:avLst/>
          </a:prstGeom>
        </p:spPr>
        <p:txBody>
          <a:bodyPr numCol="1" spcCol="38100"/>
          <a:lstStyle/>
          <a:p>
            <a:pPr/>
            <a:r>
              <a:t>Texte de puce de diapositive</a:t>
            </a:r>
          </a:p>
        </p:txBody>
      </p:sp>
      <p:sp>
        <p:nvSpPr>
          <p:cNvPr id="83" name="Titre de diapositive"/>
          <p:cNvSpPr txBox="1"/>
          <p:nvPr>
            <p:ph type="title" hasCustomPrompt="1"/>
          </p:nvPr>
        </p:nvSpPr>
        <p:spPr>
          <a:xfrm>
            <a:off x="1206500" y="1079500"/>
            <a:ext cx="9779000" cy="1435100"/>
          </a:xfrm>
          <a:prstGeom prst="rect">
            <a:avLst/>
          </a:prstGeom>
        </p:spPr>
        <p:txBody>
          <a:bodyPr/>
          <a:lstStyle/>
          <a:p>
            <a:pPr/>
            <a:r>
              <a:t>Titre de diapositive</a:t>
            </a:r>
          </a:p>
        </p:txBody>
      </p:sp>
      <p:sp>
        <p:nvSpPr>
          <p:cNvPr id="84" name="Numéro de diapositive"/>
          <p:cNvSpPr txBox="1"/>
          <p:nvPr>
            <p:ph type="sldNum" sz="quarter" idx="2"/>
          </p:nvPr>
        </p:nvSpPr>
        <p:spPr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type="tx" showMasterSp="1" showMasterPhAnim="1">
  <p:cSld name="Sec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1" name="Titre de section"/>
          <p:cNvSpPr txBox="1"/>
          <p:nvPr>
            <p:ph type="title" hasCustomPrompt="1"/>
          </p:nvPr>
        </p:nvSpPr>
        <p:spPr>
          <a:xfrm>
            <a:off x="1206496" y="4533900"/>
            <a:ext cx="21971005" cy="4648200"/>
          </a:xfrm>
          <a:prstGeom prst="rect">
            <a:avLst/>
          </a:prstGeom>
        </p:spPr>
        <p:txBody>
          <a:bodyPr anchor="ctr"/>
          <a:lstStyle>
            <a:lvl1pPr>
              <a:defRPr b="0" spc="-232" sz="11600">
                <a:latin typeface="Helvetica Neue Medium"/>
                <a:ea typeface="Helvetica Neue Medium"/>
                <a:cs typeface="Helvetica Neue Medium"/>
                <a:sym typeface="Helvetica Neue Medium"/>
              </a:defRPr>
            </a:lvl1pPr>
          </a:lstStyle>
          <a:p>
            <a:pPr/>
            <a:r>
              <a:t>Titre de section</a:t>
            </a:r>
          </a:p>
        </p:txBody>
      </p:sp>
      <p:sp>
        <p:nvSpPr>
          <p:cNvPr id="92" name="Numéro de diapositive"/>
          <p:cNvSpPr txBox="1"/>
          <p:nvPr>
            <p:ph type="sldNum" sz="quarter" idx="2"/>
          </p:nvPr>
        </p:nvSpPr>
        <p:spPr>
          <a:xfrm>
            <a:off x="12001500" y="13085233"/>
            <a:ext cx="368504" cy="374600"/>
          </a:xfrm>
          <a:prstGeom prst="rect">
            <a:avLst/>
          </a:prstGeom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Layout>
</file>

<file path=ppt/slideMasters/_rels/slideMaster1.xml.rels><?xml version="1.0" encoding="UTF-8"?>
<Relationships xmlns="http://schemas.openxmlformats.org/package/2006/relationships"><Relationship Id="rId1" Type="http://schemas.openxmlformats.org/officeDocument/2006/relationships/theme" Target="../theme/theme1.xml"/><Relationship Id="rId2" Type="http://schemas.openxmlformats.org/officeDocument/2006/relationships/slideLayout" Target="../slideLayouts/slideLayout1.xml"/><Relationship Id="rId3" Type="http://schemas.openxmlformats.org/officeDocument/2006/relationships/slideLayout" Target="../slideLayouts/slideLayout2.xml"/><Relationship Id="rId4" Type="http://schemas.openxmlformats.org/officeDocument/2006/relationships/slideLayout" Target="../slideLayouts/slideLayout3.xml"/><Relationship Id="rId5" Type="http://schemas.openxmlformats.org/officeDocument/2006/relationships/slideLayout" Target="../slideLayouts/slideLayout4.xml"/><Relationship Id="rId6" Type="http://schemas.openxmlformats.org/officeDocument/2006/relationships/slideLayout" Target="../slideLayouts/slideLayout5.xml"/><Relationship Id="rId7" Type="http://schemas.openxmlformats.org/officeDocument/2006/relationships/slideLayout" Target="../slideLayouts/slideLayout6.xml"/><Relationship Id="rId8" Type="http://schemas.openxmlformats.org/officeDocument/2006/relationships/slideLayout" Target="../slideLayouts/slideLayout7.xml"/><Relationship Id="rId9" Type="http://schemas.openxmlformats.org/officeDocument/2006/relationships/slideLayout" Target="../slideLayouts/slideLayout8.xml"/><Relationship Id="rId10" Type="http://schemas.openxmlformats.org/officeDocument/2006/relationships/slideLayout" Target="../slideLayouts/slideLayout9.xml"/><Relationship Id="rId11" Type="http://schemas.openxmlformats.org/officeDocument/2006/relationships/slideLayout" Target="../slideLayouts/slideLayout10.xml"/><Relationship Id="rId12" Type="http://schemas.openxmlformats.org/officeDocument/2006/relationships/slideLayout" Target="../slideLayouts/slideLayout11.xml"/><Relationship Id="rId13" Type="http://schemas.openxmlformats.org/officeDocument/2006/relationships/slideLayout" Target="../slideLayouts/slideLayout12.xml"/><Relationship Id="rId14" Type="http://schemas.openxmlformats.org/officeDocument/2006/relationships/slideLayout" Target="../slideLayouts/slideLayout13.xml"/><Relationship Id="rId15" Type="http://schemas.openxmlformats.org/officeDocument/2006/relationships/slideLayout" Target="../slideLayouts/slideLayout14.xml"/><Relationship Id="rId16" Type="http://schemas.openxmlformats.org/officeDocument/2006/relationships/slideLayout" Target="../slideLayouts/slideLayout15.xml"/><Relationship Id="rId17" Type="http://schemas.openxmlformats.org/officeDocument/2006/relationships/slideLayout" Target="../slideLayouts/slideLayout16.xml"/><Relationship Id="rId18" Type="http://schemas.openxmlformats.org/officeDocument/2006/relationships/slideLayout" Target="../slideLayouts/slideLayout17.xml"/></Relationships>
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>
  <p:cSld>
    <p:bg>
      <p:bgPr>
        <a:solidFill>
          <a:srgbClr val="FFFFFF"/>
        </a:solidFill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e niveau 1…"/>
          <p:cNvSpPr txBox="1"/>
          <p:nvPr>
            <p:ph type="body" idx="1" hasCustomPrompt="1"/>
          </p:nvPr>
        </p:nvSpPr>
        <p:spPr>
          <a:xfrm>
            <a:off x="1206500" y="4248503"/>
            <a:ext cx="21971000" cy="825601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 numCol="2" spcCol="1098550">
            <a:normAutofit fontScale="100000" lnSpcReduction="0"/>
          </a:bodyPr>
          <a:lstStyle/>
          <a:p>
            <a:pPr/>
            <a:r>
              <a:t>Texte de puce de diapositive</a:t>
            </a:r>
          </a:p>
          <a:p>
            <a:pPr lvl="1"/>
            <a:r>
              <a:t/>
            </a:r>
          </a:p>
          <a:p>
            <a:pPr lvl="2"/>
            <a:r>
              <a:t/>
            </a:r>
          </a:p>
          <a:p>
            <a:pPr lvl="3"/>
            <a:r>
              <a:t/>
            </a:r>
          </a:p>
          <a:p>
            <a:pPr lvl="4"/>
            <a:r>
              <a:t/>
            </a:r>
          </a:p>
        </p:txBody>
      </p:sp>
      <p:sp>
        <p:nvSpPr>
          <p:cNvPr id="3" name="Texte du titre"/>
          <p:cNvSpPr txBox="1"/>
          <p:nvPr>
            <p:ph type="title"/>
          </p:nvPr>
        </p:nvSpPr>
        <p:spPr>
          <a:xfrm>
            <a:off x="3653366" y="2743200"/>
            <a:ext cx="19507201" cy="1505304"/>
          </a:xfrm>
          <a:prstGeom prst="rect">
            <a:avLst/>
          </a:prstGeom>
          <a:ln w="12700">
            <a:miter lim="400000"/>
          </a:ln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 lIns="50800" tIns="50800" rIns="50800" bIns="50800">
            <a:normAutofit fontScale="100000" lnSpcReduction="0"/>
          </a:bodyPr>
          <a:lstStyle/>
          <a:p>
            <a:pPr/>
            <a:r>
              <a:t>Texte du titre</a:t>
            </a:r>
          </a:p>
        </p:txBody>
      </p:sp>
      <p:sp>
        <p:nvSpPr>
          <p:cNvPr id="4" name="Numéro de diapositive"/>
          <p:cNvSpPr txBox="1"/>
          <p:nvPr>
            <p:ph type="sldNum" sz="quarter" idx="2"/>
          </p:nvPr>
        </p:nvSpPr>
        <p:spPr>
          <a:xfrm>
            <a:off x="12001500" y="13080999"/>
            <a:ext cx="368504" cy="374600"/>
          </a:xfrm>
          <a:prstGeom prst="rect">
            <a:avLst/>
          </a:prstGeom>
          <a:ln w="12700">
            <a:miter lim="400000"/>
          </a:ln>
        </p:spPr>
        <p:txBody>
          <a:bodyPr wrap="none" lIns="50800" tIns="50800" rIns="50800" bIns="50800" anchor="b">
            <a:spAutoFit/>
          </a:bodyPr>
          <a:lstStyle>
            <a:lvl1pPr algn="ctr" defTabSz="584200">
              <a:lnSpc>
                <a:spcPct val="100000"/>
              </a:lnSpc>
              <a:spcBef>
                <a:spcPts val="0"/>
              </a:spcBef>
              <a:defRPr sz="1800"/>
            </a:lvl1pPr>
          </a:lstStyle>
          <a:p>
            <a:pPr/>
            <a:fld id="{86CB4B4D-7CA3-9044-876B-883B54F8677D}" type="slidenum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  <p:sldLayoutId id="2147483660" r:id="rId13"/>
    <p:sldLayoutId id="2147483661" r:id="rId14"/>
    <p:sldLayoutId id="2147483662" r:id="rId15"/>
    <p:sldLayoutId id="2147483663" r:id="rId16"/>
    <p:sldLayoutId id="2147483664" r:id="rId17"/>
    <p:sldLayoutId id="2147483665" r:id="rId18"/>
  </p:sldLayoutIdLst>
  <p:transition xmlns:p14="http://schemas.microsoft.com/office/powerpoint/2010/main" spd="med" advClick="1"/>
  <p:txStyles>
    <p:titleStyle>
      <a:lvl1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0" marR="0" indent="0" algn="l" defTabSz="2438337" rtl="0" latinLnBrk="0">
        <a:lnSpc>
          <a:spcPct val="8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1" baseline="0" cap="none" i="0" spc="-170" strike="noStrike" sz="85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titleStyle>
    <p:bodyStyle>
      <a:lvl1pPr marL="609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1pPr>
      <a:lvl2pPr marL="1219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2pPr>
      <a:lvl3pPr marL="1828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3pPr>
      <a:lvl4pPr marL="2438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4pPr>
      <a:lvl5pPr marL="30480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5pPr>
      <a:lvl6pPr marL="36576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6pPr>
      <a:lvl7pPr marL="42672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7pPr>
      <a:lvl8pPr marL="48768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8pPr>
      <a:lvl9pPr marL="5486400" marR="0" indent="-609600" algn="l" defTabSz="2438337" rtl="0" latinLnBrk="0">
        <a:lnSpc>
          <a:spcPct val="90000"/>
        </a:lnSpc>
        <a:spcBef>
          <a:spcPts val="4500"/>
        </a:spcBef>
        <a:spcAft>
          <a:spcPts val="0"/>
        </a:spcAft>
        <a:buClrTx/>
        <a:buSzPct val="123000"/>
        <a:buFontTx/>
        <a:buChar char="•"/>
        <a:tabLst/>
        <a:defRPr b="0" baseline="0" cap="none" i="0" spc="0" strike="noStrike" sz="4800" u="none">
          <a:solidFill>
            <a:srgbClr val="000000"/>
          </a:solidFill>
          <a:uFillTx/>
          <a:latin typeface="+mj-lt"/>
          <a:ea typeface="+mj-ea"/>
          <a:cs typeface="+mj-cs"/>
          <a:sym typeface="Helvetica Neue"/>
        </a:defRPr>
      </a:lvl9pPr>
    </p:bodyStyle>
    <p:otherStyle>
      <a:lvl1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1pPr>
      <a:lvl2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2pPr>
      <a:lvl3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3pPr>
      <a:lvl4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4pPr>
      <a:lvl5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5pPr>
      <a:lvl6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6pPr>
      <a:lvl7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7pPr>
      <a:lvl8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8pPr>
      <a:lvl9pPr marL="0" marR="0" indent="0" algn="ctr" defTabSz="584200" rtl="0" latinLnBrk="0">
        <a:lnSpc>
          <a:spcPct val="100000"/>
        </a:lnSpc>
        <a:spcBef>
          <a:spcPts val="0"/>
        </a:spcBef>
        <a:spcAft>
          <a:spcPts val="0"/>
        </a:spcAft>
        <a:buClrTx/>
        <a:buSzTx/>
        <a:buFontTx/>
        <a:buNone/>
        <a:tabLst/>
        <a:defRPr b="0" baseline="0" cap="none" i="0" spc="0" strike="noStrike" sz="1800" u="none">
          <a:solidFill>
            <a:schemeClr val="tx1"/>
          </a:solidFill>
          <a:uFillTx/>
          <a:latin typeface="+mn-lt"/>
          <a:ea typeface="+mn-ea"/>
          <a:cs typeface="+mn-cs"/>
          <a:sym typeface="Helvetica Neue"/>
        </a:defRPr>
      </a:lvl9pPr>
    </p:otherStyle>
  </p:txStyles>
</p:sldMaster>
</file>

<file path=ppt/slides/_rels/slide1.xml.rels><?xml version="1.0" encoding="UTF-8"?>
<Relationships xmlns="http://schemas.openxmlformats.org/package/2006/relationships"><Relationship Id="rId1" Type="http://schemas.openxmlformats.org/officeDocument/2006/relationships/slideLayout" Target="../slideLayouts/slideLayout1.xml"/></Relationships>

</file>

<file path=ppt/slides/_rels/slide2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3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4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5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6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7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_rels/slide8.xml.rels><?xml version="1.0" encoding="UTF-8"?>
<Relationships xmlns="http://schemas.openxmlformats.org/package/2006/relationships"><Relationship Id="rId1" Type="http://schemas.openxmlformats.org/officeDocument/2006/relationships/slideLayout" Target="../slideLayouts/slideLayout4.xml"/></Relationships>
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Auteur et date"/>
          <p:cNvSpPr txBox="1"/>
          <p:nvPr>
            <p:ph type="body" sz="quarter" idx="1"/>
          </p:nvPr>
        </p:nvSpPr>
        <p:spPr>
          <a:xfrm>
            <a:off x="1201341" y="11859862"/>
            <a:ext cx="21971002" cy="636981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2" name="Titre de votre mission"/>
          <p:cNvSpPr txBox="1"/>
          <p:nvPr>
            <p:ph type="title"/>
          </p:nvPr>
        </p:nvSpPr>
        <p:spPr>
          <a:xfrm>
            <a:off x="1206494" y="2574989"/>
            <a:ext cx="21971008" cy="4648205"/>
          </a:xfrm>
          <a:prstGeom prst="rect">
            <a:avLst/>
          </a:prstGeom>
        </p:spPr>
        <p:txBody>
          <a:bodyPr/>
          <a:lstStyle>
            <a:lvl1pPr>
              <a:defRPr spc="-300"/>
            </a:lvl1pPr>
          </a:lstStyle>
          <a:p>
            <a:pPr/>
            <a:r>
              <a:t>Titre de votre mission</a:t>
            </a:r>
          </a:p>
        </p:txBody>
      </p:sp>
      <p:sp>
        <p:nvSpPr>
          <p:cNvPr id="173" name="Numéro de diapositive"/>
          <p:cNvSpPr txBox="1"/>
          <p:nvPr>
            <p:ph type="sldNum" sz="quarter" idx="4294967295"/>
          </p:nvPr>
        </p:nvSpPr>
        <p:spPr>
          <a:xfrm>
            <a:off x="12065050" y="13080998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Contexte : entreprise (avec ses activités)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Contexte : entreprise (avec ses activités)</a:t>
            </a:r>
          </a:p>
        </p:txBody>
      </p:sp>
      <p:sp>
        <p:nvSpPr>
          <p:cNvPr id="176" name="Sous-titre de diapositive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7" name="Texte de puce de diapositive"/>
          <p:cNvSpPr txBox="1"/>
          <p:nvPr>
            <p:ph type="body" idx="21"/>
          </p:nvPr>
        </p:nvSpPr>
        <p:spPr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78" name="Numéro de diapositive"/>
          <p:cNvSpPr txBox="1"/>
          <p:nvPr>
            <p:ph type="sldNum" sz="quarter" idx="4294967295"/>
          </p:nvPr>
        </p:nvSpPr>
        <p:spPr>
          <a:xfrm>
            <a:off x="12065050" y="13080998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0" name="Mission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Mission</a:t>
            </a:r>
          </a:p>
        </p:txBody>
      </p:sp>
      <p:sp>
        <p:nvSpPr>
          <p:cNvPr id="181" name="Sous-titre de diapositive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2" name="Projet/Logiciel sur lequel porte votre mission…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Projet/Logiciel sur lequel porte votre mission</a:t>
            </a:r>
          </a:p>
          <a:p>
            <a:pPr/>
            <a:r>
              <a:t>Problématique/Objectif de votre mission (pourquoi vous a-t-on pris en stage ? Quels sont les points « durs » qui nécessitaient que quelqu’un y passe du temps ? Quelles sont les compétences/connaissances que vous avez et qui vont être sollicitées ?)</a:t>
            </a:r>
          </a:p>
        </p:txBody>
      </p:sp>
      <p:sp>
        <p:nvSpPr>
          <p:cNvPr id="183" name="Numéro de diapositive"/>
          <p:cNvSpPr txBox="1"/>
          <p:nvPr>
            <p:ph type="sldNum" sz="quarter" idx="4294967295"/>
          </p:nvPr>
        </p:nvSpPr>
        <p:spPr>
          <a:xfrm>
            <a:off x="12065050" y="13080998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5" name="Contexte/environnement technique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Contexte/environnement technique</a:t>
            </a:r>
          </a:p>
        </p:txBody>
      </p:sp>
      <p:sp>
        <p:nvSpPr>
          <p:cNvPr id="186" name="Sous-titre de diapositive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87" name="Cette diapo peut être mise ailleurs cela dépend de votre mission. Si celle-ci est fortement liée à l’environnement technique il faut nous l’expliquer là.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Cette diapo peut être mise ailleurs cela dépend de votre mission. Si celle-ci est fortement liée à l’environnement technique il faut nous l’expliquer là.</a:t>
            </a:r>
          </a:p>
        </p:txBody>
      </p:sp>
      <p:sp>
        <p:nvSpPr>
          <p:cNvPr id="188" name="Numéro de diapositive"/>
          <p:cNvSpPr txBox="1"/>
          <p:nvPr>
            <p:ph type="sldNum" sz="quarter" idx="4294967295"/>
          </p:nvPr>
        </p:nvSpPr>
        <p:spPr>
          <a:xfrm>
            <a:off x="12065050" y="13080998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Démarche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Démarche/déroulé</a:t>
            </a:r>
          </a:p>
        </p:txBody>
      </p:sp>
      <p:sp>
        <p:nvSpPr>
          <p:cNvPr id="191" name="Sous-titre de diapositive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2" name="Explication appuyée sur le diagramme de gantt (obligatoire)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Planification des tâches (passée et prévisionnelles) pour atteindre l’objectif de votre mission (illustrée par exemple avec un gantt)</a:t>
            </a:r>
          </a:p>
          <a:p>
            <a:pPr marL="0" indent="0">
              <a:buSzTx/>
              <a:buNone/>
            </a:pPr>
            <a:r>
              <a:t>ou</a:t>
            </a:r>
          </a:p>
          <a:p>
            <a:pPr/>
            <a:r>
              <a:t>Explication du processus : d’où viennent les demandes, comment vous les analysez, comment est validé votre travail…</a:t>
            </a:r>
          </a:p>
          <a:p>
            <a:pPr/>
            <a:r>
              <a:t>Eléments chiffrés : nombre de demandes traitées/validées…</a:t>
            </a:r>
          </a:p>
          <a:p>
            <a:pPr marL="0" indent="0">
              <a:buSzTx/>
              <a:buNone/>
            </a:pPr>
          </a:p>
          <a:p>
            <a:pPr marL="0" indent="0">
              <a:buSzTx/>
              <a:buNone/>
            </a:pPr>
            <a:r>
              <a:t>Choisissez en fonction de votre mission et de l’organisation de l’entreprise</a:t>
            </a:r>
          </a:p>
        </p:txBody>
      </p:sp>
      <p:sp>
        <p:nvSpPr>
          <p:cNvPr id="193" name="Numéro de diapositive"/>
          <p:cNvSpPr txBox="1"/>
          <p:nvPr>
            <p:ph type="sldNum" sz="quarter" idx="4294967295"/>
          </p:nvPr>
        </p:nvSpPr>
        <p:spPr>
          <a:xfrm>
            <a:off x="12065050" y="13080998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5" name="Une réalisation technique (ou 2 max)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Une réalisation technique (ou 2 max)</a:t>
            </a:r>
          </a:p>
        </p:txBody>
      </p:sp>
      <p:sp>
        <p:nvSpPr>
          <p:cNvPr id="196" name="Sous-titre de diapositive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197" name="Faites plusieurs diapos si nécessaire. Il faut que l’on comprenne ce que vous avez fait, pourquoi cela est important, en quoi cela répond (partiellement) à votre mission, comment vous allez l’utiliser dans la suite (ce qu’il reste à faire) pour atteindre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Faites plusieurs diapos si nécessaire. Il faut que l’on comprenne ce que vous avez fait, pourquoi cela est important, en quoi cela répond (partiellement) à votre mission, comment vous allez l’utiliser dans la suite (ce qu’il reste à faire) pour atteindre l’objectif de votre mission</a:t>
            </a:r>
          </a:p>
          <a:p>
            <a:pPr/>
            <a:r>
              <a:t>Faites des schémas, mettez des captures d’écran…</a:t>
            </a:r>
          </a:p>
          <a:p>
            <a:pPr/>
            <a:r>
              <a:t>Il vaut mieux n’en mettre qu’une bien détaillée et expliquée que plein dont le jury ne comprend pas l’intérêt</a:t>
            </a:r>
          </a:p>
        </p:txBody>
      </p:sp>
      <p:sp>
        <p:nvSpPr>
          <p:cNvPr id="198" name="Numéro de diapositive"/>
          <p:cNvSpPr txBox="1"/>
          <p:nvPr>
            <p:ph type="sldNum" sz="quarter" idx="4294967295"/>
          </p:nvPr>
        </p:nvSpPr>
        <p:spPr>
          <a:xfrm>
            <a:off x="12065050" y="13080998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Recul : Répartition de votre temps"/>
          <p:cNvSpPr txBox="1"/>
          <p:nvPr>
            <p:ph type="title"/>
          </p:nvPr>
        </p:nvSpPr>
        <p:spPr>
          <a:xfrm>
            <a:off x="1206500" y="1079499"/>
            <a:ext cx="21971000" cy="1433166"/>
          </a:xfrm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Recul : Répartition de votre temps</a:t>
            </a:r>
          </a:p>
        </p:txBody>
      </p:sp>
      <p:sp>
        <p:nvSpPr>
          <p:cNvPr id="201" name="Sous-titre de diapositive"/>
          <p:cNvSpPr txBox="1"/>
          <p:nvPr>
            <p:ph type="body" sz="quarter" idx="1"/>
          </p:nvPr>
        </p:nvSpPr>
        <p:spPr>
          <a:xfrm>
            <a:off x="1206500" y="2372960"/>
            <a:ext cx="21971000" cy="934780"/>
          </a:xfrm>
          <a:prstGeom prst="rect">
            <a:avLst/>
          </a:prstGeom>
        </p:spPr>
        <p:txBody>
          <a:bodyPr/>
          <a:lstStyle/>
          <a:p>
            <a:pPr/>
          </a:p>
        </p:txBody>
      </p:sp>
      <p:sp>
        <p:nvSpPr>
          <p:cNvPr id="202" name="Appuyez vous les feuilles de temps que vous avez complété"/>
          <p:cNvSpPr txBox="1"/>
          <p:nvPr>
            <p:ph type="body" idx="21"/>
          </p:nvPr>
        </p:nvSpPr>
        <p:spPr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r>
              <a:t>Appuyez vous les feuilles de temps que vous avez complétées</a:t>
            </a:r>
          </a:p>
        </p:txBody>
      </p:sp>
      <p:sp>
        <p:nvSpPr>
          <p:cNvPr id="203" name="Numéro de diapositive"/>
          <p:cNvSpPr txBox="1"/>
          <p:nvPr>
            <p:ph type="sldNum" sz="quarter" idx="4294967295"/>
          </p:nvPr>
        </p:nvSpPr>
        <p:spPr>
          <a:xfrm>
            <a:off x="12065050" y="13080998"/>
            <a:ext cx="241403" cy="374601"/>
          </a:xfrm>
          <a:prstGeom prst="rect">
            <a:avLst/>
          </a:prstGeom>
          <a:extLst>
            <a:ext uri="{C572A759-6A51-4108-AA02-DFA0A04FC94B}">
              <ma14:wrappingTextBoxFlag xmlns:ma14="http://schemas.microsoft.com/office/mac/drawingml/2011/main" val="1"/>
            </a:ext>
          </a:extLst>
        </p:spPr>
        <p:txBody>
          <a:bodyPr/>
          <a:lstStyle/>
          <a:p>
            <a:pPr/>
            <a:fld id="{86CB4B4D-7CA3-9044-876B-883B54F8677D}" type="slidenum"/>
          </a:p>
        </p:txBody>
      </p:sp>
    </p:spTree>
  </p:cSld>
  <p:clrMapOvr>
    <a:masterClrMapping/>
  </p:clrMapOvr>
  <p:transition xmlns:p14="http://schemas.microsoft.com/office/powerpoint/2010/main" spd="med" advClick="1"/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 xmlns:m="http://schemas.openxmlformats.org/officeDocument/2006/math" xmlns:a14="http://schemas.microsoft.com/office/drawing/2010/main" showMasterSp="1" showMasterPhAnim="1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5" name="Recul : bilan personnel"/>
          <p:cNvSpPr txBox="1"/>
          <p:nvPr>
            <p:ph type="title"/>
          </p:nvPr>
        </p:nvSpPr>
        <p:spPr>
          <a:prstGeom prst="rect">
            <a:avLst/>
          </a:prstGeom>
        </p:spPr>
        <p:txBody>
          <a:bodyPr/>
          <a:lstStyle>
            <a:lvl1pPr>
              <a:defRPr spc="-200"/>
            </a:lvl1pPr>
          </a:lstStyle>
          <a:p>
            <a:pPr/>
            <a:r>
              <a:t>Recul : bilan personnel</a:t>
            </a:r>
          </a:p>
        </p:txBody>
      </p:sp>
      <p:sp>
        <p:nvSpPr>
          <p:cNvPr id="206" name="SWOT personnel sur le début du stage"/>
          <p:cNvSpPr txBox="1"/>
          <p:nvPr>
            <p:ph type="body" sz="quarter" idx="1"/>
          </p:nvPr>
        </p:nvSpPr>
        <p:spPr>
          <a:prstGeom prst="rect">
            <a:avLst/>
          </a:prstGeom>
        </p:spPr>
        <p:txBody>
          <a:bodyPr/>
          <a:lstStyle/>
          <a:p>
            <a:pPr/>
            <a:r>
              <a:t>SWOT personnel sur le début du stage</a:t>
            </a:r>
          </a:p>
        </p:txBody>
      </p:sp>
      <p:graphicFrame>
        <p:nvGraphicFramePr>
          <p:cNvPr id="207" name="Tableau 1"/>
          <p:cNvGraphicFramePr/>
          <p:nvPr/>
        </p:nvGraphicFramePr>
        <p:xfrm>
          <a:off x="3675512" y="3680854"/>
          <a:ext cx="17783214" cy="8220635"/>
        </p:xfrm>
        <a:graphic xmlns:a="http://schemas.openxmlformats.org/drawingml/2006/main">
          <a:graphicData uri="http://schemas.openxmlformats.org/drawingml/2006/table">
            <a:tbl>
              <a:tblPr firstCol="0" firstRow="0" lastCol="0" lastRow="0" bandCol="0" bandRow="1" rtl="0">
                <a:tableStyleId>{4C3C2611-4C71-4FC5-86AE-919BDF0F9419}</a:tableStyleId>
              </a:tblPr>
              <a:tblGrid>
                <a:gridCol w="8891606"/>
                <a:gridCol w="8891606"/>
              </a:tblGrid>
              <a:tr h="638953">
                <a:tc>
                  <a:txBody>
                    <a:bodyPr/>
                    <a:lstStyle/>
                    <a:p>
                      <a:pPr indent="457200"/>
                      <a:r>
                        <a:t>Forces : Tes qualités et compétences qui te donnent un avantage pour la réussite du stage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/>
                      <a:r>
                        <a:t>Faiblesses : Tes points à améliorer ou tes limites actuelles pour mener à bien la suite de ton stage</a:t>
                      </a:r>
                    </a:p>
                  </a:txBody>
                  <a:tcPr marL="0" marR="0" marT="0" marB="0" anchor="t" anchorCtr="0" horzOverflow="overflow"/>
                </a:tc>
              </a:tr>
              <a:tr h="3493944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/>
                </a:tc>
              </a:tr>
              <a:tr h="453730">
                <a:tc>
                  <a:txBody>
                    <a:bodyPr/>
                    <a:lstStyle/>
                    <a:p>
                      <a:pPr indent="457200"/>
                      <a:r>
                        <a:t>Opportunités : Les opportunités externes à saisir pour avancer dans la mission</a:t>
                      </a:r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 indent="457200"/>
                      <a:r>
                        <a:t>Menaces : Les obstacles qui pourraient te freiner dans ta mission</a:t>
                      </a:r>
                    </a:p>
                  </a:txBody>
                  <a:tcPr marL="0" marR="0" marT="0" marB="0" anchor="t" anchorCtr="0" horzOverflow="overflow"/>
                </a:tc>
              </a:tr>
              <a:tr h="3634008"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/>
                </a:tc>
                <a:tc>
                  <a:txBody>
                    <a:bodyPr/>
                    <a:lstStyle/>
                    <a:p>
                      <a:pPr/>
                    </a:p>
                  </a:txBody>
                  <a:tcPr marL="0" marR="0" marT="0" marB="0" anchor="t" anchorCtr="0" horzOverflow="overflow"/>
                </a:tc>
              </a:tr>
            </a:tbl>
          </a:graphicData>
        </a:graphic>
      </p:graphicFrame>
    </p:spTree>
  </p:cSld>
  <p:clrMapOvr>
    <a:masterClrMapping/>
  </p:clrMapOvr>
  <p:transition xmlns:p14="http://schemas.microsoft.com/office/powerpoint/2010/main" spd="med" advClick="1"/>
</p:sld>
</file>

<file path=ppt/theme/theme1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ppt/theme/theme2.xml><?xml version="1.0" encoding="utf-8"?>
<a:theme xmlns:a="http://schemas.openxmlformats.org/drawingml/2006/main" xmlns:r="http://schemas.openxmlformats.org/officeDocument/2006/relationships" name="21_BasicWhite">
  <a:themeElements>
    <a:clrScheme name="21_BasicWhite">
      <a:dk1>
        <a:srgbClr val="000000"/>
      </a:dk1>
      <a:lt1>
        <a:srgbClr val="FFFFFF"/>
      </a:lt1>
      <a:dk2>
        <a:srgbClr val="A7A7A7"/>
      </a:dk2>
      <a:lt2>
        <a:srgbClr val="535353"/>
      </a:lt2>
      <a:accent1>
        <a:srgbClr val="00A2FF"/>
      </a:accent1>
      <a:accent2>
        <a:srgbClr val="16E7CF"/>
      </a:accent2>
      <a:accent3>
        <a:srgbClr val="61D836"/>
      </a:accent3>
      <a:accent4>
        <a:srgbClr val="FFD932"/>
      </a:accent4>
      <a:accent5>
        <a:srgbClr val="FF644E"/>
      </a:accent5>
      <a:accent6>
        <a:srgbClr val="FF42A1"/>
      </a:accent6>
      <a:hlink>
        <a:srgbClr val="0000FF"/>
      </a:hlink>
      <a:folHlink>
        <a:srgbClr val="FF00FF"/>
      </a:folHlink>
    </a:clrScheme>
    <a:fontScheme name="21_BasicWhite">
      <a:majorFont>
        <a:latin typeface="Helvetica Neue"/>
        <a:ea typeface="Helvetica Neue"/>
        <a:cs typeface="Helvetica Neue"/>
      </a:majorFont>
      <a:minorFont>
        <a:latin typeface="Helvetica"/>
        <a:ea typeface="Helvetica"/>
        <a:cs typeface="Helvetica"/>
      </a:minorFont>
    </a:fontScheme>
    <a:fmtScheme name="21_BasicWhit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29999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4999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/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>
        <a:solidFill>
          <a:srgbClr val="FFFFFF"/>
        </a:solidFill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spDef>
    <a:lnDef>
      <a:spPr>
        <a:noFill/>
        <a:ln w="25400" cap="flat">
          <a:solidFill>
            <a:schemeClr val="accent1"/>
          </a:solidFill>
          <a:prstDash val="solid"/>
          <a:round/>
        </a:ln>
        <a:effectLst/>
        <a:sp3d/>
      </a:spPr>
      <a:bodyPr rot="0" spcFirstLastPara="1" vertOverflow="overflow" horzOverflow="overflow" vert="horz" wrap="square" lIns="91439" tIns="45719" rIns="91439" bIns="45719" numCol="1" spcCol="38100" rtlCol="0" anchor="t" upright="0">
        <a:noAutofit/>
      </a:bodyPr>
      <a:lstStyle>
        <a:def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lnDef>
    <a:txDef>
      <a:spPr>
        <a:noFill/>
        <a:ln w="12700" cap="flat">
          <a:noFill/>
          <a:miter lim="400000"/>
        </a:ln>
        <a:effectLst/>
        <a:sp3d/>
      </a:spPr>
      <a:bodyPr rot="0" spcFirstLastPara="1" vertOverflow="overflow" horzOverflow="overflow" vert="horz" wrap="square" lIns="50800" tIns="50800" rIns="50800" bIns="50800" numCol="1" spcCol="38100" rtlCol="0" anchor="ctr" upright="0">
        <a:spAutoFit/>
      </a:bodyPr>
      <a:lstStyle>
        <a:defPPr marL="0" marR="0" indent="0" algn="l" defTabSz="2438337" rtl="0" fontAlgn="auto" latinLnBrk="0" hangingPunct="0">
          <a:lnSpc>
            <a:spcPct val="90000"/>
          </a:lnSpc>
          <a:spcBef>
            <a:spcPts val="450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4800" u="none" kumimoji="0" normalizeH="0">
            <a:ln>
              <a:noFill/>
            </a:ln>
            <a:solidFill>
              <a:srgbClr val="000000"/>
            </a:solidFill>
            <a:effectLst/>
            <a:uFillTx/>
            <a:latin typeface="+mj-lt"/>
            <a:ea typeface="+mj-ea"/>
            <a:cs typeface="+mj-cs"/>
            <a:sym typeface="Helvetica Neue"/>
          </a:defRPr>
        </a:defPPr>
        <a:lvl1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1pPr>
        <a:lvl2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2pPr>
        <a:lvl3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3pPr>
        <a:lvl4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4pPr>
        <a:lvl5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5pPr>
        <a:lvl6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6pPr>
        <a:lvl7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7pPr>
        <a:lvl8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8pPr>
        <a:lvl9pPr marL="0" marR="0" indent="0" algn="l" defTabSz="914400" rtl="0" fontAlgn="auto" latinLnBrk="1" hangingPunct="0">
          <a:lnSpc>
            <a:spcPct val="100000"/>
          </a:lnSpc>
          <a:spcBef>
            <a:spcPts val="0"/>
          </a:spcBef>
          <a:spcAft>
            <a:spcPts val="0"/>
          </a:spcAft>
          <a:buClrTx/>
          <a:buSzTx/>
          <a:buFontTx/>
          <a:buNone/>
          <a:tabLst/>
          <a:defRPr b="0" baseline="0" cap="none" i="0" spc="0" strike="noStrike" sz="1800" u="none" kumimoji="0" normalizeH="0">
            <a:ln>
              <a:noFill/>
            </a:ln>
            <a:solidFill>
              <a:srgbClr val="000000"/>
            </a:solidFill>
            <a:effectLst/>
            <a:uFillTx/>
          </a:defRPr>
        </a:lvl9pPr>
      </a:lstStyle>
      <a:style>
        <a:lnRef idx="0"/>
        <a:fillRef idx="0"/>
        <a:effectRef idx="0"/>
        <a:fontRef idx="none"/>
      </a:style>
    </a:txDef>
  </a:objectDefaults>
</a:theme>
</file>

<file path=docProps/app.xml><?xml version="1.0" encoding="utf-8"?>
<Properties xmlns="http://schemas.openxmlformats.org/officeDocument/2006/extended-properties" xmlns:vt="http://schemas.openxmlformats.org/officeDocument/2006/docPropsVTypes"/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/>
</file>