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7"/>
  </p:notesMasterIdLst>
  <p:sldIdLst>
    <p:sldId id="256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4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404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C8F3-5BFB-954B-A396-99C91595AD16}" type="datetimeFigureOut">
              <a:rPr lang="en-VN" smtClean="0"/>
              <a:t>29/4/25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849EB-92B2-0F45-A654-D8AEA3650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724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hor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ng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V-templat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C10D03-ADCE-452C-ADDF-75679A0B5F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ADDE69-DE44-4830-8CBF-756DFAA93F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arm Red w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E7D25B-D291-43AC-A7DE-7A66892ADC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/>
          <p:nvPr/>
        </p:nvSpPr>
        <p:spPr>
          <a:xfrm>
            <a:off x="63360" y="6642000"/>
            <a:ext cx="1069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000" b="0" u="none" strike="noStrike">
                <a:solidFill>
                  <a:srgbClr val="000000"/>
                </a:solidFill>
                <a:uFillTx/>
                <a:latin typeface="Calibri"/>
              </a:rPr>
              <a:t>Kyndryl Confidential</a:t>
            </a:r>
            <a:endParaRPr lang="en-US" sz="1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2"/>
          <p:cNvPicPr/>
          <p:nvPr/>
        </p:nvPicPr>
        <p:blipFill>
          <a:blip r:embed="rId3"/>
          <a:stretch/>
        </p:blipFill>
        <p:spPr>
          <a:xfrm>
            <a:off x="232560" y="343080"/>
            <a:ext cx="1381320" cy="439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228600" y="3657600"/>
            <a:ext cx="11734560" cy="265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5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Title goes here</a:t>
            </a:r>
            <a:endParaRPr lang="en-US" sz="115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324480" y="1562760"/>
            <a:ext cx="563832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Presenter name, role, group </a:t>
            </a:r>
            <a:endParaRPr lang="en-US" sz="12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240840" y="6366240"/>
            <a:ext cx="2616480" cy="1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Date</a:t>
            </a:r>
            <a:endParaRPr lang="en-US" sz="12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334920" y="390240"/>
            <a:ext cx="5608800" cy="5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ts val="1599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Subtitle</a:t>
            </a:r>
            <a:endParaRPr lang="en-US" sz="20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/>
          <p:nvPr/>
        </p:nvSpPr>
        <p:spPr>
          <a:xfrm>
            <a:off x="63360" y="6642000"/>
            <a:ext cx="1069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000" b="0" u="none" strike="noStrike">
                <a:solidFill>
                  <a:srgbClr val="000000"/>
                </a:solidFill>
                <a:uFillTx/>
                <a:latin typeface="Calibri"/>
              </a:rPr>
              <a:t>Kyndryl Confidential</a:t>
            </a:r>
            <a:endParaRPr lang="en-US" sz="1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233640" y="2950200"/>
            <a:ext cx="11729520" cy="255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ts val="8201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400" b="0" u="none" strike="noStrike">
                <a:solidFill>
                  <a:srgbClr val="FF462D"/>
                </a:solidFill>
                <a:uFillTx/>
                <a:latin typeface="TWK Everett"/>
                <a:ea typeface="TWK Everett"/>
              </a:rPr>
              <a:t>Smaller title slide for    longer headlines</a:t>
            </a:r>
            <a:endParaRPr lang="en-US" sz="74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33640" y="6361560"/>
            <a:ext cx="2616480" cy="1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462D"/>
                </a:solidFill>
                <a:uFillTx/>
                <a:latin typeface="TWK Everett"/>
                <a:ea typeface="TWK Everett"/>
              </a:rPr>
              <a:t>Date</a:t>
            </a:r>
            <a:endParaRPr lang="en-US" sz="12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334920" y="390240"/>
            <a:ext cx="5608800" cy="5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ts val="1599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FF462D"/>
                </a:solidFill>
                <a:uFillTx/>
                <a:latin typeface="TWK Everett"/>
                <a:ea typeface="TWK Everett"/>
              </a:rPr>
              <a:t>Subtitle</a:t>
            </a:r>
            <a:endParaRPr lang="en-US" sz="20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6324480" y="1562760"/>
            <a:ext cx="563832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462D"/>
                </a:solidFill>
                <a:uFillTx/>
                <a:latin typeface="TWK Everett"/>
                <a:ea typeface="TWK Everett"/>
              </a:rPr>
              <a:t>Presenter name, role, group </a:t>
            </a:r>
            <a:endParaRPr lang="en-US" sz="12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pic>
        <p:nvPicPr>
          <p:cNvPr id="11" name="Picture 11"/>
          <p:cNvPicPr/>
          <p:nvPr/>
        </p:nvPicPr>
        <p:blipFill>
          <a:blip r:embed="rId3"/>
          <a:stretch/>
        </p:blipFill>
        <p:spPr>
          <a:xfrm>
            <a:off x="230760" y="343080"/>
            <a:ext cx="1381320" cy="4392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/>
          <p:nvPr/>
        </p:nvSpPr>
        <p:spPr>
          <a:xfrm>
            <a:off x="63360" y="6642000"/>
            <a:ext cx="1069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000" b="0" u="none" strike="noStrike">
                <a:solidFill>
                  <a:srgbClr val="000000"/>
                </a:solidFill>
                <a:uFillTx/>
                <a:latin typeface="Calibri"/>
              </a:rPr>
              <a:t>Kyndryl Confidential</a:t>
            </a:r>
            <a:endParaRPr lang="en-US" sz="1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0" y="0"/>
            <a:ext cx="3047760" cy="685764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TWK Everett"/>
            </a:endParaRPr>
          </a:p>
        </p:txBody>
      </p:sp>
      <p:pic>
        <p:nvPicPr>
          <p:cNvPr id="14" name="Picture 27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232560" y="6343560"/>
            <a:ext cx="730080" cy="2322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1518840"/>
            <a:ext cx="281916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600" b="1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FirstName Last/Name</a:t>
            </a:r>
            <a:endParaRPr lang="en-US" sz="1600" b="0" u="none" strike="noStrike">
              <a:solidFill>
                <a:schemeClr val="dk1"/>
              </a:solidFill>
              <a:uFillTx/>
              <a:latin typeface="TWK Everet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1767960"/>
            <a:ext cx="2819160" cy="49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Position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22860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City, Country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76720" y="577080"/>
            <a:ext cx="8678880" cy="74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84840" y="5413320"/>
            <a:ext cx="259056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Other relevant information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3292560" y="5413320"/>
            <a:ext cx="409644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key skill (3, 4 or 5)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key skill (3, 4 or 5)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key skill (3, 4 or 5)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body"/>
          </p:nvPr>
        </p:nvSpPr>
        <p:spPr>
          <a:xfrm>
            <a:off x="228600" y="343080"/>
            <a:ext cx="1028520" cy="102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1" u="none" strike="noStrike">
                <a:solidFill>
                  <a:schemeClr val="lt1"/>
                </a:solidFill>
                <a:uFillTx/>
                <a:latin typeface="TWK Everett"/>
              </a:rPr>
              <a:t>Click to insert your profile picture in square format</a:t>
            </a:r>
            <a:endParaRPr lang="en-US" sz="8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cxnSp>
        <p:nvCxnSpPr>
          <p:cNvPr id="21" name="Straight Connector 17"/>
          <p:cNvCxnSpPr/>
          <p:nvPr/>
        </p:nvCxnSpPr>
        <p:spPr>
          <a:xfrm>
            <a:off x="3292200" y="4995720"/>
            <a:ext cx="8679960" cy="360"/>
          </a:xfrm>
          <a:prstGeom prst="straightConnector1">
            <a:avLst/>
          </a:prstGeom>
          <a:ln w="9525">
            <a:solidFill>
              <a:srgbClr val="FF462D"/>
            </a:solidFill>
          </a:ln>
        </p:spPr>
      </p:cxnSp>
      <p:sp>
        <p:nvSpPr>
          <p:cNvPr id="22" name="PlaceHolder 7"/>
          <p:cNvSpPr>
            <a:spLocks noGrp="1"/>
          </p:cNvSpPr>
          <p:nvPr>
            <p:ph type="body"/>
          </p:nvPr>
        </p:nvSpPr>
        <p:spPr>
          <a:xfrm>
            <a:off x="3276360" y="1800720"/>
            <a:ext cx="4112640" cy="295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23" name="PlaceHolder 8"/>
          <p:cNvSpPr>
            <a:spLocks noGrp="1"/>
          </p:cNvSpPr>
          <p:nvPr>
            <p:ph type="body"/>
          </p:nvPr>
        </p:nvSpPr>
        <p:spPr>
          <a:xfrm>
            <a:off x="8076960" y="3447000"/>
            <a:ext cx="3896280" cy="130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24" name="TextBox 8"/>
          <p:cNvSpPr/>
          <p:nvPr/>
        </p:nvSpPr>
        <p:spPr>
          <a:xfrm>
            <a:off x="3276360" y="30780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Personal Statement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TextBox 11"/>
          <p:cNvSpPr/>
          <p:nvPr/>
        </p:nvSpPr>
        <p:spPr>
          <a:xfrm>
            <a:off x="9389160" y="513540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Other Relevant Information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TextBox 15"/>
          <p:cNvSpPr/>
          <p:nvPr/>
        </p:nvSpPr>
        <p:spPr>
          <a:xfrm>
            <a:off x="3276360" y="513648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Key Skills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TextBox 1"/>
          <p:cNvSpPr/>
          <p:nvPr/>
        </p:nvSpPr>
        <p:spPr>
          <a:xfrm>
            <a:off x="3276360" y="156492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Professional Experience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TextBox 3"/>
          <p:cNvSpPr/>
          <p:nvPr/>
        </p:nvSpPr>
        <p:spPr>
          <a:xfrm>
            <a:off x="8053920" y="156492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Assignment Experience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TextBox 4"/>
          <p:cNvSpPr/>
          <p:nvPr/>
        </p:nvSpPr>
        <p:spPr>
          <a:xfrm>
            <a:off x="8053920" y="3178440"/>
            <a:ext cx="2585880" cy="2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u="none" strike="noStrike">
                <a:solidFill>
                  <a:schemeClr val="accent1"/>
                </a:solidFill>
                <a:uFillTx/>
                <a:latin typeface="TWK Everett"/>
              </a:rPr>
              <a:t>Background Experience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" name="Straight Connector 5"/>
          <p:cNvCxnSpPr/>
          <p:nvPr/>
        </p:nvCxnSpPr>
        <p:spPr>
          <a:xfrm>
            <a:off x="3294000" y="1482840"/>
            <a:ext cx="8679600" cy="360"/>
          </a:xfrm>
          <a:prstGeom prst="straightConnector1">
            <a:avLst/>
          </a:prstGeom>
          <a:ln w="9525">
            <a:solidFill>
              <a:srgbClr val="FF462D"/>
            </a:solidFill>
          </a:ln>
        </p:spPr>
      </p:cxnSp>
      <p:sp>
        <p:nvSpPr>
          <p:cNvPr id="31" name="PlaceHolder 9"/>
          <p:cNvSpPr>
            <a:spLocks noGrp="1"/>
          </p:cNvSpPr>
          <p:nvPr>
            <p:ph type="body"/>
          </p:nvPr>
        </p:nvSpPr>
        <p:spPr>
          <a:xfrm>
            <a:off x="8053920" y="1800720"/>
            <a:ext cx="3896280" cy="124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  <a:p>
            <a:pPr marL="173880" indent="-173880" defTabSz="914400">
              <a:lnSpc>
                <a:spcPct val="100000"/>
              </a:lnSpc>
              <a:spcBef>
                <a:spcPts val="201"/>
              </a:spcBef>
              <a:buClr>
                <a:srgbClr val="FF462D"/>
              </a:buClr>
              <a:buFont typeface="Wingdings" charset="2"/>
              <a:buChar char="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Add text on experience (Industry)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32" name="PlaceHolder 10"/>
          <p:cNvSpPr>
            <a:spLocks noGrp="1"/>
          </p:cNvSpPr>
          <p:nvPr>
            <p:ph type="sldNum" idx="1"/>
          </p:nvPr>
        </p:nvSpPr>
        <p:spPr>
          <a:xfrm>
            <a:off x="11714400" y="6317280"/>
            <a:ext cx="2570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700" b="0" u="none" strike="noStrike">
                <a:solidFill>
                  <a:schemeClr val="dk2"/>
                </a:solidFill>
                <a:uFillTx/>
                <a:latin typeface="TWK Everet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D6807C-795A-4BA9-AAB5-FCF797E08686}" type="slidenum">
              <a:rPr lang="en-US" sz="700" b="0" u="none" strike="noStrike">
                <a:solidFill>
                  <a:schemeClr val="dk2"/>
                </a:solidFill>
                <a:uFillTx/>
                <a:latin typeface="TWK Everett"/>
              </a:rPr>
              <a:t>‹#›</a:t>
            </a:fld>
            <a:endParaRPr lang="en-US" sz="7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"/>
          <p:cNvSpPr/>
          <p:nvPr/>
        </p:nvSpPr>
        <p:spPr>
          <a:xfrm>
            <a:off x="63360" y="6642000"/>
            <a:ext cx="1069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000" b="0" u="none" strike="noStrike">
                <a:solidFill>
                  <a:srgbClr val="000000"/>
                </a:solidFill>
                <a:uFillTx/>
                <a:latin typeface="Calibri"/>
              </a:rPr>
              <a:t>Kyndryl Confidential</a:t>
            </a:r>
            <a:endParaRPr lang="en-US" sz="1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Picture 9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232560" y="6343560"/>
            <a:ext cx="730080" cy="23220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sldNum" idx="2"/>
          </p:nvPr>
        </p:nvSpPr>
        <p:spPr>
          <a:xfrm>
            <a:off x="11714400" y="6317280"/>
            <a:ext cx="2570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700" b="0" u="none" strike="noStrike">
                <a:solidFill>
                  <a:schemeClr val="dk2"/>
                </a:solidFill>
                <a:uFillTx/>
                <a:latin typeface="TWK Everet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70E233-6350-4F8A-91F5-1258EDF0F914}" type="slidenum">
              <a:rPr lang="en-US" sz="700" b="0" u="none" strike="noStrike">
                <a:solidFill>
                  <a:schemeClr val="dk2"/>
                </a:solidFill>
                <a:uFillTx/>
                <a:latin typeface="TWK Everett"/>
              </a:rPr>
              <a:t>‹#›</a:t>
            </a:fld>
            <a:endParaRPr lang="en-US" sz="7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228600" y="294480"/>
            <a:ext cx="1043892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400" b="0" u="none" strike="noStrike">
                <a:solidFill>
                  <a:srgbClr val="FF462D"/>
                </a:solidFill>
                <a:uFillTx/>
                <a:latin typeface="TWK Everett"/>
                <a:ea typeface="TWK Everett"/>
              </a:rPr>
              <a:t>Add heading here</a:t>
            </a:r>
            <a:endParaRPr lang="en-US" sz="2400" b="0" u="none" strike="noStrike">
              <a:solidFill>
                <a:schemeClr val="dk1"/>
              </a:solidFill>
              <a:uFillTx/>
              <a:latin typeface="TWK Everet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28600" y="713880"/>
            <a:ext cx="1043964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3D3C3C"/>
                </a:solidFill>
                <a:uFillTx/>
                <a:latin typeface="TWK Everett"/>
                <a:ea typeface="TWK Everett"/>
              </a:rPr>
              <a:t>Add subheading here</a:t>
            </a:r>
            <a:endParaRPr lang="en-US" sz="14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63360" y="6642000"/>
            <a:ext cx="1069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000" b="0" u="none" strike="noStrike">
                <a:solidFill>
                  <a:srgbClr val="000000"/>
                </a:solidFill>
                <a:uFillTx/>
                <a:latin typeface="Calibri"/>
              </a:rPr>
              <a:t>Kyndryl Confidential</a:t>
            </a:r>
            <a:endParaRPr lang="en-US" sz="1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sldNum" idx="3"/>
          </p:nvPr>
        </p:nvSpPr>
        <p:spPr>
          <a:xfrm>
            <a:off x="11714400" y="6317280"/>
            <a:ext cx="2570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700" b="0" u="none" strike="noStrike">
                <a:solidFill>
                  <a:schemeClr val="lt1"/>
                </a:solidFill>
                <a:uFillTx/>
                <a:latin typeface="TWK Everet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B1ABB5-FF25-4532-9BA4-31C3CB9EBC89}" type="slidenum">
              <a:rPr lang="en-US" sz="700" b="0" u="none" strike="noStrike">
                <a:solidFill>
                  <a:schemeClr val="lt1"/>
                </a:solidFill>
                <a:uFillTx/>
                <a:latin typeface="TWK Everett"/>
              </a:rPr>
              <a:t>‹#›</a:t>
            </a:fld>
            <a:endParaRPr lang="en-US" sz="7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228600" y="294480"/>
            <a:ext cx="103388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Add heading here</a:t>
            </a:r>
            <a:endParaRPr lang="en-US" sz="2400" b="0" u="none" strike="noStrike">
              <a:solidFill>
                <a:schemeClr val="dk1"/>
              </a:solidFill>
              <a:uFillTx/>
              <a:latin typeface="TWK Everett"/>
            </a:endParaRPr>
          </a:p>
        </p:txBody>
      </p:sp>
      <p:pic>
        <p:nvPicPr>
          <p:cNvPr id="41" name="Picture 5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232560" y="6343560"/>
            <a:ext cx="730080" cy="2322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8200" y="2449800"/>
            <a:ext cx="322452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400" b="1" dirty="0">
                <a:solidFill>
                  <a:schemeClr val="lt1"/>
                </a:solidFill>
                <a:latin typeface="TWK Everett"/>
              </a:rPr>
              <a:t>Luu Quoc thang</a:t>
            </a:r>
            <a:endParaRPr lang="en-US" sz="1400" b="0" u="none" strike="noStrike" dirty="0">
              <a:solidFill>
                <a:schemeClr val="dk1"/>
              </a:solidFill>
              <a:uFillTx/>
              <a:latin typeface="TWK Everet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66840" y="2775960"/>
            <a:ext cx="1919160" cy="19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1" u="none" strike="noStrike">
                <a:solidFill>
                  <a:schemeClr val="lt1"/>
                </a:solidFill>
                <a:uFillTx/>
                <a:latin typeface="TWK Everett"/>
                <a:ea typeface="TWK Everett"/>
              </a:rPr>
              <a:t>Senior Software Developer</a:t>
            </a:r>
            <a:endParaRPr lang="en-US" sz="10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9384840" y="5413320"/>
            <a:ext cx="259056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>
                <a:solidFill>
                  <a:schemeClr val="dk1"/>
                </a:solidFill>
                <a:uFillTx/>
                <a:latin typeface="TWK Everett"/>
                <a:ea typeface="TWK Everett"/>
              </a:rPr>
              <a:t>Bachelor of Engineering </a:t>
            </a:r>
            <a:endParaRPr lang="en-US" sz="1100" b="0" u="none" strike="noStrike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3292560" y="5413320"/>
            <a:ext cx="4761000" cy="125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Programming Languages: Python (Adv.), </a:t>
            </a:r>
            <a:r>
              <a:rPr lang="en-US" sz="1100" dirty="0"/>
              <a:t>Django</a:t>
            </a: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 (Adv.), Java (Adv.), Spring (Adv.) NodeJS (Int.)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Additional : AWS Cloud (Int.), Postgres (Adv.), Oracle (Int.), Microsoft SQL Server (Int.), MySQL (Int.)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Front-end Angular(Int.), ReactJS(Int.), Vue (Adv.), HTML (Adv.), CSS (Adv.)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8076960" y="3447000"/>
            <a:ext cx="3896280" cy="130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With 8 years of experience in software development, including 3 years as a software engineer and 5 years in technical leadership at FPT Software. I have developed deep expertise in both Python and Java, as well as front-end technologies like HTML, CSS, JavaScript, Vue, and React. </a:t>
            </a:r>
          </a:p>
          <a:p>
            <a:pPr marL="285840" indent="-285840" algn="just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chemeClr val="dk2"/>
                </a:solidFill>
                <a:uFillTx/>
                <a:latin typeface="TWK Everett"/>
              </a:rPr>
              <a:t>I have 2 years of experience teaching Python and Machine Learning for FPT Academy</a:t>
            </a: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8053920" y="1800720"/>
            <a:ext cx="3896280" cy="141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Design and implement scalable system architectures and project structures, develop and review code, manage code merges, unit testing, and bug fixes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Manage, assign task, estimate, make plans, design solution and review code for members.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3276360" y="1800720"/>
            <a:ext cx="4553280" cy="30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 marL="285840" indent="-285840" algn="just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Experienced with Python, Django, </a:t>
            </a:r>
            <a:r>
              <a:rPr lang="en-US" sz="1100" b="0" u="none" strike="noStrike" dirty="0" err="1">
                <a:solidFill>
                  <a:schemeClr val="dk1"/>
                </a:solidFill>
                <a:uFillTx/>
                <a:latin typeface="TWK Everett"/>
                <a:ea typeface="TWK Everett"/>
              </a:rPr>
              <a:t>FastAPI</a:t>
            </a: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, Flask.</a:t>
            </a:r>
          </a:p>
          <a:p>
            <a:pPr marL="285840" indent="-285840" algn="just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Experienced with Java, Java Spring, NodeJS.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Experienced with Azure Cloud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Frontend familiarity: ReactJS, HTML5, CSS3, JavaScript, Bootstrap. </a:t>
            </a: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Strong database skills: PostgreSQL, MySQL, SQL Server, MongoDB</a:t>
            </a: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Experienced with Microservices, RESTful APIs, Message Queues (RabbitMQ, Kafka)</a:t>
            </a: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CI/CD experience: GitHub Actions, GitLab CI/CD, Jenkins</a:t>
            </a: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Good understanding of design principles and scalable architecture</a:t>
            </a:r>
          </a:p>
          <a:p>
            <a:pPr marL="285840" indent="-285840" algn="just" defTabSz="914400">
              <a:lnSpc>
                <a:spcPct val="100000"/>
              </a:lnSpc>
              <a:spcBef>
                <a:spcPts val="1001"/>
              </a:spcBef>
              <a:buClr>
                <a:srgbClr val="3D3B3B"/>
              </a:buClr>
              <a:buFont typeface="Arial"/>
              <a:buChar char="•"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latin typeface="TWK Everett"/>
                <a:ea typeface="TWK Everett"/>
              </a:rPr>
              <a:t>Skilled in debugging, unit testing, logging, and monitoring systems</a:t>
            </a: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100" b="0" u="none" strike="noStrike" dirty="0">
              <a:solidFill>
                <a:schemeClr val="dk2"/>
              </a:solidFill>
              <a:uFillTx/>
              <a:latin typeface="TWK Everett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/>
          </p:nvPr>
        </p:nvSpPr>
        <p:spPr>
          <a:xfrm>
            <a:off x="3292560" y="611640"/>
            <a:ext cx="8679240" cy="85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457200" anchor="t">
            <a:noAutofit/>
          </a:bodyPr>
          <a:lstStyle/>
          <a:p>
            <a:pPr>
              <a:buNone/>
            </a:pPr>
            <a:r>
              <a:rPr lang="en-US" sz="1100" b="0" u="none" strike="noStrike" dirty="0">
                <a:solidFill>
                  <a:schemeClr val="dk1"/>
                </a:solidFill>
                <a:uFillTx/>
                <a:ea typeface="TWK Everett"/>
              </a:rPr>
              <a:t>	</a:t>
            </a:r>
            <a:r>
              <a:rPr lang="en-US" sz="1100" dirty="0"/>
              <a:t>I </a:t>
            </a:r>
            <a:r>
              <a:rPr lang="en-US" sz="1100" dirty="0">
                <a:solidFill>
                  <a:schemeClr val="dk1"/>
                </a:solidFill>
                <a:latin typeface="TWK Everett"/>
              </a:rPr>
              <a:t>am a dedicated and highly adaptable software engineer with experience in Python development, specializing in Flask and Django frameworks. With a solid foundation in backend architecture and full-stack capabilities, I excel in delivering scalable and maintainable solutions for complex business requirements. I am passionate about continuous learning, applying clean code principles, and building systems that make a real impact. I actively collaborate with customers to define UX/UI foundations and ensure the delivery of clean, scalable, and maintainable systems under Agile Scrum methodology..</a:t>
            </a:r>
          </a:p>
        </p:txBody>
      </p:sp>
      <p:grpSp>
        <p:nvGrpSpPr>
          <p:cNvPr id="50" name="Group 24"/>
          <p:cNvGrpSpPr/>
          <p:nvPr/>
        </p:nvGrpSpPr>
        <p:grpSpPr>
          <a:xfrm>
            <a:off x="8002800" y="6671520"/>
            <a:ext cx="4188960" cy="186120"/>
            <a:chOff x="8002800" y="6671520"/>
            <a:chExt cx="4188960" cy="186120"/>
          </a:xfrm>
        </p:grpSpPr>
        <p:sp>
          <p:nvSpPr>
            <p:cNvPr id="51" name="Text Placeholder 12"/>
            <p:cNvSpPr/>
            <p:nvPr/>
          </p:nvSpPr>
          <p:spPr>
            <a:xfrm>
              <a:off x="8295480" y="6671520"/>
              <a:ext cx="3896280" cy="186120"/>
            </a:xfrm>
            <a:prstGeom prst="rect">
              <a:avLst/>
            </a:prstGeom>
            <a:solidFill>
              <a:srgbClr val="FF462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0000" tIns="0" rIns="0" bIns="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IN" sz="1100" dirty="0">
                  <a:solidFill>
                    <a:schemeClr val="lt2"/>
                  </a:solidFill>
                  <a:latin typeface="TWK Everett"/>
                  <a:ea typeface="TWK Everett"/>
                </a:rPr>
                <a:t>thanglq4</a:t>
              </a:r>
              <a:r>
                <a:rPr lang="en-IN" sz="1100" b="0" u="none" strike="noStrike" dirty="0">
                  <a:solidFill>
                    <a:schemeClr val="lt2"/>
                  </a:solidFill>
                  <a:uFillTx/>
                  <a:latin typeface="TWK Everett"/>
                  <a:ea typeface="TWK Everett"/>
                </a:rPr>
                <a:t>@fpt.com</a:t>
              </a:r>
              <a:endParaRPr lang="en-US" sz="1100" b="0" u="none" strike="noStrike" dirty="0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52" name="Pictur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8002800" y="6677280"/>
              <a:ext cx="292320" cy="1803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3" name="Picture 28" descr="A logo of a software company&#10;&#10;AI-generated content may be incorrect."/>
          <p:cNvPicPr/>
          <p:nvPr/>
        </p:nvPicPr>
        <p:blipFill>
          <a:blip r:embed="rId3"/>
          <a:stretch/>
        </p:blipFill>
        <p:spPr>
          <a:xfrm>
            <a:off x="1166760" y="6194160"/>
            <a:ext cx="683280" cy="57024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80" y="605995"/>
            <a:ext cx="2241720" cy="149520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16fec92-2610-4452-9629-40ff25e54e47}" enabled="1" method="Standard" siteId="{f260df36-bc43-424c-8f44-c85226657b0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386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Aptos</vt:lpstr>
      <vt:lpstr>Arial</vt:lpstr>
      <vt:lpstr>Calibri</vt:lpstr>
      <vt:lpstr>Times New Roman</vt:lpstr>
      <vt:lpstr>TWK Everett</vt:lpstr>
      <vt:lpstr>Wingdings</vt:lpstr>
      <vt:lpstr>Kyndryl Template</vt:lpstr>
      <vt:lpstr>Kyndryl Template</vt:lpstr>
      <vt:lpstr>Kyndryl Template</vt:lpstr>
      <vt:lpstr>Kyndryl Template</vt:lpstr>
      <vt:lpstr>Kyndryl Template</vt:lpstr>
      <vt:lpstr>Luu Quoc thang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Kyndryl Consult CV</dc:title>
  <dc:subject/>
  <dc:creator>Maksym Nowak</dc:creator>
  <cp:keywords>CV</cp:keywords>
  <dc:description/>
  <cp:lastModifiedBy>Thang Luu Quoc</cp:lastModifiedBy>
  <cp:revision>30</cp:revision>
  <dcterms:created xsi:type="dcterms:W3CDTF">2022-06-17T11:29:40Z</dcterms:created>
  <dcterms:modified xsi:type="dcterms:W3CDTF">2025-04-29T08:36:48Z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Kyndryl Template:5</vt:lpwstr>
  </property>
  <property fmtid="{D5CDD505-2E9C-101B-9397-08002B2CF9AE}" pid="3" name="ClassificationContentMarkingFooterText">
    <vt:lpwstr>Kyndryl Confidential</vt:lpwstr>
  </property>
  <property fmtid="{D5CDD505-2E9C-101B-9397-08002B2CF9AE}" pid="4" name="ContentTypeId">
    <vt:lpwstr>0x0101000EF2D4950E573741930F84095F6B2B53</vt:lpwstr>
  </property>
  <property fmtid="{D5CDD505-2E9C-101B-9397-08002B2CF9AE}" pid="5" name="MediaServiceImageTags">
    <vt:lpwstr/>
  </property>
  <property fmtid="{D5CDD505-2E9C-101B-9397-08002B2CF9AE}" pid="6" name="PresentationFormat">
    <vt:lpwstr>Widescreen</vt:lpwstr>
  </property>
  <property fmtid="{D5CDD505-2E9C-101B-9397-08002B2CF9AE}" pid="7" name="Slides">
    <vt:i4>1</vt:i4>
  </property>
</Properties>
</file>