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0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4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D9EA2-7F84-407A-B315-22F59F2ACFB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3A6-3D04-4F82-BAAE-5A74411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Automating Vertex AI Workbench Instance Creation with Terraform and GitHub 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5" y="3602038"/>
            <a:ext cx="10400145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Objective:</a:t>
            </a:r>
          </a:p>
          <a:p>
            <a:pPr algn="l"/>
            <a:r>
              <a:rPr lang="en-US" dirty="0" smtClean="0"/>
              <a:t>-</a:t>
            </a:r>
            <a:r>
              <a:rPr lang="en-US" b="1" dirty="0" smtClean="0"/>
              <a:t>    Each instance</a:t>
            </a:r>
            <a:r>
              <a:rPr lang="en-US" dirty="0" smtClean="0"/>
              <a:t> will be owned by a specific user, identified by their email.</a:t>
            </a:r>
          </a:p>
          <a:p>
            <a:pPr marL="342900" indent="-342900" algn="l">
              <a:buFontTx/>
              <a:buChar char="-"/>
            </a:pPr>
            <a:r>
              <a:rPr lang="en-US" b="1" dirty="0" smtClean="0"/>
              <a:t>Create Vertex AI Workbench instances for 10 users</a:t>
            </a:r>
            <a:r>
              <a:rPr lang="en-US" dirty="0" smtClean="0"/>
              <a:t> using Terraform.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b="1" dirty="0" smtClean="0"/>
              <a:t>Automate</a:t>
            </a:r>
            <a:r>
              <a:rPr lang="en-US" dirty="0" smtClean="0"/>
              <a:t> instances creation process by utilizing GitHub actions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145" y="5689601"/>
            <a:ext cx="2034309" cy="276052"/>
          </a:xfrm>
        </p:spPr>
        <p:txBody>
          <a:bodyPr>
            <a:normAutofit fontScale="90000"/>
          </a:bodyPr>
          <a:lstStyle/>
          <a:p>
            <a:r>
              <a:rPr lang="en-US" sz="1400" dirty="0" smtClean="0"/>
              <a:t>Infrastructure diagram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93" y="332220"/>
            <a:ext cx="8575498" cy="5357381"/>
          </a:xfrm>
        </p:spPr>
      </p:pic>
    </p:spTree>
    <p:extLst>
      <p:ext uri="{BB962C8B-B14F-4D97-AF65-F5344CB8AC3E}">
        <p14:creationId xmlns:p14="http://schemas.microsoft.com/office/powerpoint/2010/main" val="41859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77400" cy="39133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Key Components: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" y="881149"/>
            <a:ext cx="11179233" cy="5295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1. Vertex AI Workbench Instances</a:t>
            </a:r>
          </a:p>
          <a:p>
            <a:r>
              <a:rPr lang="en-US" sz="1800" dirty="0" smtClean="0"/>
              <a:t>Count: 10 instances</a:t>
            </a:r>
          </a:p>
          <a:p>
            <a:r>
              <a:rPr lang="en-US" sz="1800" dirty="0" smtClean="0"/>
              <a:t>User-Specific Ownership: Each instance is assigned to a specific user based on their email</a:t>
            </a:r>
          </a:p>
          <a:p>
            <a:pPr marL="0" indent="0">
              <a:buNone/>
            </a:pPr>
            <a:r>
              <a:rPr lang="en-US" sz="2200" dirty="0" smtClean="0"/>
              <a:t>2. Terraform</a:t>
            </a:r>
          </a:p>
          <a:p>
            <a:r>
              <a:rPr lang="en-US" sz="1800" dirty="0" smtClean="0"/>
              <a:t>Configuration: Centralized Terraform scripts to define the</a:t>
            </a:r>
            <a:r>
              <a:rPr lang="en-US" sz="1800" dirty="0" smtClean="0"/>
              <a:t> Networking infrastructure for the instance and</a:t>
            </a:r>
            <a:r>
              <a:rPr lang="en-US" sz="1800" dirty="0" smtClean="0"/>
              <a:t> Vertex AI Workbench instance setup.</a:t>
            </a:r>
          </a:p>
          <a:p>
            <a:r>
              <a:rPr lang="en-US" sz="1800" dirty="0" smtClean="0"/>
              <a:t>Parameters: Utilizes user email and some other attributes as a parameter to customize each instance</a:t>
            </a:r>
          </a:p>
          <a:p>
            <a:pPr marL="0" indent="0">
              <a:buNone/>
            </a:pPr>
            <a:r>
              <a:rPr lang="en-US" sz="2200" dirty="0" smtClean="0"/>
              <a:t>3. User Configuration Files</a:t>
            </a:r>
          </a:p>
          <a:p>
            <a:r>
              <a:rPr lang="en-US" sz="1800" dirty="0" err="1"/>
              <a:t>t</a:t>
            </a:r>
            <a:r>
              <a:rPr lang="en-US" sz="1800" dirty="0" err="1" smtClean="0"/>
              <a:t>fvars</a:t>
            </a:r>
            <a:r>
              <a:rPr lang="en-US" sz="1800" dirty="0" smtClean="0"/>
              <a:t> Files: 10 separates files, one for each user, containing user-specific configuration</a:t>
            </a:r>
          </a:p>
          <a:p>
            <a:pPr marL="0" indent="0">
              <a:buNone/>
            </a:pPr>
            <a:r>
              <a:rPr lang="en-US" sz="2200" dirty="0" smtClean="0"/>
              <a:t>4. Terraform State Management</a:t>
            </a:r>
          </a:p>
          <a:p>
            <a:r>
              <a:rPr lang="en-US" sz="1800" dirty="0" smtClean="0"/>
              <a:t>Separate State Files: Each user’s instance has its own Terraform state file to ensure isolated and conflict-free management</a:t>
            </a:r>
          </a:p>
          <a:p>
            <a:pPr marL="0" indent="0">
              <a:buNone/>
            </a:pPr>
            <a:r>
              <a:rPr lang="en-US" sz="2200" dirty="0" smtClean="0"/>
              <a:t>5. Automation with GitHub Actions:</a:t>
            </a:r>
          </a:p>
          <a:p>
            <a:r>
              <a:rPr lang="en-US" sz="1800" dirty="0" smtClean="0"/>
              <a:t>Job Execution: Automates the creation process</a:t>
            </a:r>
          </a:p>
          <a:p>
            <a:r>
              <a:rPr lang="en-US" sz="1800" dirty="0" smtClean="0"/>
              <a:t>Continuous Integration: Ensures consistent and repeatable deployment processes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233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399"/>
          </a:xfrm>
        </p:spPr>
        <p:txBody>
          <a:bodyPr>
            <a:normAutofit/>
          </a:bodyPr>
          <a:lstStyle/>
          <a:p>
            <a:r>
              <a:rPr lang="en-US" sz="2900" dirty="0"/>
              <a:t>Advantages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3934" y="920525"/>
            <a:ext cx="11552074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/>
              <a:t>1. Automation: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/>
              <a:t>Efficiency</a:t>
            </a:r>
            <a:r>
              <a:rPr lang="en-US" altLang="en-US" sz="1800" dirty="0"/>
              <a:t>: Automating the creation of Vertex AI Workbench instances with Terraform and GitHub Actions significantly reduces manual effort and time required for provisioning resources.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/>
              <a:t>Consistency</a:t>
            </a:r>
            <a:r>
              <a:rPr lang="en-US" altLang="en-US" sz="1800" dirty="0"/>
              <a:t>: Ensures a standardized and repeatable process for instance creation, reducing the likelihood of human error.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en-US" sz="2200" dirty="0"/>
              <a:t>2. Scalability:</a:t>
            </a:r>
          </a:p>
          <a:p>
            <a:pPr fontAlgn="base">
              <a:spcAft>
                <a:spcPct val="0"/>
              </a:spcAft>
            </a:pPr>
            <a:r>
              <a:rPr lang="en-US" altLang="en-US" sz="1800" b="1" dirty="0"/>
              <a:t>Ease of Expansion: </a:t>
            </a:r>
            <a:r>
              <a:rPr lang="en-US" altLang="en-US" sz="1800" dirty="0"/>
              <a:t>The setup can be easily scaled to accommodate more users by adding additional .</a:t>
            </a:r>
            <a:r>
              <a:rPr lang="en-US" altLang="en-US" sz="1800" dirty="0" err="1"/>
              <a:t>tfvars</a:t>
            </a:r>
            <a:r>
              <a:rPr lang="en-US" altLang="en-US" sz="1800" dirty="0"/>
              <a:t> files or adjusting the automation scripts.</a:t>
            </a:r>
          </a:p>
          <a:p>
            <a:pPr fontAlgn="base">
              <a:spcAft>
                <a:spcPct val="0"/>
              </a:spcAft>
            </a:pPr>
            <a:r>
              <a:rPr lang="en-US" altLang="en-US" sz="1800" b="1" dirty="0"/>
              <a:t>Flexible Management: </a:t>
            </a:r>
            <a:r>
              <a:rPr lang="en-US" altLang="en-US" sz="1800" dirty="0"/>
              <a:t>Separate state files and configurations for each user allow for flexible and independent instance management</a:t>
            </a:r>
            <a:r>
              <a:rPr lang="en-US" altLang="en-US" sz="18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3. Version Control and Collaboration:</a:t>
            </a:r>
          </a:p>
          <a:p>
            <a:pPr fontAlgn="base">
              <a:spcAft>
                <a:spcPct val="0"/>
              </a:spcAft>
            </a:pPr>
            <a:r>
              <a:rPr lang="en-US" sz="1800" b="1" dirty="0"/>
              <a:t>GitHub Actions Integration: </a:t>
            </a:r>
            <a:r>
              <a:rPr lang="en-US" sz="1800" dirty="0"/>
              <a:t>Using GitHub Actions for automation leverages version control, making it easy to track changes, collaborate with team members, and roll back to previous versions if needed.</a:t>
            </a:r>
          </a:p>
          <a:p>
            <a:pPr fontAlgn="base">
              <a:spcAft>
                <a:spcPct val="0"/>
              </a:spcAft>
            </a:pPr>
            <a:r>
              <a:rPr lang="en-US" sz="1800" b="1" dirty="0"/>
              <a:t>CI/CD Practices: </a:t>
            </a:r>
            <a:r>
              <a:rPr lang="en-US" sz="1800" dirty="0"/>
              <a:t>Integration with GitHub Actions promotes best practices in continuous integration and continuous deployment (CI/CD), improving the overall development workflow.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7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Limitations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388225"/>
            <a:ext cx="10515600" cy="473054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1. Scalability Concerns:</a:t>
            </a:r>
          </a:p>
          <a:p>
            <a:r>
              <a:rPr lang="en-US" sz="1800" dirty="0" smtClean="0"/>
              <a:t>Managing a large number of </a:t>
            </a:r>
            <a:r>
              <a:rPr lang="en-US" sz="1800" dirty="0" err="1" smtClean="0"/>
              <a:t>tfvars</a:t>
            </a:r>
            <a:r>
              <a:rPr lang="en-US" sz="1800" dirty="0" smtClean="0"/>
              <a:t> files manually can become cumbersome as the number of user grows</a:t>
            </a:r>
          </a:p>
          <a:p>
            <a:r>
              <a:rPr lang="en-US" sz="1800" dirty="0" smtClean="0"/>
              <a:t>GitHub Actions Workflow Complexity: The workflow may become complex and harder to mange with a significant increase in users</a:t>
            </a:r>
          </a:p>
          <a:p>
            <a:pPr marL="0" indent="0">
              <a:buNone/>
            </a:pPr>
            <a:r>
              <a:rPr lang="en-US" sz="2200" dirty="0" smtClean="0"/>
              <a:t>2. Resource Management:</a:t>
            </a:r>
          </a:p>
          <a:p>
            <a:r>
              <a:rPr lang="en-US" sz="1800" dirty="0" smtClean="0"/>
              <a:t>Quota Limits: bringing all instances to one project might not available since a cloud project have limited quotas for the resources being provisioned</a:t>
            </a:r>
          </a:p>
          <a:p>
            <a:pPr marL="0" indent="0">
              <a:buNone/>
            </a:pPr>
            <a:r>
              <a:rPr lang="en-US" sz="2200" dirty="0" smtClean="0"/>
              <a:t>3. Maintenance:</a:t>
            </a:r>
          </a:p>
          <a:p>
            <a:r>
              <a:rPr lang="en-US" sz="1800" dirty="0" smtClean="0"/>
              <a:t>Terraform State Management: Managing multiple state files can be complex, especially when performing updates or rollbacks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13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Automating Vertex AI Workbench Instance Creation with Terraform and GitHub Actions</vt:lpstr>
      <vt:lpstr>Infrastructure diagram</vt:lpstr>
      <vt:lpstr>Key Components:</vt:lpstr>
      <vt:lpstr>Advantages</vt:lpstr>
      <vt:lpstr>Limitations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Vertex AI Workbench Instance Creation with Terraform and GitHub Actions</dc:title>
  <dc:creator>Thanh Luu Cong</dc:creator>
  <cp:lastModifiedBy>Thanh Luu Cong</cp:lastModifiedBy>
  <cp:revision>8</cp:revision>
  <dcterms:created xsi:type="dcterms:W3CDTF">2024-05-29T05:09:45Z</dcterms:created>
  <dcterms:modified xsi:type="dcterms:W3CDTF">2024-05-29T08:09:30Z</dcterms:modified>
</cp:coreProperties>
</file>