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41"/>
  </p:notesMasterIdLst>
  <p:sldIdLst>
    <p:sldId id="257" r:id="rId2"/>
    <p:sldId id="385" r:id="rId3"/>
    <p:sldId id="386" r:id="rId4"/>
    <p:sldId id="387" r:id="rId5"/>
    <p:sldId id="388" r:id="rId6"/>
    <p:sldId id="389" r:id="rId7"/>
    <p:sldId id="390" r:id="rId8"/>
    <p:sldId id="391" r:id="rId9"/>
    <p:sldId id="392" r:id="rId10"/>
    <p:sldId id="393" r:id="rId11"/>
    <p:sldId id="394" r:id="rId12"/>
    <p:sldId id="395"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418" r:id="rId36"/>
    <p:sldId id="419" r:id="rId37"/>
    <p:sldId id="420" r:id="rId38"/>
    <p:sldId id="421" r:id="rId39"/>
    <p:sldId id="363" r:id="rId4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976" userDrawn="1">
          <p15:clr>
            <a:srgbClr val="A4A3A4"/>
          </p15:clr>
        </p15:guide>
        <p15:guide id="3" orient="horz" pos="2472" userDrawn="1">
          <p15:clr>
            <a:srgbClr val="A4A3A4"/>
          </p15:clr>
        </p15:guide>
        <p15:guide id="4" orient="horz" pos="13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80" autoAdjust="0"/>
  </p:normalViewPr>
  <p:slideViewPr>
    <p:cSldViewPr showGuides="1">
      <p:cViewPr varScale="1">
        <p:scale>
          <a:sx n="64" d="100"/>
          <a:sy n="64" d="100"/>
        </p:scale>
        <p:origin x="72" y="336"/>
      </p:cViewPr>
      <p:guideLst>
        <p:guide orient="horz"/>
        <p:guide pos="3976"/>
        <p:guide orient="horz" pos="2472"/>
        <p:guide orient="horz" pos="1389"/>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4C7D4B-3971-4DB9-B956-D5C280E1DFC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D30B98FA-F818-412A-9909-809520D86A8D}">
      <dgm:prSet phldrT="[Text]" custT="1"/>
      <dgm:spPr/>
      <dgm:t>
        <a:bodyPr/>
        <a:lstStyle/>
        <a:p>
          <a:pPr algn="l"/>
          <a:r>
            <a:rPr lang="en-US" sz="1300" dirty="0">
              <a:latin typeface="Times New Roman" panose="02020603050405020304" pitchFamily="18" charset="0"/>
              <a:cs typeface="Times New Roman" panose="02020603050405020304" pitchFamily="18" charset="0"/>
            </a:rPr>
            <a:t>Portability and hardware support: Run on most architectures</a:t>
          </a:r>
        </a:p>
      </dgm:t>
    </dgm:pt>
    <dgm:pt modelId="{F82EEE69-8B4F-439E-83C6-F0CC0DB740EC}" type="parTrans" cxnId="{4E782572-6718-4557-810D-A972B354173B}">
      <dgm:prSet/>
      <dgm:spPr/>
      <dgm:t>
        <a:bodyPr/>
        <a:lstStyle/>
        <a:p>
          <a:endParaRPr lang="en-US"/>
        </a:p>
      </dgm:t>
    </dgm:pt>
    <dgm:pt modelId="{AAFC52FD-AAD1-4BAF-A1C5-5736E4808733}" type="sibTrans" cxnId="{4E782572-6718-4557-810D-A972B354173B}">
      <dgm:prSet/>
      <dgm:spPr/>
      <dgm:t>
        <a:bodyPr/>
        <a:lstStyle/>
        <a:p>
          <a:endParaRPr lang="en-US"/>
        </a:p>
      </dgm:t>
    </dgm:pt>
    <dgm:pt modelId="{0C4DE7D8-A6E0-4590-B7FB-DBA4F495B2E1}">
      <dgm:prSet phldrT="[Text]" custT="1"/>
      <dgm:spPr/>
      <dgm:t>
        <a:bodyPr/>
        <a:lstStyle/>
        <a:p>
          <a:r>
            <a:rPr lang="en-US" sz="1300">
              <a:latin typeface="Times New Roman" panose="02020603050405020304" pitchFamily="18" charset="0"/>
              <a:cs typeface="Times New Roman" panose="02020603050405020304" pitchFamily="18" charset="0"/>
            </a:rPr>
            <a:t>Scalability: Can run on super computer as well as tiny devices (4MB RAM)</a:t>
          </a:r>
        </a:p>
      </dgm:t>
    </dgm:pt>
    <dgm:pt modelId="{A50B2196-742F-405B-AD8C-E3DEDF80F92D}" type="parTrans" cxnId="{9A3D57F6-B4D5-4E6D-9338-CBE60B412BA5}">
      <dgm:prSet/>
      <dgm:spPr/>
      <dgm:t>
        <a:bodyPr/>
        <a:lstStyle/>
        <a:p>
          <a:endParaRPr lang="en-US"/>
        </a:p>
      </dgm:t>
    </dgm:pt>
    <dgm:pt modelId="{937DD626-ABCE-4D20-8425-0B3B0C9BCBF7}" type="sibTrans" cxnId="{9A3D57F6-B4D5-4E6D-9338-CBE60B412BA5}">
      <dgm:prSet/>
      <dgm:spPr/>
      <dgm:t>
        <a:bodyPr/>
        <a:lstStyle/>
        <a:p>
          <a:endParaRPr lang="en-US"/>
        </a:p>
      </dgm:t>
    </dgm:pt>
    <dgm:pt modelId="{EA981E19-FEE1-410A-943E-A1E1052FB0F7}">
      <dgm:prSet phldrT="[Text]" custT="1"/>
      <dgm:spPr/>
      <dgm:t>
        <a:bodyPr/>
        <a:lstStyle/>
        <a:p>
          <a:r>
            <a:rPr lang="en-US" sz="1300">
              <a:latin typeface="Times New Roman" panose="02020603050405020304" pitchFamily="18" charset="0"/>
              <a:cs typeface="Times New Roman" panose="02020603050405020304" pitchFamily="18" charset="0"/>
            </a:rPr>
            <a:t>Compliance to standards and interoperability</a:t>
          </a:r>
        </a:p>
      </dgm:t>
    </dgm:pt>
    <dgm:pt modelId="{0079A2F6-7BE7-44BE-9AA6-2CCC4BDF1F26}" type="parTrans" cxnId="{E8918F3A-3D44-4A8F-96FF-2E348004A3D6}">
      <dgm:prSet/>
      <dgm:spPr/>
      <dgm:t>
        <a:bodyPr/>
        <a:lstStyle/>
        <a:p>
          <a:endParaRPr lang="en-US"/>
        </a:p>
      </dgm:t>
    </dgm:pt>
    <dgm:pt modelId="{C614E218-2279-4942-B2C1-C1FF6226D751}" type="sibTrans" cxnId="{E8918F3A-3D44-4A8F-96FF-2E348004A3D6}">
      <dgm:prSet/>
      <dgm:spPr/>
      <dgm:t>
        <a:bodyPr/>
        <a:lstStyle/>
        <a:p>
          <a:endParaRPr lang="en-US"/>
        </a:p>
      </dgm:t>
    </dgm:pt>
    <dgm:pt modelId="{6672A628-1056-464F-951B-3BEF507FFBE1}">
      <dgm:prSet phldrT="[Text]" custT="1"/>
      <dgm:spPr/>
      <dgm:t>
        <a:bodyPr/>
        <a:lstStyle/>
        <a:p>
          <a:r>
            <a:rPr lang="en-US" sz="1300">
              <a:latin typeface="Times New Roman" panose="02020603050405020304" pitchFamily="18" charset="0"/>
              <a:cs typeface="Times New Roman" panose="02020603050405020304" pitchFamily="18" charset="0"/>
            </a:rPr>
            <a:t>Exhausive networking support</a:t>
          </a:r>
        </a:p>
      </dgm:t>
    </dgm:pt>
    <dgm:pt modelId="{894D403C-E101-47C0-800F-CEF9DBD30CA1}" type="parTrans" cxnId="{CCB3F1CB-D821-4192-B47E-B3AA25768209}">
      <dgm:prSet/>
      <dgm:spPr/>
      <dgm:t>
        <a:bodyPr/>
        <a:lstStyle/>
        <a:p>
          <a:endParaRPr lang="en-US"/>
        </a:p>
      </dgm:t>
    </dgm:pt>
    <dgm:pt modelId="{9B7D1226-E144-478B-879C-70FCDF0655A2}" type="sibTrans" cxnId="{CCB3F1CB-D821-4192-B47E-B3AA25768209}">
      <dgm:prSet/>
      <dgm:spPr/>
      <dgm:t>
        <a:bodyPr/>
        <a:lstStyle/>
        <a:p>
          <a:endParaRPr lang="en-US"/>
        </a:p>
      </dgm:t>
    </dgm:pt>
    <dgm:pt modelId="{193B0417-39C8-4462-8600-BD5588C766DA}">
      <dgm:prSet custT="1"/>
      <dgm:spPr/>
      <dgm:t>
        <a:bodyPr/>
        <a:lstStyle/>
        <a:p>
          <a:r>
            <a:rPr lang="en-US" sz="1300">
              <a:latin typeface="Times New Roman" panose="02020603050405020304" pitchFamily="18" charset="0"/>
              <a:cs typeface="Times New Roman" panose="02020603050405020304" pitchFamily="18" charset="0"/>
            </a:rPr>
            <a:t>Stability and reliability</a:t>
          </a:r>
        </a:p>
      </dgm:t>
    </dgm:pt>
    <dgm:pt modelId="{D2851B7A-45F7-46A4-AB7A-E97EDBE9E1ED}" type="parTrans" cxnId="{FFE52565-9E66-49DC-A7D1-B6494291DDCB}">
      <dgm:prSet/>
      <dgm:spPr/>
      <dgm:t>
        <a:bodyPr/>
        <a:lstStyle/>
        <a:p>
          <a:endParaRPr lang="en-US"/>
        </a:p>
      </dgm:t>
    </dgm:pt>
    <dgm:pt modelId="{59BD2647-75FE-4647-81DC-6EBCA8F30824}" type="sibTrans" cxnId="{FFE52565-9E66-49DC-A7D1-B6494291DDCB}">
      <dgm:prSet/>
      <dgm:spPr/>
      <dgm:t>
        <a:bodyPr/>
        <a:lstStyle/>
        <a:p>
          <a:endParaRPr lang="en-US"/>
        </a:p>
      </dgm:t>
    </dgm:pt>
    <dgm:pt modelId="{137C0EA6-6426-44E4-AB5D-8BE5C17F3EA8}">
      <dgm:prSet custT="1"/>
      <dgm:spPr/>
      <dgm:t>
        <a:bodyPr/>
        <a:lstStyle/>
        <a:p>
          <a:r>
            <a:rPr lang="en-US" sz="1300" dirty="0">
              <a:latin typeface="Times New Roman" panose="02020603050405020304" pitchFamily="18" charset="0"/>
              <a:cs typeface="Times New Roman" panose="02020603050405020304" pitchFamily="18" charset="0"/>
            </a:rPr>
            <a:t>Modularity: </a:t>
          </a:r>
          <a:r>
            <a:rPr lang="en-US" sz="1300" b="0" i="0" dirty="0">
              <a:latin typeface="Times New Roman" panose="02020603050405020304" pitchFamily="18" charset="0"/>
              <a:cs typeface="Times New Roman" panose="02020603050405020304" pitchFamily="18" charset="0"/>
            </a:rPr>
            <a:t>Can include only what a system needs even at run time.</a:t>
          </a:r>
          <a:endParaRPr lang="en-US" sz="1300" dirty="0">
            <a:latin typeface="Times New Roman" panose="02020603050405020304" pitchFamily="18" charset="0"/>
            <a:cs typeface="Times New Roman" panose="02020603050405020304" pitchFamily="18" charset="0"/>
          </a:endParaRPr>
        </a:p>
      </dgm:t>
    </dgm:pt>
    <dgm:pt modelId="{F02DC5A6-4D51-4068-9445-7B574B8203A3}" type="parTrans" cxnId="{C7A9569E-3C0C-4D94-BA86-9A6F13EDB581}">
      <dgm:prSet/>
      <dgm:spPr/>
      <dgm:t>
        <a:bodyPr/>
        <a:lstStyle/>
        <a:p>
          <a:endParaRPr lang="en-US"/>
        </a:p>
      </dgm:t>
    </dgm:pt>
    <dgm:pt modelId="{C475769E-FA96-42F2-8174-848EA27A7993}" type="sibTrans" cxnId="{C7A9569E-3C0C-4D94-BA86-9A6F13EDB581}">
      <dgm:prSet/>
      <dgm:spPr/>
      <dgm:t>
        <a:bodyPr/>
        <a:lstStyle/>
        <a:p>
          <a:endParaRPr lang="en-US"/>
        </a:p>
      </dgm:t>
    </dgm:pt>
    <dgm:pt modelId="{20249C36-76FB-4BD7-BC60-5991400C5741}">
      <dgm:prSet custT="1"/>
      <dgm:spPr/>
      <dgm:t>
        <a:bodyPr/>
        <a:lstStyle/>
        <a:p>
          <a:endParaRPr lang="en-US"/>
        </a:p>
      </dgm:t>
    </dgm:pt>
    <dgm:pt modelId="{A48B60A0-5A2F-47BC-97BC-9D5F80782FED}" type="parTrans" cxnId="{CB66F701-9160-4BC1-834E-1C549C1E4E92}">
      <dgm:prSet/>
      <dgm:spPr/>
      <dgm:t>
        <a:bodyPr/>
        <a:lstStyle/>
        <a:p>
          <a:endParaRPr lang="en-US"/>
        </a:p>
      </dgm:t>
    </dgm:pt>
    <dgm:pt modelId="{48C2B9E1-1684-4FDC-8633-9BDF5D238129}" type="sibTrans" cxnId="{CB66F701-9160-4BC1-834E-1C549C1E4E92}">
      <dgm:prSet/>
      <dgm:spPr/>
      <dgm:t>
        <a:bodyPr/>
        <a:lstStyle/>
        <a:p>
          <a:endParaRPr lang="en-US"/>
        </a:p>
      </dgm:t>
    </dgm:pt>
    <dgm:pt modelId="{3C6478DC-0BA2-4EF3-846D-20D144B7177A}">
      <dgm:prSet phldrT="[Text]" custT="1"/>
      <dgm:spPr/>
      <dgm:t>
        <a:bodyPr/>
        <a:lstStyle/>
        <a:p>
          <a:r>
            <a:rPr lang="en-US" sz="1300">
              <a:latin typeface="Times New Roman" panose="02020603050405020304" pitchFamily="18" charset="0"/>
              <a:cs typeface="Times New Roman" panose="02020603050405020304" pitchFamily="18" charset="0"/>
            </a:rPr>
            <a:t>Security: Its code is reviewed by many experts</a:t>
          </a:r>
        </a:p>
      </dgm:t>
    </dgm:pt>
    <dgm:pt modelId="{FB750D81-2F03-4A7A-83FE-BAB82E52990C}" type="sibTrans" cxnId="{9B436E17-B2E7-4715-9209-121CE6C1E031}">
      <dgm:prSet/>
      <dgm:spPr/>
      <dgm:t>
        <a:bodyPr/>
        <a:lstStyle/>
        <a:p>
          <a:endParaRPr lang="en-US"/>
        </a:p>
      </dgm:t>
    </dgm:pt>
    <dgm:pt modelId="{2A06C3A0-2FEA-42AF-B938-0CD300270B43}" type="parTrans" cxnId="{9B436E17-B2E7-4715-9209-121CE6C1E031}">
      <dgm:prSet/>
      <dgm:spPr/>
      <dgm:t>
        <a:bodyPr/>
        <a:lstStyle/>
        <a:p>
          <a:endParaRPr lang="en-US"/>
        </a:p>
      </dgm:t>
    </dgm:pt>
    <dgm:pt modelId="{B11E3858-5BF3-4CCC-990B-AAB08F331B6E}" type="pres">
      <dgm:prSet presAssocID="{DD4C7D4B-3971-4DB9-B956-D5C280E1DFCC}" presName="Name0" presStyleCnt="0">
        <dgm:presLayoutVars>
          <dgm:chMax val="7"/>
          <dgm:chPref val="7"/>
          <dgm:dir/>
        </dgm:presLayoutVars>
      </dgm:prSet>
      <dgm:spPr/>
      <dgm:t>
        <a:bodyPr/>
        <a:lstStyle/>
        <a:p>
          <a:endParaRPr lang="en-US"/>
        </a:p>
      </dgm:t>
    </dgm:pt>
    <dgm:pt modelId="{FB96EB28-A695-4508-A72D-90547D623C2C}" type="pres">
      <dgm:prSet presAssocID="{DD4C7D4B-3971-4DB9-B956-D5C280E1DFCC}" presName="Name1" presStyleCnt="0"/>
      <dgm:spPr/>
    </dgm:pt>
    <dgm:pt modelId="{B0670CDF-E21F-4765-A7C4-EA453DBA3720}" type="pres">
      <dgm:prSet presAssocID="{DD4C7D4B-3971-4DB9-B956-D5C280E1DFCC}" presName="cycle" presStyleCnt="0"/>
      <dgm:spPr/>
    </dgm:pt>
    <dgm:pt modelId="{1BC7D5A0-8D49-4579-940A-D48C81F82846}" type="pres">
      <dgm:prSet presAssocID="{DD4C7D4B-3971-4DB9-B956-D5C280E1DFCC}" presName="srcNode" presStyleLbl="node1" presStyleIdx="0" presStyleCnt="7"/>
      <dgm:spPr/>
    </dgm:pt>
    <dgm:pt modelId="{6A15115B-D150-4A4A-9F39-54533D69B5DE}" type="pres">
      <dgm:prSet presAssocID="{DD4C7D4B-3971-4DB9-B956-D5C280E1DFCC}" presName="conn" presStyleLbl="parChTrans1D2" presStyleIdx="0" presStyleCnt="1"/>
      <dgm:spPr/>
      <dgm:t>
        <a:bodyPr/>
        <a:lstStyle/>
        <a:p>
          <a:endParaRPr lang="en-US"/>
        </a:p>
      </dgm:t>
    </dgm:pt>
    <dgm:pt modelId="{837D26EB-7475-4284-B928-68E165F2FD86}" type="pres">
      <dgm:prSet presAssocID="{DD4C7D4B-3971-4DB9-B956-D5C280E1DFCC}" presName="extraNode" presStyleLbl="node1" presStyleIdx="0" presStyleCnt="7"/>
      <dgm:spPr/>
    </dgm:pt>
    <dgm:pt modelId="{C739D071-CB1F-4C7F-B015-EA5623E0EF4C}" type="pres">
      <dgm:prSet presAssocID="{DD4C7D4B-3971-4DB9-B956-D5C280E1DFCC}" presName="dstNode" presStyleLbl="node1" presStyleIdx="0" presStyleCnt="7"/>
      <dgm:spPr/>
    </dgm:pt>
    <dgm:pt modelId="{0D3FE0F3-01A6-4480-92EA-CCB9BD2F1823}" type="pres">
      <dgm:prSet presAssocID="{D30B98FA-F818-412A-9909-809520D86A8D}" presName="text_1" presStyleLbl="node1" presStyleIdx="0" presStyleCnt="7">
        <dgm:presLayoutVars>
          <dgm:bulletEnabled val="1"/>
        </dgm:presLayoutVars>
      </dgm:prSet>
      <dgm:spPr/>
      <dgm:t>
        <a:bodyPr/>
        <a:lstStyle/>
        <a:p>
          <a:endParaRPr lang="en-US"/>
        </a:p>
      </dgm:t>
    </dgm:pt>
    <dgm:pt modelId="{D5AEB438-7994-445B-9252-83A25B219122}" type="pres">
      <dgm:prSet presAssocID="{D30B98FA-F818-412A-9909-809520D86A8D}" presName="accent_1" presStyleCnt="0"/>
      <dgm:spPr/>
    </dgm:pt>
    <dgm:pt modelId="{72C26F6E-29CB-4595-B98B-5BAA99E09079}" type="pres">
      <dgm:prSet presAssocID="{D30B98FA-F818-412A-9909-809520D86A8D}" presName="accentRepeatNode" presStyleLbl="solidFgAcc1" presStyleIdx="0" presStyleCnt="7"/>
      <dgm:spPr/>
    </dgm:pt>
    <dgm:pt modelId="{5EC61399-E637-4B7C-8639-400B3510D795}" type="pres">
      <dgm:prSet presAssocID="{0C4DE7D8-A6E0-4590-B7FB-DBA4F495B2E1}" presName="text_2" presStyleLbl="node1" presStyleIdx="1" presStyleCnt="7">
        <dgm:presLayoutVars>
          <dgm:bulletEnabled val="1"/>
        </dgm:presLayoutVars>
      </dgm:prSet>
      <dgm:spPr/>
      <dgm:t>
        <a:bodyPr/>
        <a:lstStyle/>
        <a:p>
          <a:endParaRPr lang="en-US"/>
        </a:p>
      </dgm:t>
    </dgm:pt>
    <dgm:pt modelId="{1CC97F4B-4253-45C4-9154-D98BD969FFD4}" type="pres">
      <dgm:prSet presAssocID="{0C4DE7D8-A6E0-4590-B7FB-DBA4F495B2E1}" presName="accent_2" presStyleCnt="0"/>
      <dgm:spPr/>
    </dgm:pt>
    <dgm:pt modelId="{2B36E600-DBAF-4D50-9396-1568F64D27B2}" type="pres">
      <dgm:prSet presAssocID="{0C4DE7D8-A6E0-4590-B7FB-DBA4F495B2E1}" presName="accentRepeatNode" presStyleLbl="solidFgAcc1" presStyleIdx="1" presStyleCnt="7"/>
      <dgm:spPr/>
    </dgm:pt>
    <dgm:pt modelId="{109A0AC3-B462-4003-825B-F06F50FFE3E1}" type="pres">
      <dgm:prSet presAssocID="{EA981E19-FEE1-410A-943E-A1E1052FB0F7}" presName="text_3" presStyleLbl="node1" presStyleIdx="2" presStyleCnt="7">
        <dgm:presLayoutVars>
          <dgm:bulletEnabled val="1"/>
        </dgm:presLayoutVars>
      </dgm:prSet>
      <dgm:spPr/>
      <dgm:t>
        <a:bodyPr/>
        <a:lstStyle/>
        <a:p>
          <a:endParaRPr lang="en-US"/>
        </a:p>
      </dgm:t>
    </dgm:pt>
    <dgm:pt modelId="{F8986716-BC39-400C-AAC5-1DBF38C03AB3}" type="pres">
      <dgm:prSet presAssocID="{EA981E19-FEE1-410A-943E-A1E1052FB0F7}" presName="accent_3" presStyleCnt="0"/>
      <dgm:spPr/>
    </dgm:pt>
    <dgm:pt modelId="{6904B87B-473F-493E-BD25-8574DCCBF1A0}" type="pres">
      <dgm:prSet presAssocID="{EA981E19-FEE1-410A-943E-A1E1052FB0F7}" presName="accentRepeatNode" presStyleLbl="solidFgAcc1" presStyleIdx="2" presStyleCnt="7"/>
      <dgm:spPr/>
    </dgm:pt>
    <dgm:pt modelId="{A2CEFAEF-A22D-499D-BB12-78DD21E22A1F}" type="pres">
      <dgm:prSet presAssocID="{6672A628-1056-464F-951B-3BEF507FFBE1}" presName="text_4" presStyleLbl="node1" presStyleIdx="3" presStyleCnt="7">
        <dgm:presLayoutVars>
          <dgm:bulletEnabled val="1"/>
        </dgm:presLayoutVars>
      </dgm:prSet>
      <dgm:spPr/>
      <dgm:t>
        <a:bodyPr/>
        <a:lstStyle/>
        <a:p>
          <a:endParaRPr lang="en-US"/>
        </a:p>
      </dgm:t>
    </dgm:pt>
    <dgm:pt modelId="{F679DBA4-1C4D-48B2-A86F-629A64DDB24E}" type="pres">
      <dgm:prSet presAssocID="{6672A628-1056-464F-951B-3BEF507FFBE1}" presName="accent_4" presStyleCnt="0"/>
      <dgm:spPr/>
    </dgm:pt>
    <dgm:pt modelId="{7CE294B0-151B-40D4-B41D-D271B16E1D67}" type="pres">
      <dgm:prSet presAssocID="{6672A628-1056-464F-951B-3BEF507FFBE1}" presName="accentRepeatNode" presStyleLbl="solidFgAcc1" presStyleIdx="3" presStyleCnt="7"/>
      <dgm:spPr/>
    </dgm:pt>
    <dgm:pt modelId="{29F0A9B5-B54D-4C82-A43E-3BFA259AFFB7}" type="pres">
      <dgm:prSet presAssocID="{3C6478DC-0BA2-4EF3-846D-20D144B7177A}" presName="text_5" presStyleLbl="node1" presStyleIdx="4" presStyleCnt="7">
        <dgm:presLayoutVars>
          <dgm:bulletEnabled val="1"/>
        </dgm:presLayoutVars>
      </dgm:prSet>
      <dgm:spPr/>
      <dgm:t>
        <a:bodyPr/>
        <a:lstStyle/>
        <a:p>
          <a:endParaRPr lang="en-US"/>
        </a:p>
      </dgm:t>
    </dgm:pt>
    <dgm:pt modelId="{A6E3F749-D9F5-477C-96FD-579B80C048C1}" type="pres">
      <dgm:prSet presAssocID="{3C6478DC-0BA2-4EF3-846D-20D144B7177A}" presName="accent_5" presStyleCnt="0"/>
      <dgm:spPr/>
    </dgm:pt>
    <dgm:pt modelId="{A5EF1F17-BD81-4F05-9811-5C37F6F457CC}" type="pres">
      <dgm:prSet presAssocID="{3C6478DC-0BA2-4EF3-846D-20D144B7177A}" presName="accentRepeatNode" presStyleLbl="solidFgAcc1" presStyleIdx="4" presStyleCnt="7"/>
      <dgm:spPr/>
    </dgm:pt>
    <dgm:pt modelId="{EEE7A5DF-258F-41F5-984E-13B5190961B5}" type="pres">
      <dgm:prSet presAssocID="{193B0417-39C8-4462-8600-BD5588C766DA}" presName="text_6" presStyleLbl="node1" presStyleIdx="5" presStyleCnt="7">
        <dgm:presLayoutVars>
          <dgm:bulletEnabled val="1"/>
        </dgm:presLayoutVars>
      </dgm:prSet>
      <dgm:spPr/>
      <dgm:t>
        <a:bodyPr/>
        <a:lstStyle/>
        <a:p>
          <a:endParaRPr lang="en-US"/>
        </a:p>
      </dgm:t>
    </dgm:pt>
    <dgm:pt modelId="{C01704BC-CC4E-439D-9E32-4FB7EBD387DF}" type="pres">
      <dgm:prSet presAssocID="{193B0417-39C8-4462-8600-BD5588C766DA}" presName="accent_6" presStyleCnt="0"/>
      <dgm:spPr/>
    </dgm:pt>
    <dgm:pt modelId="{74F1E6E5-E4BA-40F3-AC76-4F964D40BFAC}" type="pres">
      <dgm:prSet presAssocID="{193B0417-39C8-4462-8600-BD5588C766DA}" presName="accentRepeatNode" presStyleLbl="solidFgAcc1" presStyleIdx="5" presStyleCnt="7"/>
      <dgm:spPr/>
    </dgm:pt>
    <dgm:pt modelId="{A809BA0D-4F1F-4359-9210-28405642E011}" type="pres">
      <dgm:prSet presAssocID="{137C0EA6-6426-44E4-AB5D-8BE5C17F3EA8}" presName="text_7" presStyleLbl="node1" presStyleIdx="6" presStyleCnt="7">
        <dgm:presLayoutVars>
          <dgm:bulletEnabled val="1"/>
        </dgm:presLayoutVars>
      </dgm:prSet>
      <dgm:spPr/>
      <dgm:t>
        <a:bodyPr/>
        <a:lstStyle/>
        <a:p>
          <a:endParaRPr lang="en-US"/>
        </a:p>
      </dgm:t>
    </dgm:pt>
    <dgm:pt modelId="{B5F8B2E7-CA0C-4184-B340-CB1C0285EA47}" type="pres">
      <dgm:prSet presAssocID="{137C0EA6-6426-44E4-AB5D-8BE5C17F3EA8}" presName="accent_7" presStyleCnt="0"/>
      <dgm:spPr/>
    </dgm:pt>
    <dgm:pt modelId="{6E0711CF-D0B4-4E8A-8752-B1D1764E2AEC}" type="pres">
      <dgm:prSet presAssocID="{137C0EA6-6426-44E4-AB5D-8BE5C17F3EA8}" presName="accentRepeatNode" presStyleLbl="solidFgAcc1" presStyleIdx="6" presStyleCnt="7"/>
      <dgm:spPr/>
    </dgm:pt>
  </dgm:ptLst>
  <dgm:cxnLst>
    <dgm:cxn modelId="{E8918F3A-3D44-4A8F-96FF-2E348004A3D6}" srcId="{DD4C7D4B-3971-4DB9-B956-D5C280E1DFCC}" destId="{EA981E19-FEE1-410A-943E-A1E1052FB0F7}" srcOrd="2" destOrd="0" parTransId="{0079A2F6-7BE7-44BE-9AA6-2CCC4BDF1F26}" sibTransId="{C614E218-2279-4942-B2C1-C1FF6226D751}"/>
    <dgm:cxn modelId="{28D95792-8FEF-4C73-BFBD-6C6E29658F6D}" type="presOf" srcId="{137C0EA6-6426-44E4-AB5D-8BE5C17F3EA8}" destId="{A809BA0D-4F1F-4359-9210-28405642E011}" srcOrd="0" destOrd="0" presId="urn:microsoft.com/office/officeart/2008/layout/VerticalCurvedList"/>
    <dgm:cxn modelId="{CCB3F1CB-D821-4192-B47E-B3AA25768209}" srcId="{DD4C7D4B-3971-4DB9-B956-D5C280E1DFCC}" destId="{6672A628-1056-464F-951B-3BEF507FFBE1}" srcOrd="3" destOrd="0" parTransId="{894D403C-E101-47C0-800F-CEF9DBD30CA1}" sibTransId="{9B7D1226-E144-478B-879C-70FCDF0655A2}"/>
    <dgm:cxn modelId="{F6BB66BA-F1B9-4E78-895D-2BADC86D1747}" type="presOf" srcId="{AAFC52FD-AAD1-4BAF-A1C5-5736E4808733}" destId="{6A15115B-D150-4A4A-9F39-54533D69B5DE}" srcOrd="0" destOrd="0" presId="urn:microsoft.com/office/officeart/2008/layout/VerticalCurvedList"/>
    <dgm:cxn modelId="{CB66F701-9160-4BC1-834E-1C549C1E4E92}" srcId="{DD4C7D4B-3971-4DB9-B956-D5C280E1DFCC}" destId="{20249C36-76FB-4BD7-BC60-5991400C5741}" srcOrd="7" destOrd="0" parTransId="{A48B60A0-5A2F-47BC-97BC-9D5F80782FED}" sibTransId="{48C2B9E1-1684-4FDC-8633-9BDF5D238129}"/>
    <dgm:cxn modelId="{212D87EC-2B2E-47E6-A98B-FEC62C1A7A43}" type="presOf" srcId="{0C4DE7D8-A6E0-4590-B7FB-DBA4F495B2E1}" destId="{5EC61399-E637-4B7C-8639-400B3510D795}" srcOrd="0" destOrd="0" presId="urn:microsoft.com/office/officeart/2008/layout/VerticalCurvedList"/>
    <dgm:cxn modelId="{C7A9569E-3C0C-4D94-BA86-9A6F13EDB581}" srcId="{DD4C7D4B-3971-4DB9-B956-D5C280E1DFCC}" destId="{137C0EA6-6426-44E4-AB5D-8BE5C17F3EA8}" srcOrd="6" destOrd="0" parTransId="{F02DC5A6-4D51-4068-9445-7B574B8203A3}" sibTransId="{C475769E-FA96-42F2-8174-848EA27A7993}"/>
    <dgm:cxn modelId="{F945C540-710B-4276-AA6A-E1CF41088F21}" type="presOf" srcId="{D30B98FA-F818-412A-9909-809520D86A8D}" destId="{0D3FE0F3-01A6-4480-92EA-CCB9BD2F1823}" srcOrd="0" destOrd="0" presId="urn:microsoft.com/office/officeart/2008/layout/VerticalCurvedList"/>
    <dgm:cxn modelId="{B2C71833-FAFB-451A-8DEB-4BFA8FB2FB5A}" type="presOf" srcId="{3C6478DC-0BA2-4EF3-846D-20D144B7177A}" destId="{29F0A9B5-B54D-4C82-A43E-3BFA259AFFB7}" srcOrd="0" destOrd="0" presId="urn:microsoft.com/office/officeart/2008/layout/VerticalCurvedList"/>
    <dgm:cxn modelId="{FFE52565-9E66-49DC-A7D1-B6494291DDCB}" srcId="{DD4C7D4B-3971-4DB9-B956-D5C280E1DFCC}" destId="{193B0417-39C8-4462-8600-BD5588C766DA}" srcOrd="5" destOrd="0" parTransId="{D2851B7A-45F7-46A4-AB7A-E97EDBE9E1ED}" sibTransId="{59BD2647-75FE-4647-81DC-6EBCA8F30824}"/>
    <dgm:cxn modelId="{4E782572-6718-4557-810D-A972B354173B}" srcId="{DD4C7D4B-3971-4DB9-B956-D5C280E1DFCC}" destId="{D30B98FA-F818-412A-9909-809520D86A8D}" srcOrd="0" destOrd="0" parTransId="{F82EEE69-8B4F-439E-83C6-F0CC0DB740EC}" sibTransId="{AAFC52FD-AAD1-4BAF-A1C5-5736E4808733}"/>
    <dgm:cxn modelId="{E727EA25-5E25-41BC-BE1C-05CAE2695EB7}" type="presOf" srcId="{6672A628-1056-464F-951B-3BEF507FFBE1}" destId="{A2CEFAEF-A22D-499D-BB12-78DD21E22A1F}" srcOrd="0" destOrd="0" presId="urn:microsoft.com/office/officeart/2008/layout/VerticalCurvedList"/>
    <dgm:cxn modelId="{74FBE79D-6F09-4947-8138-A2BF814551FB}" type="presOf" srcId="{EA981E19-FEE1-410A-943E-A1E1052FB0F7}" destId="{109A0AC3-B462-4003-825B-F06F50FFE3E1}" srcOrd="0" destOrd="0" presId="urn:microsoft.com/office/officeart/2008/layout/VerticalCurvedList"/>
    <dgm:cxn modelId="{9A3D57F6-B4D5-4E6D-9338-CBE60B412BA5}" srcId="{DD4C7D4B-3971-4DB9-B956-D5C280E1DFCC}" destId="{0C4DE7D8-A6E0-4590-B7FB-DBA4F495B2E1}" srcOrd="1" destOrd="0" parTransId="{A50B2196-742F-405B-AD8C-E3DEDF80F92D}" sibTransId="{937DD626-ABCE-4D20-8425-0B3B0C9BCBF7}"/>
    <dgm:cxn modelId="{9B436E17-B2E7-4715-9209-121CE6C1E031}" srcId="{DD4C7D4B-3971-4DB9-B956-D5C280E1DFCC}" destId="{3C6478DC-0BA2-4EF3-846D-20D144B7177A}" srcOrd="4" destOrd="0" parTransId="{2A06C3A0-2FEA-42AF-B938-0CD300270B43}" sibTransId="{FB750D81-2F03-4A7A-83FE-BAB82E52990C}"/>
    <dgm:cxn modelId="{A04CEA3C-BCC2-454B-9ED0-50871FD0B7B4}" type="presOf" srcId="{193B0417-39C8-4462-8600-BD5588C766DA}" destId="{EEE7A5DF-258F-41F5-984E-13B5190961B5}" srcOrd="0" destOrd="0" presId="urn:microsoft.com/office/officeart/2008/layout/VerticalCurvedList"/>
    <dgm:cxn modelId="{9F0CBBAF-DF58-4F1D-922B-662BC95A6544}" type="presOf" srcId="{DD4C7D4B-3971-4DB9-B956-D5C280E1DFCC}" destId="{B11E3858-5BF3-4CCC-990B-AAB08F331B6E}" srcOrd="0" destOrd="0" presId="urn:microsoft.com/office/officeart/2008/layout/VerticalCurvedList"/>
    <dgm:cxn modelId="{8480C9D7-B036-44FC-BD65-D789B006EC0A}" type="presParOf" srcId="{B11E3858-5BF3-4CCC-990B-AAB08F331B6E}" destId="{FB96EB28-A695-4508-A72D-90547D623C2C}" srcOrd="0" destOrd="0" presId="urn:microsoft.com/office/officeart/2008/layout/VerticalCurvedList"/>
    <dgm:cxn modelId="{BD20B34F-E968-424C-8173-C87030626A81}" type="presParOf" srcId="{FB96EB28-A695-4508-A72D-90547D623C2C}" destId="{B0670CDF-E21F-4765-A7C4-EA453DBA3720}" srcOrd="0" destOrd="0" presId="urn:microsoft.com/office/officeart/2008/layout/VerticalCurvedList"/>
    <dgm:cxn modelId="{FFADBE05-73AD-491E-9B51-EFFCC24391AC}" type="presParOf" srcId="{B0670CDF-E21F-4765-A7C4-EA453DBA3720}" destId="{1BC7D5A0-8D49-4579-940A-D48C81F82846}" srcOrd="0" destOrd="0" presId="urn:microsoft.com/office/officeart/2008/layout/VerticalCurvedList"/>
    <dgm:cxn modelId="{FAAA7E64-5BA1-4671-A74D-6FB6243B0915}" type="presParOf" srcId="{B0670CDF-E21F-4765-A7C4-EA453DBA3720}" destId="{6A15115B-D150-4A4A-9F39-54533D69B5DE}" srcOrd="1" destOrd="0" presId="urn:microsoft.com/office/officeart/2008/layout/VerticalCurvedList"/>
    <dgm:cxn modelId="{7D9817E9-E19F-4D9B-A8F1-A13FD68A615F}" type="presParOf" srcId="{B0670CDF-E21F-4765-A7C4-EA453DBA3720}" destId="{837D26EB-7475-4284-B928-68E165F2FD86}" srcOrd="2" destOrd="0" presId="urn:microsoft.com/office/officeart/2008/layout/VerticalCurvedList"/>
    <dgm:cxn modelId="{32844F20-9806-464B-AD38-A5EE53DB605C}" type="presParOf" srcId="{B0670CDF-E21F-4765-A7C4-EA453DBA3720}" destId="{C739D071-CB1F-4C7F-B015-EA5623E0EF4C}" srcOrd="3" destOrd="0" presId="urn:microsoft.com/office/officeart/2008/layout/VerticalCurvedList"/>
    <dgm:cxn modelId="{4BDDE75F-92FF-47B3-A469-1FE346DC58CE}" type="presParOf" srcId="{FB96EB28-A695-4508-A72D-90547D623C2C}" destId="{0D3FE0F3-01A6-4480-92EA-CCB9BD2F1823}" srcOrd="1" destOrd="0" presId="urn:microsoft.com/office/officeart/2008/layout/VerticalCurvedList"/>
    <dgm:cxn modelId="{2E084B00-D93C-482B-849C-E8E8EF9BB90B}" type="presParOf" srcId="{FB96EB28-A695-4508-A72D-90547D623C2C}" destId="{D5AEB438-7994-445B-9252-83A25B219122}" srcOrd="2" destOrd="0" presId="urn:microsoft.com/office/officeart/2008/layout/VerticalCurvedList"/>
    <dgm:cxn modelId="{7648194A-1D94-483B-BFA5-B20740841C87}" type="presParOf" srcId="{D5AEB438-7994-445B-9252-83A25B219122}" destId="{72C26F6E-29CB-4595-B98B-5BAA99E09079}" srcOrd="0" destOrd="0" presId="urn:microsoft.com/office/officeart/2008/layout/VerticalCurvedList"/>
    <dgm:cxn modelId="{D45B80E5-2F05-403E-BEB2-CC956C1601DD}" type="presParOf" srcId="{FB96EB28-A695-4508-A72D-90547D623C2C}" destId="{5EC61399-E637-4B7C-8639-400B3510D795}" srcOrd="3" destOrd="0" presId="urn:microsoft.com/office/officeart/2008/layout/VerticalCurvedList"/>
    <dgm:cxn modelId="{41C2463C-A5A2-4B86-BB55-F6EF49DB703A}" type="presParOf" srcId="{FB96EB28-A695-4508-A72D-90547D623C2C}" destId="{1CC97F4B-4253-45C4-9154-D98BD969FFD4}" srcOrd="4" destOrd="0" presId="urn:microsoft.com/office/officeart/2008/layout/VerticalCurvedList"/>
    <dgm:cxn modelId="{6054F48D-1ECB-495B-91D2-FF72737209AF}" type="presParOf" srcId="{1CC97F4B-4253-45C4-9154-D98BD969FFD4}" destId="{2B36E600-DBAF-4D50-9396-1568F64D27B2}" srcOrd="0" destOrd="0" presId="urn:microsoft.com/office/officeart/2008/layout/VerticalCurvedList"/>
    <dgm:cxn modelId="{0BBA194E-3950-4B4D-B7B8-EF2F822854C2}" type="presParOf" srcId="{FB96EB28-A695-4508-A72D-90547D623C2C}" destId="{109A0AC3-B462-4003-825B-F06F50FFE3E1}" srcOrd="5" destOrd="0" presId="urn:microsoft.com/office/officeart/2008/layout/VerticalCurvedList"/>
    <dgm:cxn modelId="{2C413B2D-9843-4C2A-AAC9-C5C9821D7032}" type="presParOf" srcId="{FB96EB28-A695-4508-A72D-90547D623C2C}" destId="{F8986716-BC39-400C-AAC5-1DBF38C03AB3}" srcOrd="6" destOrd="0" presId="urn:microsoft.com/office/officeart/2008/layout/VerticalCurvedList"/>
    <dgm:cxn modelId="{1052E30B-A09D-40AF-9ED1-F3565613A870}" type="presParOf" srcId="{F8986716-BC39-400C-AAC5-1DBF38C03AB3}" destId="{6904B87B-473F-493E-BD25-8574DCCBF1A0}" srcOrd="0" destOrd="0" presId="urn:microsoft.com/office/officeart/2008/layout/VerticalCurvedList"/>
    <dgm:cxn modelId="{C40BE6C8-5216-44D7-97AA-BD27B65B08F9}" type="presParOf" srcId="{FB96EB28-A695-4508-A72D-90547D623C2C}" destId="{A2CEFAEF-A22D-499D-BB12-78DD21E22A1F}" srcOrd="7" destOrd="0" presId="urn:microsoft.com/office/officeart/2008/layout/VerticalCurvedList"/>
    <dgm:cxn modelId="{B64ECA8E-E98B-4B30-9423-85B6E5E14D1B}" type="presParOf" srcId="{FB96EB28-A695-4508-A72D-90547D623C2C}" destId="{F679DBA4-1C4D-48B2-A86F-629A64DDB24E}" srcOrd="8" destOrd="0" presId="urn:microsoft.com/office/officeart/2008/layout/VerticalCurvedList"/>
    <dgm:cxn modelId="{A07BF298-4C40-40CC-A3C1-28C749313E39}" type="presParOf" srcId="{F679DBA4-1C4D-48B2-A86F-629A64DDB24E}" destId="{7CE294B0-151B-40D4-B41D-D271B16E1D67}" srcOrd="0" destOrd="0" presId="urn:microsoft.com/office/officeart/2008/layout/VerticalCurvedList"/>
    <dgm:cxn modelId="{BDDF0D84-CA7D-45EA-AF17-2AB4AD0B2F63}" type="presParOf" srcId="{FB96EB28-A695-4508-A72D-90547D623C2C}" destId="{29F0A9B5-B54D-4C82-A43E-3BFA259AFFB7}" srcOrd="9" destOrd="0" presId="urn:microsoft.com/office/officeart/2008/layout/VerticalCurvedList"/>
    <dgm:cxn modelId="{071C807A-0C5A-45CA-A9C8-17C3A6987F9B}" type="presParOf" srcId="{FB96EB28-A695-4508-A72D-90547D623C2C}" destId="{A6E3F749-D9F5-477C-96FD-579B80C048C1}" srcOrd="10" destOrd="0" presId="urn:microsoft.com/office/officeart/2008/layout/VerticalCurvedList"/>
    <dgm:cxn modelId="{EFD28167-D86F-45F2-B6F9-B853AE24A5EB}" type="presParOf" srcId="{A6E3F749-D9F5-477C-96FD-579B80C048C1}" destId="{A5EF1F17-BD81-4F05-9811-5C37F6F457CC}" srcOrd="0" destOrd="0" presId="urn:microsoft.com/office/officeart/2008/layout/VerticalCurvedList"/>
    <dgm:cxn modelId="{B8792CA5-3DD3-49A9-9B7E-7B8546AA112C}" type="presParOf" srcId="{FB96EB28-A695-4508-A72D-90547D623C2C}" destId="{EEE7A5DF-258F-41F5-984E-13B5190961B5}" srcOrd="11" destOrd="0" presId="urn:microsoft.com/office/officeart/2008/layout/VerticalCurvedList"/>
    <dgm:cxn modelId="{848EFB3E-EB64-4643-A1AF-5E7F5CBFFB04}" type="presParOf" srcId="{FB96EB28-A695-4508-A72D-90547D623C2C}" destId="{C01704BC-CC4E-439D-9E32-4FB7EBD387DF}" srcOrd="12" destOrd="0" presId="urn:microsoft.com/office/officeart/2008/layout/VerticalCurvedList"/>
    <dgm:cxn modelId="{6CDAC7E3-76B6-4B48-A097-D2DCEC80E818}" type="presParOf" srcId="{C01704BC-CC4E-439D-9E32-4FB7EBD387DF}" destId="{74F1E6E5-E4BA-40F3-AC76-4F964D40BFAC}" srcOrd="0" destOrd="0" presId="urn:microsoft.com/office/officeart/2008/layout/VerticalCurvedList"/>
    <dgm:cxn modelId="{A566847D-7707-401F-8A4E-51EE070778DD}" type="presParOf" srcId="{FB96EB28-A695-4508-A72D-90547D623C2C}" destId="{A809BA0D-4F1F-4359-9210-28405642E011}" srcOrd="13" destOrd="0" presId="urn:microsoft.com/office/officeart/2008/layout/VerticalCurvedList"/>
    <dgm:cxn modelId="{1F96C354-DB80-4CAD-AD47-189E0E0B6567}" type="presParOf" srcId="{FB96EB28-A695-4508-A72D-90547D623C2C}" destId="{B5F8B2E7-CA0C-4184-B340-CB1C0285EA47}" srcOrd="14" destOrd="0" presId="urn:microsoft.com/office/officeart/2008/layout/VerticalCurvedList"/>
    <dgm:cxn modelId="{D3D358E6-68BD-45A3-A952-510EB6F7A66C}" type="presParOf" srcId="{B5F8B2E7-CA0C-4184-B340-CB1C0285EA47}" destId="{6E0711CF-D0B4-4E8A-8752-B1D1764E2AE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3F2632-DBD6-429E-AB0F-244056DA43DD}"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endParaRPr lang="en-US"/>
        </a:p>
      </dgm:t>
    </dgm:pt>
    <dgm:pt modelId="{BD6D37B2-BC85-4959-8E55-41781ED34C3D}">
      <dgm:prSet phldrT="[Text]" custT="1"/>
      <dgm:spPr/>
      <dgm:t>
        <a:bodyPr/>
        <a:lstStyle/>
        <a:p>
          <a:r>
            <a:rPr lang="en-US" sz="2800" b="1" dirty="0" smtClean="0"/>
            <a:t>Services</a:t>
          </a:r>
          <a:endParaRPr lang="en-US" sz="2800" dirty="0"/>
        </a:p>
      </dgm:t>
    </dgm:pt>
    <dgm:pt modelId="{833DFA6B-17F2-4183-A25B-6F7C437512CC}" type="parTrans" cxnId="{6FE4A9FB-4A05-4D92-9959-39DE39AAB1B4}">
      <dgm:prSet/>
      <dgm:spPr/>
      <dgm:t>
        <a:bodyPr/>
        <a:lstStyle/>
        <a:p>
          <a:endParaRPr lang="en-US"/>
        </a:p>
      </dgm:t>
    </dgm:pt>
    <dgm:pt modelId="{C3D97034-BC26-450B-B7C7-DA0411302CE2}" type="sibTrans" cxnId="{6FE4A9FB-4A05-4D92-9959-39DE39AAB1B4}">
      <dgm:prSet/>
      <dgm:spPr/>
      <dgm:t>
        <a:bodyPr/>
        <a:lstStyle/>
        <a:p>
          <a:endParaRPr lang="en-US"/>
        </a:p>
      </dgm:t>
    </dgm:pt>
    <dgm:pt modelId="{B5EAE756-EB35-477B-B07F-0BFFF820FCB1}">
      <dgm:prSet phldrT="[Text]" custT="1"/>
      <dgm:spPr/>
      <dgm:t>
        <a:bodyPr/>
        <a:lstStyle/>
        <a:p>
          <a:r>
            <a:rPr lang="en-US" sz="1800" i="1" dirty="0" smtClean="0"/>
            <a:t>File and device operations</a:t>
          </a:r>
          <a:endParaRPr lang="en-US" sz="1800" i="1" dirty="0"/>
        </a:p>
      </dgm:t>
    </dgm:pt>
    <dgm:pt modelId="{58AD7B58-283C-43F8-ACA3-CC04E66A0C82}" type="parTrans" cxnId="{FBD0D50E-640B-44AE-8ED3-B56A0074A35B}">
      <dgm:prSet/>
      <dgm:spPr/>
      <dgm:t>
        <a:bodyPr/>
        <a:lstStyle/>
        <a:p>
          <a:endParaRPr lang="en-US"/>
        </a:p>
      </dgm:t>
    </dgm:pt>
    <dgm:pt modelId="{68408A47-6379-4233-B5BF-C11FED940478}" type="sibTrans" cxnId="{FBD0D50E-640B-44AE-8ED3-B56A0074A35B}">
      <dgm:prSet/>
      <dgm:spPr/>
      <dgm:t>
        <a:bodyPr/>
        <a:lstStyle/>
        <a:p>
          <a:endParaRPr lang="en-US"/>
        </a:p>
      </dgm:t>
    </dgm:pt>
    <dgm:pt modelId="{62C7140D-A282-43CC-9D14-1ABFCDF0E935}">
      <dgm:prSet phldrT="[Text]" custT="1"/>
      <dgm:spPr/>
      <dgm:t>
        <a:bodyPr/>
        <a:lstStyle/>
        <a:p>
          <a:r>
            <a:rPr lang="en-US" sz="1800" i="1" dirty="0" smtClean="0"/>
            <a:t>Process management</a:t>
          </a:r>
          <a:endParaRPr lang="en-US" sz="1800" i="1" dirty="0"/>
        </a:p>
      </dgm:t>
    </dgm:pt>
    <dgm:pt modelId="{4BDEF0DC-A649-4B00-8356-3319BE66AD63}" type="parTrans" cxnId="{266F3076-F27C-4B18-9C2B-CC18F126ABB1}">
      <dgm:prSet/>
      <dgm:spPr/>
      <dgm:t>
        <a:bodyPr/>
        <a:lstStyle/>
        <a:p>
          <a:endParaRPr lang="en-US"/>
        </a:p>
      </dgm:t>
    </dgm:pt>
    <dgm:pt modelId="{5DC9EA47-38C4-4E3E-A966-2DB0FAA062B3}" type="sibTrans" cxnId="{266F3076-F27C-4B18-9C2B-CC18F126ABB1}">
      <dgm:prSet/>
      <dgm:spPr/>
      <dgm:t>
        <a:bodyPr/>
        <a:lstStyle/>
        <a:p>
          <a:endParaRPr lang="en-US"/>
        </a:p>
      </dgm:t>
    </dgm:pt>
    <dgm:pt modelId="{CEF15B78-CB7A-4F99-B02B-B8F8102F3C98}">
      <dgm:prSet phldrT="[Text]" custT="1"/>
      <dgm:spPr/>
      <dgm:t>
        <a:bodyPr/>
        <a:lstStyle/>
        <a:p>
          <a:r>
            <a:rPr lang="en-US" sz="1800" i="1" dirty="0" smtClean="0"/>
            <a:t>Networking operations</a:t>
          </a:r>
          <a:endParaRPr lang="en-US" sz="1800" i="1" dirty="0"/>
        </a:p>
      </dgm:t>
    </dgm:pt>
    <dgm:pt modelId="{7A2875C8-A2C1-4851-96A5-6A34291E7CB3}" type="parTrans" cxnId="{21610108-6970-4307-9DFA-CBA425589C54}">
      <dgm:prSet/>
      <dgm:spPr/>
      <dgm:t>
        <a:bodyPr/>
        <a:lstStyle/>
        <a:p>
          <a:endParaRPr lang="en-US"/>
        </a:p>
      </dgm:t>
    </dgm:pt>
    <dgm:pt modelId="{71EA77BD-41CD-411B-ABF0-F4F0BCEEE885}" type="sibTrans" cxnId="{21610108-6970-4307-9DFA-CBA425589C54}">
      <dgm:prSet/>
      <dgm:spPr/>
      <dgm:t>
        <a:bodyPr/>
        <a:lstStyle/>
        <a:p>
          <a:endParaRPr lang="en-US"/>
        </a:p>
      </dgm:t>
    </dgm:pt>
    <dgm:pt modelId="{42B6046E-BB9E-41F7-83B7-864BA1BAEDAD}">
      <dgm:prSet phldrT="[Text]" custT="1"/>
      <dgm:spPr/>
      <dgm:t>
        <a:bodyPr/>
        <a:lstStyle/>
        <a:p>
          <a:r>
            <a:rPr lang="en-US" sz="1800" i="1" dirty="0" smtClean="0"/>
            <a:t>Inter-process communication</a:t>
          </a:r>
          <a:endParaRPr lang="en-US" sz="1800" i="1" dirty="0"/>
        </a:p>
      </dgm:t>
    </dgm:pt>
    <dgm:pt modelId="{67C59CBD-7F92-4DB1-A5DF-66740306E14A}" type="parTrans" cxnId="{4B257868-CB0A-4C51-BA9B-37533F0FDAC9}">
      <dgm:prSet/>
      <dgm:spPr/>
      <dgm:t>
        <a:bodyPr/>
        <a:lstStyle/>
        <a:p>
          <a:endParaRPr lang="en-US"/>
        </a:p>
      </dgm:t>
    </dgm:pt>
    <dgm:pt modelId="{B6E3BF39-5A15-4B92-B36C-B89DAC970478}" type="sibTrans" cxnId="{4B257868-CB0A-4C51-BA9B-37533F0FDAC9}">
      <dgm:prSet/>
      <dgm:spPr/>
      <dgm:t>
        <a:bodyPr/>
        <a:lstStyle/>
        <a:p>
          <a:endParaRPr lang="en-US"/>
        </a:p>
      </dgm:t>
    </dgm:pt>
    <dgm:pt modelId="{E721C427-2C49-40C8-9626-0C07E22FF582}">
      <dgm:prSet phldrT="[Text]" custT="1"/>
      <dgm:spPr/>
      <dgm:t>
        <a:bodyPr/>
        <a:lstStyle/>
        <a:p>
          <a:r>
            <a:rPr lang="en-US" sz="1800" i="1" dirty="0" smtClean="0"/>
            <a:t>Memory mapping</a:t>
          </a:r>
          <a:endParaRPr lang="en-US" sz="1800" i="1" dirty="0"/>
        </a:p>
      </dgm:t>
    </dgm:pt>
    <dgm:pt modelId="{FBDA41E8-D531-459F-8C49-7386B40CCED2}" type="parTrans" cxnId="{CCD1A697-1923-4E5C-B013-644D3E115E16}">
      <dgm:prSet/>
      <dgm:spPr/>
      <dgm:t>
        <a:bodyPr/>
        <a:lstStyle/>
        <a:p>
          <a:endParaRPr lang="en-US"/>
        </a:p>
      </dgm:t>
    </dgm:pt>
    <dgm:pt modelId="{B374BB0F-DCA7-49E3-959C-87263C1E579A}" type="sibTrans" cxnId="{CCD1A697-1923-4E5C-B013-644D3E115E16}">
      <dgm:prSet/>
      <dgm:spPr/>
      <dgm:t>
        <a:bodyPr/>
        <a:lstStyle/>
        <a:p>
          <a:endParaRPr lang="en-US"/>
        </a:p>
      </dgm:t>
    </dgm:pt>
    <dgm:pt modelId="{91FCE7DB-CEBC-430E-B0A6-87A69562A51F}">
      <dgm:prSet phldrT="[Text]" custT="1"/>
      <dgm:spPr/>
      <dgm:t>
        <a:bodyPr/>
        <a:lstStyle/>
        <a:p>
          <a:r>
            <a:rPr lang="en-US" sz="1800" i="1" dirty="0" smtClean="0"/>
            <a:t>Synchronization primitives</a:t>
          </a:r>
          <a:endParaRPr lang="en-US" sz="1800" i="1" dirty="0"/>
        </a:p>
      </dgm:t>
    </dgm:pt>
    <dgm:pt modelId="{DE3C9477-BB3D-49A4-A3BE-FEA561643324}" type="parTrans" cxnId="{89B90DEB-D524-4DE0-A813-485DF11A5831}">
      <dgm:prSet/>
      <dgm:spPr/>
      <dgm:t>
        <a:bodyPr/>
        <a:lstStyle/>
        <a:p>
          <a:endParaRPr lang="en-US"/>
        </a:p>
      </dgm:t>
    </dgm:pt>
    <dgm:pt modelId="{EC7F0D32-831B-47A6-9F14-2C312081DDC8}" type="sibTrans" cxnId="{89B90DEB-D524-4DE0-A813-485DF11A5831}">
      <dgm:prSet/>
      <dgm:spPr/>
      <dgm:t>
        <a:bodyPr/>
        <a:lstStyle/>
        <a:p>
          <a:endParaRPr lang="en-US"/>
        </a:p>
      </dgm:t>
    </dgm:pt>
    <dgm:pt modelId="{18FA34AE-9AD3-4A3C-A8A5-E1B532983EBB}">
      <dgm:prSet phldrT="[Text]" custT="1"/>
      <dgm:spPr/>
      <dgm:t>
        <a:bodyPr/>
        <a:lstStyle/>
        <a:p>
          <a:r>
            <a:rPr lang="en-US" sz="1800" i="1" dirty="0" smtClean="0"/>
            <a:t>Timers</a:t>
          </a:r>
          <a:endParaRPr lang="en-US" sz="1800" i="1" dirty="0"/>
        </a:p>
      </dgm:t>
    </dgm:pt>
    <dgm:pt modelId="{94FEE18B-CFB5-43C0-B721-2A764DEF7029}" type="parTrans" cxnId="{576713BF-6C76-43A0-A5FF-D1CDD6967CB9}">
      <dgm:prSet/>
      <dgm:spPr/>
      <dgm:t>
        <a:bodyPr/>
        <a:lstStyle/>
        <a:p>
          <a:endParaRPr lang="en-US"/>
        </a:p>
      </dgm:t>
    </dgm:pt>
    <dgm:pt modelId="{F1295EDC-D072-4C15-AAA4-004DA9BFE0C4}" type="sibTrans" cxnId="{576713BF-6C76-43A0-A5FF-D1CDD6967CB9}">
      <dgm:prSet/>
      <dgm:spPr/>
      <dgm:t>
        <a:bodyPr/>
        <a:lstStyle/>
        <a:p>
          <a:endParaRPr lang="en-US"/>
        </a:p>
      </dgm:t>
    </dgm:pt>
    <dgm:pt modelId="{733B22BC-6764-4D76-BB4F-82566B5BF00E}">
      <dgm:prSet phldrT="[Text]" custT="1"/>
      <dgm:spPr/>
      <dgm:t>
        <a:bodyPr/>
        <a:lstStyle/>
        <a:p>
          <a:r>
            <a:rPr lang="en-US" sz="1800" i="1" dirty="0" smtClean="0"/>
            <a:t>Threads</a:t>
          </a:r>
          <a:endParaRPr lang="en-US" sz="1800" i="1" dirty="0"/>
        </a:p>
      </dgm:t>
    </dgm:pt>
    <dgm:pt modelId="{F668B915-6EFE-4C63-A2BB-B0ED44CC9F0D}" type="parTrans" cxnId="{B9AD3DBB-53ED-4E16-B21D-82C937C4444E}">
      <dgm:prSet/>
      <dgm:spPr/>
      <dgm:t>
        <a:bodyPr/>
        <a:lstStyle/>
        <a:p>
          <a:endParaRPr lang="en-US"/>
        </a:p>
      </dgm:t>
    </dgm:pt>
    <dgm:pt modelId="{314361C1-15E4-4C02-BE43-8EA162BB0B5E}" type="sibTrans" cxnId="{B9AD3DBB-53ED-4E16-B21D-82C937C4444E}">
      <dgm:prSet/>
      <dgm:spPr/>
      <dgm:t>
        <a:bodyPr/>
        <a:lstStyle/>
        <a:p>
          <a:endParaRPr lang="en-US"/>
        </a:p>
      </dgm:t>
    </dgm:pt>
    <dgm:pt modelId="{01D5C0A2-C9E3-47A3-A471-407C170922AD}">
      <dgm:prSet phldrT="[Text]" custT="1"/>
      <dgm:spPr/>
      <dgm:t>
        <a:bodyPr/>
        <a:lstStyle/>
        <a:p>
          <a:r>
            <a:rPr lang="en-US" sz="1800" i="1" dirty="0" err="1" smtClean="0"/>
            <a:t>Etc</a:t>
          </a:r>
          <a:endParaRPr lang="en-US" sz="1800" i="1" dirty="0"/>
        </a:p>
      </dgm:t>
    </dgm:pt>
    <dgm:pt modelId="{AE0863D8-CF0A-48E3-8CFE-C1729BE729D6}" type="parTrans" cxnId="{7AD0CE76-1F0B-4D65-83FF-71C38D6D3B58}">
      <dgm:prSet/>
      <dgm:spPr/>
      <dgm:t>
        <a:bodyPr/>
        <a:lstStyle/>
        <a:p>
          <a:endParaRPr lang="en-US"/>
        </a:p>
      </dgm:t>
    </dgm:pt>
    <dgm:pt modelId="{7A385143-B401-4D7B-9B7A-79A1EF4E38A8}" type="sibTrans" cxnId="{7AD0CE76-1F0B-4D65-83FF-71C38D6D3B58}">
      <dgm:prSet/>
      <dgm:spPr/>
      <dgm:t>
        <a:bodyPr/>
        <a:lstStyle/>
        <a:p>
          <a:endParaRPr lang="en-US"/>
        </a:p>
      </dgm:t>
    </dgm:pt>
    <dgm:pt modelId="{30492D6E-C0BA-44FE-94E1-1D2920F4E26D}" type="pres">
      <dgm:prSet presAssocID="{B73F2632-DBD6-429E-AB0F-244056DA43DD}" presName="Name0" presStyleCnt="0">
        <dgm:presLayoutVars>
          <dgm:dir/>
        </dgm:presLayoutVars>
      </dgm:prSet>
      <dgm:spPr/>
      <dgm:t>
        <a:bodyPr/>
        <a:lstStyle/>
        <a:p>
          <a:endParaRPr lang="en-US"/>
        </a:p>
      </dgm:t>
    </dgm:pt>
    <dgm:pt modelId="{BB3FBE8A-8254-43BF-826C-A488EFDBE005}" type="pres">
      <dgm:prSet presAssocID="{BD6D37B2-BC85-4959-8E55-41781ED34C3D}" presName="withChildren" presStyleCnt="0"/>
      <dgm:spPr/>
    </dgm:pt>
    <dgm:pt modelId="{DCB97E12-E30D-4A1D-BA67-8F761D77F457}" type="pres">
      <dgm:prSet presAssocID="{BD6D37B2-BC85-4959-8E55-41781ED34C3D}" presName="bigCircle" presStyleLbl="vennNode1" presStyleIdx="0" presStyleCnt="10" custLinFactNeighborX="-395" custLinFactNeighborY="0"/>
      <dgm:spPr>
        <a:solidFill>
          <a:srgbClr val="92D050">
            <a:alpha val="50000"/>
          </a:srgbClr>
        </a:solidFill>
      </dgm:spPr>
      <dgm:t>
        <a:bodyPr/>
        <a:lstStyle/>
        <a:p>
          <a:endParaRPr lang="en-US"/>
        </a:p>
      </dgm:t>
    </dgm:pt>
    <dgm:pt modelId="{05B895C6-D2DB-46BB-91F1-F727F7EA3E31}" type="pres">
      <dgm:prSet presAssocID="{BD6D37B2-BC85-4959-8E55-41781ED34C3D}" presName="medCircle" presStyleLbl="vennNode1" presStyleIdx="1" presStyleCnt="10"/>
      <dgm:spPr/>
      <dgm:t>
        <a:bodyPr/>
        <a:lstStyle/>
        <a:p>
          <a:endParaRPr lang="en-US"/>
        </a:p>
      </dgm:t>
    </dgm:pt>
    <dgm:pt modelId="{137CC90D-AC17-460D-A3E9-F3F07AD8AF81}" type="pres">
      <dgm:prSet presAssocID="{BD6D37B2-BC85-4959-8E55-41781ED34C3D}" presName="txLvl1" presStyleLbl="revTx" presStyleIdx="0" presStyleCnt="10"/>
      <dgm:spPr/>
      <dgm:t>
        <a:bodyPr/>
        <a:lstStyle/>
        <a:p>
          <a:endParaRPr lang="en-US"/>
        </a:p>
      </dgm:t>
    </dgm:pt>
    <dgm:pt modelId="{643D46FE-3322-449E-987C-6ECD706D9D22}" type="pres">
      <dgm:prSet presAssocID="{BD6D37B2-BC85-4959-8E55-41781ED34C3D}" presName="lin" presStyleCnt="0"/>
      <dgm:spPr/>
    </dgm:pt>
    <dgm:pt modelId="{49FD19F3-485C-4839-B1CA-B10910406A17}" type="pres">
      <dgm:prSet presAssocID="{62C7140D-A282-43CC-9D14-1ABFCDF0E935}" presName="txLvl2" presStyleLbl="revTx" presStyleIdx="1" presStyleCnt="10"/>
      <dgm:spPr/>
      <dgm:t>
        <a:bodyPr/>
        <a:lstStyle/>
        <a:p>
          <a:endParaRPr lang="en-US"/>
        </a:p>
      </dgm:t>
    </dgm:pt>
    <dgm:pt modelId="{506395CD-902F-4629-9AB5-31A45EB18403}" type="pres">
      <dgm:prSet presAssocID="{5DC9EA47-38C4-4E3E-A966-2DB0FAA062B3}" presName="smCircle" presStyleLbl="vennNode1" presStyleIdx="2" presStyleCnt="10"/>
      <dgm:spPr/>
    </dgm:pt>
    <dgm:pt modelId="{1B970916-D201-4848-AA50-9FCCCEBC0AEA}" type="pres">
      <dgm:prSet presAssocID="{B5EAE756-EB35-477B-B07F-0BFFF820FCB1}" presName="txLvl2" presStyleLbl="revTx" presStyleIdx="2" presStyleCnt="10"/>
      <dgm:spPr/>
      <dgm:t>
        <a:bodyPr/>
        <a:lstStyle/>
        <a:p>
          <a:endParaRPr lang="en-US"/>
        </a:p>
      </dgm:t>
    </dgm:pt>
    <dgm:pt modelId="{165CCCE5-42CE-432F-B6DE-4D5C7392740C}" type="pres">
      <dgm:prSet presAssocID="{68408A47-6379-4233-B5BF-C11FED940478}" presName="smCircle" presStyleLbl="vennNode1" presStyleIdx="3" presStyleCnt="10"/>
      <dgm:spPr/>
    </dgm:pt>
    <dgm:pt modelId="{1E74797C-8FC0-4561-8107-84836C703BC9}" type="pres">
      <dgm:prSet presAssocID="{CEF15B78-CB7A-4F99-B02B-B8F8102F3C98}" presName="txLvl2" presStyleLbl="revTx" presStyleIdx="3" presStyleCnt="10"/>
      <dgm:spPr/>
      <dgm:t>
        <a:bodyPr/>
        <a:lstStyle/>
        <a:p>
          <a:endParaRPr lang="en-US"/>
        </a:p>
      </dgm:t>
    </dgm:pt>
    <dgm:pt modelId="{9C642B39-02D1-4B58-B7CA-BFBE2FAF4E49}" type="pres">
      <dgm:prSet presAssocID="{71EA77BD-41CD-411B-ABF0-F4F0BCEEE885}" presName="smCircle" presStyleLbl="vennNode1" presStyleIdx="4" presStyleCnt="10"/>
      <dgm:spPr/>
    </dgm:pt>
    <dgm:pt modelId="{BAD55A14-F5B8-47B6-B3A8-F9CC30DA9162}" type="pres">
      <dgm:prSet presAssocID="{42B6046E-BB9E-41F7-83B7-864BA1BAEDAD}" presName="txLvl2" presStyleLbl="revTx" presStyleIdx="4" presStyleCnt="10"/>
      <dgm:spPr/>
      <dgm:t>
        <a:bodyPr/>
        <a:lstStyle/>
        <a:p>
          <a:endParaRPr lang="en-US"/>
        </a:p>
      </dgm:t>
    </dgm:pt>
    <dgm:pt modelId="{0047E388-6C78-40BA-A6EF-926204FF243F}" type="pres">
      <dgm:prSet presAssocID="{B6E3BF39-5A15-4B92-B36C-B89DAC970478}" presName="smCircle" presStyleLbl="vennNode1" presStyleIdx="5" presStyleCnt="10"/>
      <dgm:spPr/>
    </dgm:pt>
    <dgm:pt modelId="{98880F73-FEB3-4FC6-978A-D66909A17F6E}" type="pres">
      <dgm:prSet presAssocID="{E721C427-2C49-40C8-9626-0C07E22FF582}" presName="txLvl2" presStyleLbl="revTx" presStyleIdx="5" presStyleCnt="10"/>
      <dgm:spPr/>
      <dgm:t>
        <a:bodyPr/>
        <a:lstStyle/>
        <a:p>
          <a:endParaRPr lang="en-US"/>
        </a:p>
      </dgm:t>
    </dgm:pt>
    <dgm:pt modelId="{D825E65F-B634-4CFC-9B7D-C26EF93182AE}" type="pres">
      <dgm:prSet presAssocID="{B374BB0F-DCA7-49E3-959C-87263C1E579A}" presName="smCircle" presStyleLbl="vennNode1" presStyleIdx="6" presStyleCnt="10"/>
      <dgm:spPr/>
    </dgm:pt>
    <dgm:pt modelId="{27FA6948-F1E8-432A-9C22-C1E5DCF865C3}" type="pres">
      <dgm:prSet presAssocID="{91FCE7DB-CEBC-430E-B0A6-87A69562A51F}" presName="txLvl2" presStyleLbl="revTx" presStyleIdx="6" presStyleCnt="10"/>
      <dgm:spPr/>
      <dgm:t>
        <a:bodyPr/>
        <a:lstStyle/>
        <a:p>
          <a:endParaRPr lang="en-US"/>
        </a:p>
      </dgm:t>
    </dgm:pt>
    <dgm:pt modelId="{3555D835-BF3D-4BCC-8E04-7AA59CB2D098}" type="pres">
      <dgm:prSet presAssocID="{EC7F0D32-831B-47A6-9F14-2C312081DDC8}" presName="smCircle" presStyleLbl="vennNode1" presStyleIdx="7" presStyleCnt="10"/>
      <dgm:spPr/>
    </dgm:pt>
    <dgm:pt modelId="{1EBFF2ED-F2B3-4335-8B48-20AAE60DFE4E}" type="pres">
      <dgm:prSet presAssocID="{18FA34AE-9AD3-4A3C-A8A5-E1B532983EBB}" presName="txLvl2" presStyleLbl="revTx" presStyleIdx="7" presStyleCnt="10"/>
      <dgm:spPr/>
      <dgm:t>
        <a:bodyPr/>
        <a:lstStyle/>
        <a:p>
          <a:endParaRPr lang="en-US"/>
        </a:p>
      </dgm:t>
    </dgm:pt>
    <dgm:pt modelId="{360B7C79-5647-40CE-AC07-54D558F1CDF9}" type="pres">
      <dgm:prSet presAssocID="{F1295EDC-D072-4C15-AAA4-004DA9BFE0C4}" presName="smCircle" presStyleLbl="vennNode1" presStyleIdx="8" presStyleCnt="10"/>
      <dgm:spPr/>
    </dgm:pt>
    <dgm:pt modelId="{FCA2C3F8-9754-4973-8135-A4B852F7511C}" type="pres">
      <dgm:prSet presAssocID="{733B22BC-6764-4D76-BB4F-82566B5BF00E}" presName="txLvl2" presStyleLbl="revTx" presStyleIdx="8" presStyleCnt="10"/>
      <dgm:spPr/>
      <dgm:t>
        <a:bodyPr/>
        <a:lstStyle/>
        <a:p>
          <a:endParaRPr lang="en-US"/>
        </a:p>
      </dgm:t>
    </dgm:pt>
    <dgm:pt modelId="{42FA48E6-824F-41FF-A6E8-EE12E702C91F}" type="pres">
      <dgm:prSet presAssocID="{314361C1-15E4-4C02-BE43-8EA162BB0B5E}" presName="smCircle" presStyleLbl="vennNode1" presStyleIdx="9" presStyleCnt="10"/>
      <dgm:spPr/>
    </dgm:pt>
    <dgm:pt modelId="{79A7E501-D3FD-4239-9157-7529926F4EFC}" type="pres">
      <dgm:prSet presAssocID="{01D5C0A2-C9E3-47A3-A471-407C170922AD}" presName="txLvl2" presStyleLbl="revTx" presStyleIdx="9" presStyleCnt="10"/>
      <dgm:spPr/>
      <dgm:t>
        <a:bodyPr/>
        <a:lstStyle/>
        <a:p>
          <a:endParaRPr lang="en-US"/>
        </a:p>
      </dgm:t>
    </dgm:pt>
  </dgm:ptLst>
  <dgm:cxnLst>
    <dgm:cxn modelId="{6F955B88-7948-4A25-8E61-1FAAF4944BFF}" type="presOf" srcId="{91FCE7DB-CEBC-430E-B0A6-87A69562A51F}" destId="{27FA6948-F1E8-432A-9C22-C1E5DCF865C3}" srcOrd="0" destOrd="0" presId="urn:microsoft.com/office/officeart/2008/layout/VerticalCircleList"/>
    <dgm:cxn modelId="{B9AD3DBB-53ED-4E16-B21D-82C937C4444E}" srcId="{BD6D37B2-BC85-4959-8E55-41781ED34C3D}" destId="{733B22BC-6764-4D76-BB4F-82566B5BF00E}" srcOrd="7" destOrd="0" parTransId="{F668B915-6EFE-4C63-A2BB-B0ED44CC9F0D}" sibTransId="{314361C1-15E4-4C02-BE43-8EA162BB0B5E}"/>
    <dgm:cxn modelId="{FBD0D50E-640B-44AE-8ED3-B56A0074A35B}" srcId="{BD6D37B2-BC85-4959-8E55-41781ED34C3D}" destId="{B5EAE756-EB35-477B-B07F-0BFFF820FCB1}" srcOrd="1" destOrd="0" parTransId="{58AD7B58-283C-43F8-ACA3-CC04E66A0C82}" sibTransId="{68408A47-6379-4233-B5BF-C11FED940478}"/>
    <dgm:cxn modelId="{0F1037C6-FB0A-4DCE-83A0-50733CF64D56}" type="presOf" srcId="{01D5C0A2-C9E3-47A3-A471-407C170922AD}" destId="{79A7E501-D3FD-4239-9157-7529926F4EFC}" srcOrd="0" destOrd="0" presId="urn:microsoft.com/office/officeart/2008/layout/VerticalCircleList"/>
    <dgm:cxn modelId="{AE5F7D9E-2297-4C4A-B383-60A1E0B6D144}" type="presOf" srcId="{18FA34AE-9AD3-4A3C-A8A5-E1B532983EBB}" destId="{1EBFF2ED-F2B3-4335-8B48-20AAE60DFE4E}" srcOrd="0" destOrd="0" presId="urn:microsoft.com/office/officeart/2008/layout/VerticalCircleList"/>
    <dgm:cxn modelId="{CCD1A697-1923-4E5C-B013-644D3E115E16}" srcId="{BD6D37B2-BC85-4959-8E55-41781ED34C3D}" destId="{E721C427-2C49-40C8-9626-0C07E22FF582}" srcOrd="4" destOrd="0" parTransId="{FBDA41E8-D531-459F-8C49-7386B40CCED2}" sibTransId="{B374BB0F-DCA7-49E3-959C-87263C1E579A}"/>
    <dgm:cxn modelId="{6FE4A9FB-4A05-4D92-9959-39DE39AAB1B4}" srcId="{B73F2632-DBD6-429E-AB0F-244056DA43DD}" destId="{BD6D37B2-BC85-4959-8E55-41781ED34C3D}" srcOrd="0" destOrd="0" parTransId="{833DFA6B-17F2-4183-A25B-6F7C437512CC}" sibTransId="{C3D97034-BC26-450B-B7C7-DA0411302CE2}"/>
    <dgm:cxn modelId="{DDF416D7-5A54-4E4D-B772-16958FCBFA4B}" type="presOf" srcId="{733B22BC-6764-4D76-BB4F-82566B5BF00E}" destId="{FCA2C3F8-9754-4973-8135-A4B852F7511C}" srcOrd="0" destOrd="0" presId="urn:microsoft.com/office/officeart/2008/layout/VerticalCircleList"/>
    <dgm:cxn modelId="{71114FAC-0B58-48B6-B925-E0E49162DAF5}" type="presOf" srcId="{E721C427-2C49-40C8-9626-0C07E22FF582}" destId="{98880F73-FEB3-4FC6-978A-D66909A17F6E}" srcOrd="0" destOrd="0" presId="urn:microsoft.com/office/officeart/2008/layout/VerticalCircleList"/>
    <dgm:cxn modelId="{B5C24950-5F59-41FC-AD52-F07D34999944}" type="presOf" srcId="{62C7140D-A282-43CC-9D14-1ABFCDF0E935}" destId="{49FD19F3-485C-4839-B1CA-B10910406A17}" srcOrd="0" destOrd="0" presId="urn:microsoft.com/office/officeart/2008/layout/VerticalCircleList"/>
    <dgm:cxn modelId="{0BC6B94A-3C72-454A-8CA7-C35CC378D231}" type="presOf" srcId="{B5EAE756-EB35-477B-B07F-0BFFF820FCB1}" destId="{1B970916-D201-4848-AA50-9FCCCEBC0AEA}" srcOrd="0" destOrd="0" presId="urn:microsoft.com/office/officeart/2008/layout/VerticalCircleList"/>
    <dgm:cxn modelId="{266F3076-F27C-4B18-9C2B-CC18F126ABB1}" srcId="{BD6D37B2-BC85-4959-8E55-41781ED34C3D}" destId="{62C7140D-A282-43CC-9D14-1ABFCDF0E935}" srcOrd="0" destOrd="0" parTransId="{4BDEF0DC-A649-4B00-8356-3319BE66AD63}" sibTransId="{5DC9EA47-38C4-4E3E-A966-2DB0FAA062B3}"/>
    <dgm:cxn modelId="{0B695B05-D86C-4FE3-ABDD-D8F009CE28CF}" type="presOf" srcId="{B73F2632-DBD6-429E-AB0F-244056DA43DD}" destId="{30492D6E-C0BA-44FE-94E1-1D2920F4E26D}" srcOrd="0" destOrd="0" presId="urn:microsoft.com/office/officeart/2008/layout/VerticalCircleList"/>
    <dgm:cxn modelId="{576713BF-6C76-43A0-A5FF-D1CDD6967CB9}" srcId="{BD6D37B2-BC85-4959-8E55-41781ED34C3D}" destId="{18FA34AE-9AD3-4A3C-A8A5-E1B532983EBB}" srcOrd="6" destOrd="0" parTransId="{94FEE18B-CFB5-43C0-B721-2A764DEF7029}" sibTransId="{F1295EDC-D072-4C15-AAA4-004DA9BFE0C4}"/>
    <dgm:cxn modelId="{55CE8853-7802-4B1A-8E02-18D0F24E1848}" type="presOf" srcId="{CEF15B78-CB7A-4F99-B02B-B8F8102F3C98}" destId="{1E74797C-8FC0-4561-8107-84836C703BC9}" srcOrd="0" destOrd="0" presId="urn:microsoft.com/office/officeart/2008/layout/VerticalCircleList"/>
    <dgm:cxn modelId="{21610108-6970-4307-9DFA-CBA425589C54}" srcId="{BD6D37B2-BC85-4959-8E55-41781ED34C3D}" destId="{CEF15B78-CB7A-4F99-B02B-B8F8102F3C98}" srcOrd="2" destOrd="0" parTransId="{7A2875C8-A2C1-4851-96A5-6A34291E7CB3}" sibTransId="{71EA77BD-41CD-411B-ABF0-F4F0BCEEE885}"/>
    <dgm:cxn modelId="{7AD0CE76-1F0B-4D65-83FF-71C38D6D3B58}" srcId="{BD6D37B2-BC85-4959-8E55-41781ED34C3D}" destId="{01D5C0A2-C9E3-47A3-A471-407C170922AD}" srcOrd="8" destOrd="0" parTransId="{AE0863D8-CF0A-48E3-8CFE-C1729BE729D6}" sibTransId="{7A385143-B401-4D7B-9B7A-79A1EF4E38A8}"/>
    <dgm:cxn modelId="{D9EF6062-8C2F-40D0-98F1-174CF8901553}" type="presOf" srcId="{42B6046E-BB9E-41F7-83B7-864BA1BAEDAD}" destId="{BAD55A14-F5B8-47B6-B3A8-F9CC30DA9162}" srcOrd="0" destOrd="0" presId="urn:microsoft.com/office/officeart/2008/layout/VerticalCircleList"/>
    <dgm:cxn modelId="{A1BD5D06-A7A9-4F30-88B0-C027783E1248}" type="presOf" srcId="{BD6D37B2-BC85-4959-8E55-41781ED34C3D}" destId="{137CC90D-AC17-460D-A3E9-F3F07AD8AF81}" srcOrd="0" destOrd="0" presId="urn:microsoft.com/office/officeart/2008/layout/VerticalCircleList"/>
    <dgm:cxn modelId="{89B90DEB-D524-4DE0-A813-485DF11A5831}" srcId="{BD6D37B2-BC85-4959-8E55-41781ED34C3D}" destId="{91FCE7DB-CEBC-430E-B0A6-87A69562A51F}" srcOrd="5" destOrd="0" parTransId="{DE3C9477-BB3D-49A4-A3BE-FEA561643324}" sibTransId="{EC7F0D32-831B-47A6-9F14-2C312081DDC8}"/>
    <dgm:cxn modelId="{4B257868-CB0A-4C51-BA9B-37533F0FDAC9}" srcId="{BD6D37B2-BC85-4959-8E55-41781ED34C3D}" destId="{42B6046E-BB9E-41F7-83B7-864BA1BAEDAD}" srcOrd="3" destOrd="0" parTransId="{67C59CBD-7F92-4DB1-A5DF-66740306E14A}" sibTransId="{B6E3BF39-5A15-4B92-B36C-B89DAC970478}"/>
    <dgm:cxn modelId="{F7F6D282-FF71-4DFD-8D24-98A05609B847}" type="presParOf" srcId="{30492D6E-C0BA-44FE-94E1-1D2920F4E26D}" destId="{BB3FBE8A-8254-43BF-826C-A488EFDBE005}" srcOrd="0" destOrd="0" presId="urn:microsoft.com/office/officeart/2008/layout/VerticalCircleList"/>
    <dgm:cxn modelId="{E2771555-3E58-47B2-BB5D-9068365B17E9}" type="presParOf" srcId="{BB3FBE8A-8254-43BF-826C-A488EFDBE005}" destId="{DCB97E12-E30D-4A1D-BA67-8F761D77F457}" srcOrd="0" destOrd="0" presId="urn:microsoft.com/office/officeart/2008/layout/VerticalCircleList"/>
    <dgm:cxn modelId="{572F4AAE-BBDD-4362-BD3B-B780EB341772}" type="presParOf" srcId="{BB3FBE8A-8254-43BF-826C-A488EFDBE005}" destId="{05B895C6-D2DB-46BB-91F1-F727F7EA3E31}" srcOrd="1" destOrd="0" presId="urn:microsoft.com/office/officeart/2008/layout/VerticalCircleList"/>
    <dgm:cxn modelId="{5948E284-2434-4D2C-9A1B-D2CC10ADE51D}" type="presParOf" srcId="{BB3FBE8A-8254-43BF-826C-A488EFDBE005}" destId="{137CC90D-AC17-460D-A3E9-F3F07AD8AF81}" srcOrd="2" destOrd="0" presId="urn:microsoft.com/office/officeart/2008/layout/VerticalCircleList"/>
    <dgm:cxn modelId="{09963205-F912-41E0-AE03-B3F36884CA03}" type="presParOf" srcId="{BB3FBE8A-8254-43BF-826C-A488EFDBE005}" destId="{643D46FE-3322-449E-987C-6ECD706D9D22}" srcOrd="3" destOrd="0" presId="urn:microsoft.com/office/officeart/2008/layout/VerticalCircleList"/>
    <dgm:cxn modelId="{46DD367F-522A-4760-A614-513E8BC5BEFF}" type="presParOf" srcId="{643D46FE-3322-449E-987C-6ECD706D9D22}" destId="{49FD19F3-485C-4839-B1CA-B10910406A17}" srcOrd="0" destOrd="0" presId="urn:microsoft.com/office/officeart/2008/layout/VerticalCircleList"/>
    <dgm:cxn modelId="{CF314769-AEA6-4B5E-88E8-1CF47507D235}" type="presParOf" srcId="{643D46FE-3322-449E-987C-6ECD706D9D22}" destId="{506395CD-902F-4629-9AB5-31A45EB18403}" srcOrd="1" destOrd="0" presId="urn:microsoft.com/office/officeart/2008/layout/VerticalCircleList"/>
    <dgm:cxn modelId="{8ED4A4C4-E150-48D2-8827-7021C1D7A863}" type="presParOf" srcId="{643D46FE-3322-449E-987C-6ECD706D9D22}" destId="{1B970916-D201-4848-AA50-9FCCCEBC0AEA}" srcOrd="2" destOrd="0" presId="urn:microsoft.com/office/officeart/2008/layout/VerticalCircleList"/>
    <dgm:cxn modelId="{B1CC436D-F108-49B8-81D5-FCA7585B2EC4}" type="presParOf" srcId="{643D46FE-3322-449E-987C-6ECD706D9D22}" destId="{165CCCE5-42CE-432F-B6DE-4D5C7392740C}" srcOrd="3" destOrd="0" presId="urn:microsoft.com/office/officeart/2008/layout/VerticalCircleList"/>
    <dgm:cxn modelId="{D5CF82D1-976A-4EE4-9801-08F586E31ECB}" type="presParOf" srcId="{643D46FE-3322-449E-987C-6ECD706D9D22}" destId="{1E74797C-8FC0-4561-8107-84836C703BC9}" srcOrd="4" destOrd="0" presId="urn:microsoft.com/office/officeart/2008/layout/VerticalCircleList"/>
    <dgm:cxn modelId="{20F6F5C5-3EE1-4282-976C-FA9CED0DD6BC}" type="presParOf" srcId="{643D46FE-3322-449E-987C-6ECD706D9D22}" destId="{9C642B39-02D1-4B58-B7CA-BFBE2FAF4E49}" srcOrd="5" destOrd="0" presId="urn:microsoft.com/office/officeart/2008/layout/VerticalCircleList"/>
    <dgm:cxn modelId="{BA2F8D99-CDB9-4C1B-A40F-3F143FD08D30}" type="presParOf" srcId="{643D46FE-3322-449E-987C-6ECD706D9D22}" destId="{BAD55A14-F5B8-47B6-B3A8-F9CC30DA9162}" srcOrd="6" destOrd="0" presId="urn:microsoft.com/office/officeart/2008/layout/VerticalCircleList"/>
    <dgm:cxn modelId="{194590A9-6D21-43FB-A82C-37FABAFD6C6E}" type="presParOf" srcId="{643D46FE-3322-449E-987C-6ECD706D9D22}" destId="{0047E388-6C78-40BA-A6EF-926204FF243F}" srcOrd="7" destOrd="0" presId="urn:microsoft.com/office/officeart/2008/layout/VerticalCircleList"/>
    <dgm:cxn modelId="{C36AE4C7-710B-4B50-BFA7-3427B329B6F2}" type="presParOf" srcId="{643D46FE-3322-449E-987C-6ECD706D9D22}" destId="{98880F73-FEB3-4FC6-978A-D66909A17F6E}" srcOrd="8" destOrd="0" presId="urn:microsoft.com/office/officeart/2008/layout/VerticalCircleList"/>
    <dgm:cxn modelId="{283F93FD-D2ED-497C-8462-5B536B11A47C}" type="presParOf" srcId="{643D46FE-3322-449E-987C-6ECD706D9D22}" destId="{D825E65F-B634-4CFC-9B7D-C26EF93182AE}" srcOrd="9" destOrd="0" presId="urn:microsoft.com/office/officeart/2008/layout/VerticalCircleList"/>
    <dgm:cxn modelId="{DA2C82B7-B85C-496F-A6D4-2024A95BCCEB}" type="presParOf" srcId="{643D46FE-3322-449E-987C-6ECD706D9D22}" destId="{27FA6948-F1E8-432A-9C22-C1E5DCF865C3}" srcOrd="10" destOrd="0" presId="urn:microsoft.com/office/officeart/2008/layout/VerticalCircleList"/>
    <dgm:cxn modelId="{A4B0DF03-558F-4B5A-AA6B-F05516C5B56B}" type="presParOf" srcId="{643D46FE-3322-449E-987C-6ECD706D9D22}" destId="{3555D835-BF3D-4BCC-8E04-7AA59CB2D098}" srcOrd="11" destOrd="0" presId="urn:microsoft.com/office/officeart/2008/layout/VerticalCircleList"/>
    <dgm:cxn modelId="{9947DD7C-A6F3-4B9C-B772-25DC56433A7B}" type="presParOf" srcId="{643D46FE-3322-449E-987C-6ECD706D9D22}" destId="{1EBFF2ED-F2B3-4335-8B48-20AAE60DFE4E}" srcOrd="12" destOrd="0" presId="urn:microsoft.com/office/officeart/2008/layout/VerticalCircleList"/>
    <dgm:cxn modelId="{3FB8B830-5E67-4E2B-BC9F-C8E048035865}" type="presParOf" srcId="{643D46FE-3322-449E-987C-6ECD706D9D22}" destId="{360B7C79-5647-40CE-AC07-54D558F1CDF9}" srcOrd="13" destOrd="0" presId="urn:microsoft.com/office/officeart/2008/layout/VerticalCircleList"/>
    <dgm:cxn modelId="{DF5C7BF2-616C-48CD-B5A6-3171B66BDA99}" type="presParOf" srcId="{643D46FE-3322-449E-987C-6ECD706D9D22}" destId="{FCA2C3F8-9754-4973-8135-A4B852F7511C}" srcOrd="14" destOrd="0" presId="urn:microsoft.com/office/officeart/2008/layout/VerticalCircleList"/>
    <dgm:cxn modelId="{BE3AFE4C-8346-4F1F-B513-2147542EB491}" type="presParOf" srcId="{643D46FE-3322-449E-987C-6ECD706D9D22}" destId="{42FA48E6-824F-41FF-A6E8-EE12E702C91F}" srcOrd="15" destOrd="0" presId="urn:microsoft.com/office/officeart/2008/layout/VerticalCircleList"/>
    <dgm:cxn modelId="{F375F56C-5CFB-4F22-9F47-59933F8FBD8E}" type="presParOf" srcId="{643D46FE-3322-449E-987C-6ECD706D9D22}" destId="{79A7E501-D3FD-4239-9157-7529926F4EFC}" srcOrd="16"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F9D98B-1B05-4728-9553-8984BA646531}" type="doc">
      <dgm:prSet loTypeId="urn:microsoft.com/office/officeart/2008/layout/LinedList" loCatId="hierarchy" qsTypeId="urn:microsoft.com/office/officeart/2005/8/quickstyle/simple1" qsCatId="simple" csTypeId="urn:microsoft.com/office/officeart/2005/8/colors/accent1_4" csCatId="accent1" phldr="1"/>
      <dgm:spPr/>
      <dgm:t>
        <a:bodyPr/>
        <a:lstStyle/>
        <a:p>
          <a:endParaRPr lang="en-US"/>
        </a:p>
      </dgm:t>
    </dgm:pt>
    <dgm:pt modelId="{4008AE47-20A6-4C23-A618-5AC1B9904F60}">
      <dgm:prSet phldrT="[Text]" custT="1"/>
      <dgm:spPr/>
      <dgm:t>
        <a:bodyPr/>
        <a:lstStyle/>
        <a:p>
          <a:r>
            <a:rPr lang="en-US" sz="2000" b="0" dirty="0" smtClean="0"/>
            <a:t>Advantages</a:t>
          </a:r>
          <a:endParaRPr lang="en-US" sz="2000" b="0" dirty="0"/>
        </a:p>
      </dgm:t>
    </dgm:pt>
    <dgm:pt modelId="{886D7FD9-ED5B-4AB1-9F40-3502C0A37DC6}" type="parTrans" cxnId="{BCA7330C-F9F1-4553-8363-DE9CA4CBB4A2}">
      <dgm:prSet/>
      <dgm:spPr/>
      <dgm:t>
        <a:bodyPr/>
        <a:lstStyle/>
        <a:p>
          <a:endParaRPr lang="en-US" sz="2000"/>
        </a:p>
      </dgm:t>
    </dgm:pt>
    <dgm:pt modelId="{69FEC536-142C-4C4C-85D6-CAD722F41245}" type="sibTrans" cxnId="{BCA7330C-F9F1-4553-8363-DE9CA4CBB4A2}">
      <dgm:prSet/>
      <dgm:spPr/>
      <dgm:t>
        <a:bodyPr/>
        <a:lstStyle/>
        <a:p>
          <a:endParaRPr lang="en-US" sz="2000"/>
        </a:p>
      </dgm:t>
    </dgm:pt>
    <dgm:pt modelId="{13743D79-2D8B-4FE4-A818-BD40D4D7E9EA}">
      <dgm:prSet phldrT="[Text]" custT="1"/>
      <dgm:spPr/>
      <dgm:t>
        <a:bodyPr/>
        <a:lstStyle/>
        <a:p>
          <a:r>
            <a:rPr lang="en-US" sz="2000" dirty="0" smtClean="0"/>
            <a:t>Re-using components</a:t>
          </a:r>
          <a:endParaRPr lang="en-US" sz="2000" dirty="0"/>
        </a:p>
      </dgm:t>
    </dgm:pt>
    <dgm:pt modelId="{E24F8213-16C6-4602-8956-4A2B47B54301}" type="parTrans" cxnId="{00999E75-E6CA-4C2B-849D-13C168C5C555}">
      <dgm:prSet/>
      <dgm:spPr/>
      <dgm:t>
        <a:bodyPr/>
        <a:lstStyle/>
        <a:p>
          <a:endParaRPr lang="en-US" sz="2000"/>
        </a:p>
      </dgm:t>
    </dgm:pt>
    <dgm:pt modelId="{9FDC3E90-F7F9-4EB4-9999-0D7B633B6DE2}" type="sibTrans" cxnId="{00999E75-E6CA-4C2B-849D-13C168C5C555}">
      <dgm:prSet/>
      <dgm:spPr/>
      <dgm:t>
        <a:bodyPr/>
        <a:lstStyle/>
        <a:p>
          <a:endParaRPr lang="en-US" sz="2000"/>
        </a:p>
      </dgm:t>
    </dgm:pt>
    <dgm:pt modelId="{29F7A5FF-4F92-4283-9C5A-E94A81658B36}">
      <dgm:prSet phldrT="[Text]" custT="1"/>
      <dgm:spPr/>
      <dgm:t>
        <a:bodyPr/>
        <a:lstStyle/>
        <a:p>
          <a:r>
            <a:rPr lang="en-US" sz="2000" dirty="0" smtClean="0"/>
            <a:t>Low cost</a:t>
          </a:r>
          <a:endParaRPr lang="en-US" sz="2000" dirty="0"/>
        </a:p>
      </dgm:t>
    </dgm:pt>
    <dgm:pt modelId="{87A11FAC-39F5-40AA-82C1-9F1112B2DD5C}" type="parTrans" cxnId="{92EEBF6D-9AFC-42FC-B02B-1066EE6A8FC4}">
      <dgm:prSet/>
      <dgm:spPr/>
      <dgm:t>
        <a:bodyPr/>
        <a:lstStyle/>
        <a:p>
          <a:endParaRPr lang="en-US" sz="2000"/>
        </a:p>
      </dgm:t>
    </dgm:pt>
    <dgm:pt modelId="{A7303448-010A-4937-A356-3C56665583F6}" type="sibTrans" cxnId="{92EEBF6D-9AFC-42FC-B02B-1066EE6A8FC4}">
      <dgm:prSet/>
      <dgm:spPr/>
      <dgm:t>
        <a:bodyPr/>
        <a:lstStyle/>
        <a:p>
          <a:endParaRPr lang="en-US" sz="2000"/>
        </a:p>
      </dgm:t>
    </dgm:pt>
    <dgm:pt modelId="{4A239B5F-F369-46EF-9036-8C5D1D640FF9}">
      <dgm:prSet phldrT="[Text]" custT="1"/>
      <dgm:spPr/>
      <dgm:t>
        <a:bodyPr/>
        <a:lstStyle/>
        <a:p>
          <a:r>
            <a:rPr lang="en-US" sz="2000" dirty="0" smtClean="0"/>
            <a:t>Full control</a:t>
          </a:r>
          <a:endParaRPr lang="en-US" sz="2000" dirty="0"/>
        </a:p>
      </dgm:t>
    </dgm:pt>
    <dgm:pt modelId="{CC3C89A2-4293-46AC-A24D-A09F2E480429}" type="parTrans" cxnId="{FB395AD9-7D06-48FD-928A-F6E358A39D1D}">
      <dgm:prSet/>
      <dgm:spPr/>
      <dgm:t>
        <a:bodyPr/>
        <a:lstStyle/>
        <a:p>
          <a:endParaRPr lang="en-US" sz="2000"/>
        </a:p>
      </dgm:t>
    </dgm:pt>
    <dgm:pt modelId="{488C04FD-5C31-445B-858C-BD6CFBA56608}" type="sibTrans" cxnId="{FB395AD9-7D06-48FD-928A-F6E358A39D1D}">
      <dgm:prSet/>
      <dgm:spPr/>
      <dgm:t>
        <a:bodyPr/>
        <a:lstStyle/>
        <a:p>
          <a:endParaRPr lang="en-US" sz="2000"/>
        </a:p>
      </dgm:t>
    </dgm:pt>
    <dgm:pt modelId="{3399EC48-E112-4493-8166-2690ADD656E5}">
      <dgm:prSet phldrT="[Text]" custT="1"/>
      <dgm:spPr/>
      <dgm:t>
        <a:bodyPr/>
        <a:lstStyle/>
        <a:p>
          <a:r>
            <a:rPr lang="en-US" sz="2000" dirty="0" smtClean="0"/>
            <a:t>Eases testing of new features</a:t>
          </a:r>
          <a:endParaRPr lang="en-US" sz="2000" dirty="0"/>
        </a:p>
      </dgm:t>
    </dgm:pt>
    <dgm:pt modelId="{BFDD44F5-E3E3-4522-9C44-33C6550929D1}" type="parTrans" cxnId="{607765A6-5DBC-49B4-948F-1ABBEB435BEC}">
      <dgm:prSet/>
      <dgm:spPr/>
      <dgm:t>
        <a:bodyPr/>
        <a:lstStyle/>
        <a:p>
          <a:endParaRPr lang="en-US" sz="2000"/>
        </a:p>
      </dgm:t>
    </dgm:pt>
    <dgm:pt modelId="{19290E90-1FC8-4570-9241-095C4D70F244}" type="sibTrans" cxnId="{607765A6-5DBC-49B4-948F-1ABBEB435BEC}">
      <dgm:prSet/>
      <dgm:spPr/>
      <dgm:t>
        <a:bodyPr/>
        <a:lstStyle/>
        <a:p>
          <a:endParaRPr lang="en-US" sz="2000"/>
        </a:p>
      </dgm:t>
    </dgm:pt>
    <dgm:pt modelId="{C638C9BA-B73E-4F40-B29B-0935CD0426FB}">
      <dgm:prSet phldrT="[Text]" custT="1"/>
      <dgm:spPr/>
      <dgm:t>
        <a:bodyPr/>
        <a:lstStyle/>
        <a:p>
          <a:r>
            <a:rPr lang="en-US" sz="2000" dirty="0" smtClean="0"/>
            <a:t>Quality</a:t>
          </a:r>
          <a:endParaRPr lang="en-US" sz="2000" dirty="0"/>
        </a:p>
      </dgm:t>
    </dgm:pt>
    <dgm:pt modelId="{A6DCCBD0-01FD-45B4-94F3-03ED2A5B10E0}" type="parTrans" cxnId="{524E8CC2-EEA2-4961-930D-7132E60D9961}">
      <dgm:prSet/>
      <dgm:spPr/>
      <dgm:t>
        <a:bodyPr/>
        <a:lstStyle/>
        <a:p>
          <a:endParaRPr lang="en-US" sz="2000"/>
        </a:p>
      </dgm:t>
    </dgm:pt>
    <dgm:pt modelId="{369B1E06-499A-464C-BBC6-3DEE3483FA81}" type="sibTrans" cxnId="{524E8CC2-EEA2-4961-930D-7132E60D9961}">
      <dgm:prSet/>
      <dgm:spPr/>
      <dgm:t>
        <a:bodyPr/>
        <a:lstStyle/>
        <a:p>
          <a:endParaRPr lang="en-US" sz="2000"/>
        </a:p>
      </dgm:t>
    </dgm:pt>
    <dgm:pt modelId="{01A4AEF9-1811-4063-B83A-42CB92246C42}">
      <dgm:prSet phldrT="[Text]" custT="1"/>
      <dgm:spPr/>
      <dgm:t>
        <a:bodyPr/>
        <a:lstStyle/>
        <a:p>
          <a:r>
            <a:rPr lang="en-US" sz="2000" dirty="0" smtClean="0"/>
            <a:t>Community support</a:t>
          </a:r>
          <a:endParaRPr lang="en-US" sz="2000" dirty="0"/>
        </a:p>
      </dgm:t>
    </dgm:pt>
    <dgm:pt modelId="{5120CD20-4C92-48B8-8FEE-64A2FAE16182}" type="parTrans" cxnId="{D374CA71-1407-4D65-9DA6-38B28870C12C}">
      <dgm:prSet/>
      <dgm:spPr/>
      <dgm:t>
        <a:bodyPr/>
        <a:lstStyle/>
        <a:p>
          <a:endParaRPr lang="en-US" sz="2000"/>
        </a:p>
      </dgm:t>
    </dgm:pt>
    <dgm:pt modelId="{BFDC782F-169D-4860-987F-959418C82CB8}" type="sibTrans" cxnId="{D374CA71-1407-4D65-9DA6-38B28870C12C}">
      <dgm:prSet/>
      <dgm:spPr/>
      <dgm:t>
        <a:bodyPr/>
        <a:lstStyle/>
        <a:p>
          <a:endParaRPr lang="en-US" sz="2000"/>
        </a:p>
      </dgm:t>
    </dgm:pt>
    <dgm:pt modelId="{A2270474-6AE6-41F0-BC47-6E0973983CF6}">
      <dgm:prSet phldrT="[Text]" custT="1"/>
      <dgm:spPr/>
      <dgm:t>
        <a:bodyPr/>
        <a:lstStyle/>
        <a:p>
          <a:r>
            <a:rPr lang="en-US" sz="2000" b="0" i="0" smtClean="0"/>
            <a:t>Taking part into the community</a:t>
          </a:r>
          <a:endParaRPr lang="en-US" sz="2000" dirty="0" smtClean="0"/>
        </a:p>
        <a:p>
          <a:endParaRPr lang="en-US" sz="2000" dirty="0"/>
        </a:p>
      </dgm:t>
    </dgm:pt>
    <dgm:pt modelId="{4E5909BF-5549-4ECD-BD9E-2D01CA17BF08}" type="parTrans" cxnId="{6978115C-370C-4340-B8F9-755CCFFAE755}">
      <dgm:prSet/>
      <dgm:spPr/>
      <dgm:t>
        <a:bodyPr/>
        <a:lstStyle/>
        <a:p>
          <a:endParaRPr lang="en-US" sz="2000"/>
        </a:p>
      </dgm:t>
    </dgm:pt>
    <dgm:pt modelId="{EF71BF4B-D44D-46FF-93A1-7529B93AF323}" type="sibTrans" cxnId="{6978115C-370C-4340-B8F9-755CCFFAE755}">
      <dgm:prSet/>
      <dgm:spPr/>
      <dgm:t>
        <a:bodyPr/>
        <a:lstStyle/>
        <a:p>
          <a:endParaRPr lang="en-US" sz="2000"/>
        </a:p>
      </dgm:t>
    </dgm:pt>
    <dgm:pt modelId="{B1B87B76-E9B8-4A2D-AAB6-9CEA4CDCCDFD}" type="pres">
      <dgm:prSet presAssocID="{9FF9D98B-1B05-4728-9553-8984BA646531}" presName="vert0" presStyleCnt="0">
        <dgm:presLayoutVars>
          <dgm:dir/>
          <dgm:animOne val="branch"/>
          <dgm:animLvl val="lvl"/>
        </dgm:presLayoutVars>
      </dgm:prSet>
      <dgm:spPr/>
      <dgm:t>
        <a:bodyPr/>
        <a:lstStyle/>
        <a:p>
          <a:endParaRPr lang="en-US"/>
        </a:p>
      </dgm:t>
    </dgm:pt>
    <dgm:pt modelId="{8850528A-416E-43B0-8097-E22C4FD04CC7}" type="pres">
      <dgm:prSet presAssocID="{4008AE47-20A6-4C23-A618-5AC1B9904F60}" presName="thickLine" presStyleLbl="alignNode1" presStyleIdx="0" presStyleCnt="1"/>
      <dgm:spPr/>
    </dgm:pt>
    <dgm:pt modelId="{CE4985B2-E52C-4810-A072-DEB82C05B640}" type="pres">
      <dgm:prSet presAssocID="{4008AE47-20A6-4C23-A618-5AC1B9904F60}" presName="horz1" presStyleCnt="0"/>
      <dgm:spPr/>
    </dgm:pt>
    <dgm:pt modelId="{FBD3BB89-3A0D-490C-8DDB-7134395B4844}" type="pres">
      <dgm:prSet presAssocID="{4008AE47-20A6-4C23-A618-5AC1B9904F60}" presName="tx1" presStyleLbl="revTx" presStyleIdx="0" presStyleCnt="8"/>
      <dgm:spPr/>
      <dgm:t>
        <a:bodyPr/>
        <a:lstStyle/>
        <a:p>
          <a:endParaRPr lang="en-US"/>
        </a:p>
      </dgm:t>
    </dgm:pt>
    <dgm:pt modelId="{0FCCEFD9-58D5-416F-8751-7F9A13DBFC87}" type="pres">
      <dgm:prSet presAssocID="{4008AE47-20A6-4C23-A618-5AC1B9904F60}" presName="vert1" presStyleCnt="0"/>
      <dgm:spPr/>
    </dgm:pt>
    <dgm:pt modelId="{234E18F5-F44A-4065-9587-A4099726D02F}" type="pres">
      <dgm:prSet presAssocID="{13743D79-2D8B-4FE4-A818-BD40D4D7E9EA}" presName="vertSpace2a" presStyleCnt="0"/>
      <dgm:spPr/>
    </dgm:pt>
    <dgm:pt modelId="{308E88D2-E5F5-439A-88D4-319D914F72A0}" type="pres">
      <dgm:prSet presAssocID="{13743D79-2D8B-4FE4-A818-BD40D4D7E9EA}" presName="horz2" presStyleCnt="0"/>
      <dgm:spPr/>
    </dgm:pt>
    <dgm:pt modelId="{AAE923AC-C5FE-4E15-A1EB-F577DC3D495F}" type="pres">
      <dgm:prSet presAssocID="{13743D79-2D8B-4FE4-A818-BD40D4D7E9EA}" presName="horzSpace2" presStyleCnt="0"/>
      <dgm:spPr/>
    </dgm:pt>
    <dgm:pt modelId="{4F6002B9-2110-43B4-B8E9-FE8CC0D32A82}" type="pres">
      <dgm:prSet presAssocID="{13743D79-2D8B-4FE4-A818-BD40D4D7E9EA}" presName="tx2" presStyleLbl="revTx" presStyleIdx="1" presStyleCnt="8"/>
      <dgm:spPr/>
      <dgm:t>
        <a:bodyPr/>
        <a:lstStyle/>
        <a:p>
          <a:endParaRPr lang="en-US"/>
        </a:p>
      </dgm:t>
    </dgm:pt>
    <dgm:pt modelId="{00A0C1A5-29C7-40AD-9F14-3345A985517C}" type="pres">
      <dgm:prSet presAssocID="{13743D79-2D8B-4FE4-A818-BD40D4D7E9EA}" presName="vert2" presStyleCnt="0"/>
      <dgm:spPr/>
    </dgm:pt>
    <dgm:pt modelId="{9720CA7A-7646-446E-BB0B-F2C375BBE302}" type="pres">
      <dgm:prSet presAssocID="{13743D79-2D8B-4FE4-A818-BD40D4D7E9EA}" presName="thinLine2b" presStyleLbl="callout" presStyleIdx="0" presStyleCnt="7"/>
      <dgm:spPr/>
    </dgm:pt>
    <dgm:pt modelId="{1689516E-D0C2-45D8-A746-C8D0CD3A6503}" type="pres">
      <dgm:prSet presAssocID="{13743D79-2D8B-4FE4-A818-BD40D4D7E9EA}" presName="vertSpace2b" presStyleCnt="0"/>
      <dgm:spPr/>
    </dgm:pt>
    <dgm:pt modelId="{A49FBFB0-A753-4C44-A245-C7EFBCDCE676}" type="pres">
      <dgm:prSet presAssocID="{29F7A5FF-4F92-4283-9C5A-E94A81658B36}" presName="horz2" presStyleCnt="0"/>
      <dgm:spPr/>
    </dgm:pt>
    <dgm:pt modelId="{97580E35-5336-4A99-BDAA-8703E4EA9F48}" type="pres">
      <dgm:prSet presAssocID="{29F7A5FF-4F92-4283-9C5A-E94A81658B36}" presName="horzSpace2" presStyleCnt="0"/>
      <dgm:spPr/>
    </dgm:pt>
    <dgm:pt modelId="{80F5C8E7-D7DC-4EB4-BA16-941373C930CB}" type="pres">
      <dgm:prSet presAssocID="{29F7A5FF-4F92-4283-9C5A-E94A81658B36}" presName="tx2" presStyleLbl="revTx" presStyleIdx="2" presStyleCnt="8"/>
      <dgm:spPr/>
      <dgm:t>
        <a:bodyPr/>
        <a:lstStyle/>
        <a:p>
          <a:endParaRPr lang="en-US"/>
        </a:p>
      </dgm:t>
    </dgm:pt>
    <dgm:pt modelId="{ED7B5DC6-E5D1-4D70-96BC-587A53887B78}" type="pres">
      <dgm:prSet presAssocID="{29F7A5FF-4F92-4283-9C5A-E94A81658B36}" presName="vert2" presStyleCnt="0"/>
      <dgm:spPr/>
    </dgm:pt>
    <dgm:pt modelId="{2BDC4F08-A41F-416C-9F23-B6E40799B7E4}" type="pres">
      <dgm:prSet presAssocID="{29F7A5FF-4F92-4283-9C5A-E94A81658B36}" presName="thinLine2b" presStyleLbl="callout" presStyleIdx="1" presStyleCnt="7"/>
      <dgm:spPr/>
    </dgm:pt>
    <dgm:pt modelId="{55B959F1-E3A1-4967-BBAC-F305BE70BE6E}" type="pres">
      <dgm:prSet presAssocID="{29F7A5FF-4F92-4283-9C5A-E94A81658B36}" presName="vertSpace2b" presStyleCnt="0"/>
      <dgm:spPr/>
    </dgm:pt>
    <dgm:pt modelId="{381A5A67-A2FF-4D3F-A19A-2102AECCE779}" type="pres">
      <dgm:prSet presAssocID="{4A239B5F-F369-46EF-9036-8C5D1D640FF9}" presName="horz2" presStyleCnt="0"/>
      <dgm:spPr/>
    </dgm:pt>
    <dgm:pt modelId="{E7957F87-8FA9-4D17-84C9-30265F0EB165}" type="pres">
      <dgm:prSet presAssocID="{4A239B5F-F369-46EF-9036-8C5D1D640FF9}" presName="horzSpace2" presStyleCnt="0"/>
      <dgm:spPr/>
    </dgm:pt>
    <dgm:pt modelId="{90426BE3-8A72-4004-9634-3BBC0740595C}" type="pres">
      <dgm:prSet presAssocID="{4A239B5F-F369-46EF-9036-8C5D1D640FF9}" presName="tx2" presStyleLbl="revTx" presStyleIdx="3" presStyleCnt="8"/>
      <dgm:spPr/>
      <dgm:t>
        <a:bodyPr/>
        <a:lstStyle/>
        <a:p>
          <a:endParaRPr lang="en-US"/>
        </a:p>
      </dgm:t>
    </dgm:pt>
    <dgm:pt modelId="{857CE701-F3D2-49CC-BD4A-005D373BE9F5}" type="pres">
      <dgm:prSet presAssocID="{4A239B5F-F369-46EF-9036-8C5D1D640FF9}" presName="vert2" presStyleCnt="0"/>
      <dgm:spPr/>
    </dgm:pt>
    <dgm:pt modelId="{4E65DE74-0F02-4C17-8C3C-C7CBC22A4E2F}" type="pres">
      <dgm:prSet presAssocID="{4A239B5F-F369-46EF-9036-8C5D1D640FF9}" presName="thinLine2b" presStyleLbl="callout" presStyleIdx="2" presStyleCnt="7"/>
      <dgm:spPr/>
    </dgm:pt>
    <dgm:pt modelId="{EB9652FD-8FD6-48BF-A7DD-51CBB9655AD9}" type="pres">
      <dgm:prSet presAssocID="{4A239B5F-F369-46EF-9036-8C5D1D640FF9}" presName="vertSpace2b" presStyleCnt="0"/>
      <dgm:spPr/>
    </dgm:pt>
    <dgm:pt modelId="{EE4E5471-B92C-444D-ADC0-2020DE8A00A7}" type="pres">
      <dgm:prSet presAssocID="{C638C9BA-B73E-4F40-B29B-0935CD0426FB}" presName="horz2" presStyleCnt="0"/>
      <dgm:spPr/>
    </dgm:pt>
    <dgm:pt modelId="{B52C0B41-388F-4078-83F0-95F52194C4A4}" type="pres">
      <dgm:prSet presAssocID="{C638C9BA-B73E-4F40-B29B-0935CD0426FB}" presName="horzSpace2" presStyleCnt="0"/>
      <dgm:spPr/>
    </dgm:pt>
    <dgm:pt modelId="{138C3265-440A-42D3-BC22-BCAD64788A83}" type="pres">
      <dgm:prSet presAssocID="{C638C9BA-B73E-4F40-B29B-0935CD0426FB}" presName="tx2" presStyleLbl="revTx" presStyleIdx="4" presStyleCnt="8"/>
      <dgm:spPr/>
      <dgm:t>
        <a:bodyPr/>
        <a:lstStyle/>
        <a:p>
          <a:endParaRPr lang="en-US"/>
        </a:p>
      </dgm:t>
    </dgm:pt>
    <dgm:pt modelId="{11E1D1F1-15AF-4762-8F21-B3F9CEB950AB}" type="pres">
      <dgm:prSet presAssocID="{C638C9BA-B73E-4F40-B29B-0935CD0426FB}" presName="vert2" presStyleCnt="0"/>
      <dgm:spPr/>
    </dgm:pt>
    <dgm:pt modelId="{33D846D1-240B-4C90-8B09-9AC1DF0C776C}" type="pres">
      <dgm:prSet presAssocID="{C638C9BA-B73E-4F40-B29B-0935CD0426FB}" presName="thinLine2b" presStyleLbl="callout" presStyleIdx="3" presStyleCnt="7"/>
      <dgm:spPr/>
    </dgm:pt>
    <dgm:pt modelId="{EFD961F8-7B39-4062-A600-F6CE5A28A036}" type="pres">
      <dgm:prSet presAssocID="{C638C9BA-B73E-4F40-B29B-0935CD0426FB}" presName="vertSpace2b" presStyleCnt="0"/>
      <dgm:spPr/>
    </dgm:pt>
    <dgm:pt modelId="{EC6D3781-3D4E-42A9-BAF0-D21C3AE17AF1}" type="pres">
      <dgm:prSet presAssocID="{3399EC48-E112-4493-8166-2690ADD656E5}" presName="horz2" presStyleCnt="0"/>
      <dgm:spPr/>
    </dgm:pt>
    <dgm:pt modelId="{08F8BCB2-815C-48BD-B9E9-8994733F667B}" type="pres">
      <dgm:prSet presAssocID="{3399EC48-E112-4493-8166-2690ADD656E5}" presName="horzSpace2" presStyleCnt="0"/>
      <dgm:spPr/>
    </dgm:pt>
    <dgm:pt modelId="{FDFBF499-9E0E-40BA-A385-4E01EDE51550}" type="pres">
      <dgm:prSet presAssocID="{3399EC48-E112-4493-8166-2690ADD656E5}" presName="tx2" presStyleLbl="revTx" presStyleIdx="5" presStyleCnt="8"/>
      <dgm:spPr/>
      <dgm:t>
        <a:bodyPr/>
        <a:lstStyle/>
        <a:p>
          <a:endParaRPr lang="en-US"/>
        </a:p>
      </dgm:t>
    </dgm:pt>
    <dgm:pt modelId="{FA71AA3C-8938-46EC-A768-75369E56DACA}" type="pres">
      <dgm:prSet presAssocID="{3399EC48-E112-4493-8166-2690ADD656E5}" presName="vert2" presStyleCnt="0"/>
      <dgm:spPr/>
    </dgm:pt>
    <dgm:pt modelId="{A8F44377-C24D-4616-A095-9E95D6F926E5}" type="pres">
      <dgm:prSet presAssocID="{3399EC48-E112-4493-8166-2690ADD656E5}" presName="thinLine2b" presStyleLbl="callout" presStyleIdx="4" presStyleCnt="7"/>
      <dgm:spPr/>
    </dgm:pt>
    <dgm:pt modelId="{934535DE-9AB8-4BC0-8A7D-DD47BBB450D8}" type="pres">
      <dgm:prSet presAssocID="{3399EC48-E112-4493-8166-2690ADD656E5}" presName="vertSpace2b" presStyleCnt="0"/>
      <dgm:spPr/>
    </dgm:pt>
    <dgm:pt modelId="{791BC7BE-692F-4D62-A03B-2FA2980FEAE9}" type="pres">
      <dgm:prSet presAssocID="{01A4AEF9-1811-4063-B83A-42CB92246C42}" presName="horz2" presStyleCnt="0"/>
      <dgm:spPr/>
    </dgm:pt>
    <dgm:pt modelId="{461AB56F-2D2C-4F39-862C-A07AA56B8BB2}" type="pres">
      <dgm:prSet presAssocID="{01A4AEF9-1811-4063-B83A-42CB92246C42}" presName="horzSpace2" presStyleCnt="0"/>
      <dgm:spPr/>
    </dgm:pt>
    <dgm:pt modelId="{BBD815B5-60EF-4502-812A-41121947D6E8}" type="pres">
      <dgm:prSet presAssocID="{01A4AEF9-1811-4063-B83A-42CB92246C42}" presName="tx2" presStyleLbl="revTx" presStyleIdx="6" presStyleCnt="8"/>
      <dgm:spPr/>
      <dgm:t>
        <a:bodyPr/>
        <a:lstStyle/>
        <a:p>
          <a:endParaRPr lang="en-US"/>
        </a:p>
      </dgm:t>
    </dgm:pt>
    <dgm:pt modelId="{89F9B3A6-EE16-4DE0-AC52-9DCE3192EEF1}" type="pres">
      <dgm:prSet presAssocID="{01A4AEF9-1811-4063-B83A-42CB92246C42}" presName="vert2" presStyleCnt="0"/>
      <dgm:spPr/>
    </dgm:pt>
    <dgm:pt modelId="{6FCB2CDB-F55B-4A7C-B5E1-CD2C009CA510}" type="pres">
      <dgm:prSet presAssocID="{01A4AEF9-1811-4063-B83A-42CB92246C42}" presName="thinLine2b" presStyleLbl="callout" presStyleIdx="5" presStyleCnt="7"/>
      <dgm:spPr/>
    </dgm:pt>
    <dgm:pt modelId="{55E2DA23-6953-424A-A98C-08F242B6B00E}" type="pres">
      <dgm:prSet presAssocID="{01A4AEF9-1811-4063-B83A-42CB92246C42}" presName="vertSpace2b" presStyleCnt="0"/>
      <dgm:spPr/>
    </dgm:pt>
    <dgm:pt modelId="{FDBF9BD7-D0B8-453C-A8C2-50B62996F2FA}" type="pres">
      <dgm:prSet presAssocID="{A2270474-6AE6-41F0-BC47-6E0973983CF6}" presName="horz2" presStyleCnt="0"/>
      <dgm:spPr/>
    </dgm:pt>
    <dgm:pt modelId="{A1DA6887-E251-4DDB-9818-37078F3A7E69}" type="pres">
      <dgm:prSet presAssocID="{A2270474-6AE6-41F0-BC47-6E0973983CF6}" presName="horzSpace2" presStyleCnt="0"/>
      <dgm:spPr/>
    </dgm:pt>
    <dgm:pt modelId="{CD4FFCD9-DCF8-4AD1-89E0-189EBF21CB21}" type="pres">
      <dgm:prSet presAssocID="{A2270474-6AE6-41F0-BC47-6E0973983CF6}" presName="tx2" presStyleLbl="revTx" presStyleIdx="7" presStyleCnt="8"/>
      <dgm:spPr/>
      <dgm:t>
        <a:bodyPr/>
        <a:lstStyle/>
        <a:p>
          <a:endParaRPr lang="en-US"/>
        </a:p>
      </dgm:t>
    </dgm:pt>
    <dgm:pt modelId="{48ED3478-2830-400C-8A87-377994AD5FEF}" type="pres">
      <dgm:prSet presAssocID="{A2270474-6AE6-41F0-BC47-6E0973983CF6}" presName="vert2" presStyleCnt="0"/>
      <dgm:spPr/>
    </dgm:pt>
    <dgm:pt modelId="{ADEF964E-64C3-4BAD-8DDD-FD322D637720}" type="pres">
      <dgm:prSet presAssocID="{A2270474-6AE6-41F0-BC47-6E0973983CF6}" presName="thinLine2b" presStyleLbl="callout" presStyleIdx="6" presStyleCnt="7"/>
      <dgm:spPr/>
    </dgm:pt>
    <dgm:pt modelId="{5202BB8D-E59D-41E2-A312-DDEB2255B379}" type="pres">
      <dgm:prSet presAssocID="{A2270474-6AE6-41F0-BC47-6E0973983CF6}" presName="vertSpace2b" presStyleCnt="0"/>
      <dgm:spPr/>
    </dgm:pt>
  </dgm:ptLst>
  <dgm:cxnLst>
    <dgm:cxn modelId="{6978115C-370C-4340-B8F9-755CCFFAE755}" srcId="{4008AE47-20A6-4C23-A618-5AC1B9904F60}" destId="{A2270474-6AE6-41F0-BC47-6E0973983CF6}" srcOrd="6" destOrd="0" parTransId="{4E5909BF-5549-4ECD-BD9E-2D01CA17BF08}" sibTransId="{EF71BF4B-D44D-46FF-93A1-7529B93AF323}"/>
    <dgm:cxn modelId="{92EEBF6D-9AFC-42FC-B02B-1066EE6A8FC4}" srcId="{4008AE47-20A6-4C23-A618-5AC1B9904F60}" destId="{29F7A5FF-4F92-4283-9C5A-E94A81658B36}" srcOrd="1" destOrd="0" parTransId="{87A11FAC-39F5-40AA-82C1-9F1112B2DD5C}" sibTransId="{A7303448-010A-4937-A356-3C56665583F6}"/>
    <dgm:cxn modelId="{524E8CC2-EEA2-4961-930D-7132E60D9961}" srcId="{4008AE47-20A6-4C23-A618-5AC1B9904F60}" destId="{C638C9BA-B73E-4F40-B29B-0935CD0426FB}" srcOrd="3" destOrd="0" parTransId="{A6DCCBD0-01FD-45B4-94F3-03ED2A5B10E0}" sibTransId="{369B1E06-499A-464C-BBC6-3DEE3483FA81}"/>
    <dgm:cxn modelId="{00803521-21BF-4B17-9BC0-095AC8C9A2DB}" type="presOf" srcId="{4A239B5F-F369-46EF-9036-8C5D1D640FF9}" destId="{90426BE3-8A72-4004-9634-3BBC0740595C}" srcOrd="0" destOrd="0" presId="urn:microsoft.com/office/officeart/2008/layout/LinedList"/>
    <dgm:cxn modelId="{C6A6EF5B-A00F-4398-AA0E-B7BBDF125E06}" type="presOf" srcId="{3399EC48-E112-4493-8166-2690ADD656E5}" destId="{FDFBF499-9E0E-40BA-A385-4E01EDE51550}" srcOrd="0" destOrd="0" presId="urn:microsoft.com/office/officeart/2008/layout/LinedList"/>
    <dgm:cxn modelId="{A3B1A43B-28F0-489E-BF92-EA98C953C545}" type="presOf" srcId="{4008AE47-20A6-4C23-A618-5AC1B9904F60}" destId="{FBD3BB89-3A0D-490C-8DDB-7134395B4844}" srcOrd="0" destOrd="0" presId="urn:microsoft.com/office/officeart/2008/layout/LinedList"/>
    <dgm:cxn modelId="{607765A6-5DBC-49B4-948F-1ABBEB435BEC}" srcId="{4008AE47-20A6-4C23-A618-5AC1B9904F60}" destId="{3399EC48-E112-4493-8166-2690ADD656E5}" srcOrd="4" destOrd="0" parTransId="{BFDD44F5-E3E3-4522-9C44-33C6550929D1}" sibTransId="{19290E90-1FC8-4570-9241-095C4D70F244}"/>
    <dgm:cxn modelId="{76EE1A16-D3AF-4D9E-B4E7-E2BD11B6DDD7}" type="presOf" srcId="{13743D79-2D8B-4FE4-A818-BD40D4D7E9EA}" destId="{4F6002B9-2110-43B4-B8E9-FE8CC0D32A82}" srcOrd="0" destOrd="0" presId="urn:microsoft.com/office/officeart/2008/layout/LinedList"/>
    <dgm:cxn modelId="{BCA7330C-F9F1-4553-8363-DE9CA4CBB4A2}" srcId="{9FF9D98B-1B05-4728-9553-8984BA646531}" destId="{4008AE47-20A6-4C23-A618-5AC1B9904F60}" srcOrd="0" destOrd="0" parTransId="{886D7FD9-ED5B-4AB1-9F40-3502C0A37DC6}" sibTransId="{69FEC536-142C-4C4C-85D6-CAD722F41245}"/>
    <dgm:cxn modelId="{588E21F4-E16B-48F2-9A82-8703982C3387}" type="presOf" srcId="{A2270474-6AE6-41F0-BC47-6E0973983CF6}" destId="{CD4FFCD9-DCF8-4AD1-89E0-189EBF21CB21}" srcOrd="0" destOrd="0" presId="urn:microsoft.com/office/officeart/2008/layout/LinedList"/>
    <dgm:cxn modelId="{7315280A-21D5-495E-8D9C-AB85E08E61A9}" type="presOf" srcId="{29F7A5FF-4F92-4283-9C5A-E94A81658B36}" destId="{80F5C8E7-D7DC-4EB4-BA16-941373C930CB}" srcOrd="0" destOrd="0" presId="urn:microsoft.com/office/officeart/2008/layout/LinedList"/>
    <dgm:cxn modelId="{87232977-3437-41D0-AF50-1AAF9DA10EBB}" type="presOf" srcId="{9FF9D98B-1B05-4728-9553-8984BA646531}" destId="{B1B87B76-E9B8-4A2D-AAB6-9CEA4CDCCDFD}" srcOrd="0" destOrd="0" presId="urn:microsoft.com/office/officeart/2008/layout/LinedList"/>
    <dgm:cxn modelId="{FB395AD9-7D06-48FD-928A-F6E358A39D1D}" srcId="{4008AE47-20A6-4C23-A618-5AC1B9904F60}" destId="{4A239B5F-F369-46EF-9036-8C5D1D640FF9}" srcOrd="2" destOrd="0" parTransId="{CC3C89A2-4293-46AC-A24D-A09F2E480429}" sibTransId="{488C04FD-5C31-445B-858C-BD6CFBA56608}"/>
    <dgm:cxn modelId="{00999E75-E6CA-4C2B-849D-13C168C5C555}" srcId="{4008AE47-20A6-4C23-A618-5AC1B9904F60}" destId="{13743D79-2D8B-4FE4-A818-BD40D4D7E9EA}" srcOrd="0" destOrd="0" parTransId="{E24F8213-16C6-4602-8956-4A2B47B54301}" sibTransId="{9FDC3E90-F7F9-4EB4-9999-0D7B633B6DE2}"/>
    <dgm:cxn modelId="{D374CA71-1407-4D65-9DA6-38B28870C12C}" srcId="{4008AE47-20A6-4C23-A618-5AC1B9904F60}" destId="{01A4AEF9-1811-4063-B83A-42CB92246C42}" srcOrd="5" destOrd="0" parTransId="{5120CD20-4C92-48B8-8FEE-64A2FAE16182}" sibTransId="{BFDC782F-169D-4860-987F-959418C82CB8}"/>
    <dgm:cxn modelId="{ED61E261-7CD7-4DE4-862F-B5A44DEABB98}" type="presOf" srcId="{C638C9BA-B73E-4F40-B29B-0935CD0426FB}" destId="{138C3265-440A-42D3-BC22-BCAD64788A83}" srcOrd="0" destOrd="0" presId="urn:microsoft.com/office/officeart/2008/layout/LinedList"/>
    <dgm:cxn modelId="{961D0BB5-0441-4CA2-8328-FC74FB2C53E5}" type="presOf" srcId="{01A4AEF9-1811-4063-B83A-42CB92246C42}" destId="{BBD815B5-60EF-4502-812A-41121947D6E8}" srcOrd="0" destOrd="0" presId="urn:microsoft.com/office/officeart/2008/layout/LinedList"/>
    <dgm:cxn modelId="{7DDC81D1-E79B-44FA-B596-7F4329562D71}" type="presParOf" srcId="{B1B87B76-E9B8-4A2D-AAB6-9CEA4CDCCDFD}" destId="{8850528A-416E-43B0-8097-E22C4FD04CC7}" srcOrd="0" destOrd="0" presId="urn:microsoft.com/office/officeart/2008/layout/LinedList"/>
    <dgm:cxn modelId="{EFE7A9EF-F002-4EB8-AC70-2A1D870706FE}" type="presParOf" srcId="{B1B87B76-E9B8-4A2D-AAB6-9CEA4CDCCDFD}" destId="{CE4985B2-E52C-4810-A072-DEB82C05B640}" srcOrd="1" destOrd="0" presId="urn:microsoft.com/office/officeart/2008/layout/LinedList"/>
    <dgm:cxn modelId="{BDE8328D-55DE-4404-BF36-254929E2BF13}" type="presParOf" srcId="{CE4985B2-E52C-4810-A072-DEB82C05B640}" destId="{FBD3BB89-3A0D-490C-8DDB-7134395B4844}" srcOrd="0" destOrd="0" presId="urn:microsoft.com/office/officeart/2008/layout/LinedList"/>
    <dgm:cxn modelId="{798A2C61-059F-4F06-B718-AD645C58F6F0}" type="presParOf" srcId="{CE4985B2-E52C-4810-A072-DEB82C05B640}" destId="{0FCCEFD9-58D5-416F-8751-7F9A13DBFC87}" srcOrd="1" destOrd="0" presId="urn:microsoft.com/office/officeart/2008/layout/LinedList"/>
    <dgm:cxn modelId="{B385197E-B5C1-4675-85CC-C659E55BE300}" type="presParOf" srcId="{0FCCEFD9-58D5-416F-8751-7F9A13DBFC87}" destId="{234E18F5-F44A-4065-9587-A4099726D02F}" srcOrd="0" destOrd="0" presId="urn:microsoft.com/office/officeart/2008/layout/LinedList"/>
    <dgm:cxn modelId="{EBEACCF8-C71A-4827-ACC4-C5C8E6A1F0B5}" type="presParOf" srcId="{0FCCEFD9-58D5-416F-8751-7F9A13DBFC87}" destId="{308E88D2-E5F5-439A-88D4-319D914F72A0}" srcOrd="1" destOrd="0" presId="urn:microsoft.com/office/officeart/2008/layout/LinedList"/>
    <dgm:cxn modelId="{2B9A2C8B-B488-4FE0-9B6E-E143ED688807}" type="presParOf" srcId="{308E88D2-E5F5-439A-88D4-319D914F72A0}" destId="{AAE923AC-C5FE-4E15-A1EB-F577DC3D495F}" srcOrd="0" destOrd="0" presId="urn:microsoft.com/office/officeart/2008/layout/LinedList"/>
    <dgm:cxn modelId="{76461D02-54DE-4E80-8449-618B126C4BBC}" type="presParOf" srcId="{308E88D2-E5F5-439A-88D4-319D914F72A0}" destId="{4F6002B9-2110-43B4-B8E9-FE8CC0D32A82}" srcOrd="1" destOrd="0" presId="urn:microsoft.com/office/officeart/2008/layout/LinedList"/>
    <dgm:cxn modelId="{109A312B-57A9-48B1-B040-9335C9BA6BDA}" type="presParOf" srcId="{308E88D2-E5F5-439A-88D4-319D914F72A0}" destId="{00A0C1A5-29C7-40AD-9F14-3345A985517C}" srcOrd="2" destOrd="0" presId="urn:microsoft.com/office/officeart/2008/layout/LinedList"/>
    <dgm:cxn modelId="{761FA2ED-D22D-420E-BF38-5C858A88ADB5}" type="presParOf" srcId="{0FCCEFD9-58D5-416F-8751-7F9A13DBFC87}" destId="{9720CA7A-7646-446E-BB0B-F2C375BBE302}" srcOrd="2" destOrd="0" presId="urn:microsoft.com/office/officeart/2008/layout/LinedList"/>
    <dgm:cxn modelId="{ABEA3AEB-4499-41CB-9F27-A7ED7698111F}" type="presParOf" srcId="{0FCCEFD9-58D5-416F-8751-7F9A13DBFC87}" destId="{1689516E-D0C2-45D8-A746-C8D0CD3A6503}" srcOrd="3" destOrd="0" presId="urn:microsoft.com/office/officeart/2008/layout/LinedList"/>
    <dgm:cxn modelId="{EDC5521D-F742-4905-A167-2B61ECB90B11}" type="presParOf" srcId="{0FCCEFD9-58D5-416F-8751-7F9A13DBFC87}" destId="{A49FBFB0-A753-4C44-A245-C7EFBCDCE676}" srcOrd="4" destOrd="0" presId="urn:microsoft.com/office/officeart/2008/layout/LinedList"/>
    <dgm:cxn modelId="{8CB53A4E-3232-4279-9FF9-7E892886EBCA}" type="presParOf" srcId="{A49FBFB0-A753-4C44-A245-C7EFBCDCE676}" destId="{97580E35-5336-4A99-BDAA-8703E4EA9F48}" srcOrd="0" destOrd="0" presId="urn:microsoft.com/office/officeart/2008/layout/LinedList"/>
    <dgm:cxn modelId="{14E8D49B-0DB6-47BF-9A53-C4952860E4AD}" type="presParOf" srcId="{A49FBFB0-A753-4C44-A245-C7EFBCDCE676}" destId="{80F5C8E7-D7DC-4EB4-BA16-941373C930CB}" srcOrd="1" destOrd="0" presId="urn:microsoft.com/office/officeart/2008/layout/LinedList"/>
    <dgm:cxn modelId="{454D9E8A-0FCF-407C-A21B-DF7F5AA56BA9}" type="presParOf" srcId="{A49FBFB0-A753-4C44-A245-C7EFBCDCE676}" destId="{ED7B5DC6-E5D1-4D70-96BC-587A53887B78}" srcOrd="2" destOrd="0" presId="urn:microsoft.com/office/officeart/2008/layout/LinedList"/>
    <dgm:cxn modelId="{1A206810-EF9D-468F-AE8E-A9A84D91D728}" type="presParOf" srcId="{0FCCEFD9-58D5-416F-8751-7F9A13DBFC87}" destId="{2BDC4F08-A41F-416C-9F23-B6E40799B7E4}" srcOrd="5" destOrd="0" presId="urn:microsoft.com/office/officeart/2008/layout/LinedList"/>
    <dgm:cxn modelId="{5E9D4688-51E7-4C3D-9B34-5AC886C7968D}" type="presParOf" srcId="{0FCCEFD9-58D5-416F-8751-7F9A13DBFC87}" destId="{55B959F1-E3A1-4967-BBAC-F305BE70BE6E}" srcOrd="6" destOrd="0" presId="urn:microsoft.com/office/officeart/2008/layout/LinedList"/>
    <dgm:cxn modelId="{A4BB9EF9-27EA-4C26-B0EC-5F1AD68CAF3F}" type="presParOf" srcId="{0FCCEFD9-58D5-416F-8751-7F9A13DBFC87}" destId="{381A5A67-A2FF-4D3F-A19A-2102AECCE779}" srcOrd="7" destOrd="0" presId="urn:microsoft.com/office/officeart/2008/layout/LinedList"/>
    <dgm:cxn modelId="{627B3886-704F-4F64-B0FE-56FBB7490CC1}" type="presParOf" srcId="{381A5A67-A2FF-4D3F-A19A-2102AECCE779}" destId="{E7957F87-8FA9-4D17-84C9-30265F0EB165}" srcOrd="0" destOrd="0" presId="urn:microsoft.com/office/officeart/2008/layout/LinedList"/>
    <dgm:cxn modelId="{ECC2405E-4338-42B7-A00E-AB58A5B240ED}" type="presParOf" srcId="{381A5A67-A2FF-4D3F-A19A-2102AECCE779}" destId="{90426BE3-8A72-4004-9634-3BBC0740595C}" srcOrd="1" destOrd="0" presId="urn:microsoft.com/office/officeart/2008/layout/LinedList"/>
    <dgm:cxn modelId="{C200AD21-0497-4AB5-BF5A-D9251D5BDA93}" type="presParOf" srcId="{381A5A67-A2FF-4D3F-A19A-2102AECCE779}" destId="{857CE701-F3D2-49CC-BD4A-005D373BE9F5}" srcOrd="2" destOrd="0" presId="urn:microsoft.com/office/officeart/2008/layout/LinedList"/>
    <dgm:cxn modelId="{48AB4B07-5DF1-482F-B444-7C8055A9AC7B}" type="presParOf" srcId="{0FCCEFD9-58D5-416F-8751-7F9A13DBFC87}" destId="{4E65DE74-0F02-4C17-8C3C-C7CBC22A4E2F}" srcOrd="8" destOrd="0" presId="urn:microsoft.com/office/officeart/2008/layout/LinedList"/>
    <dgm:cxn modelId="{79E09116-CE2A-4071-8A58-85863E8FB2A3}" type="presParOf" srcId="{0FCCEFD9-58D5-416F-8751-7F9A13DBFC87}" destId="{EB9652FD-8FD6-48BF-A7DD-51CBB9655AD9}" srcOrd="9" destOrd="0" presId="urn:microsoft.com/office/officeart/2008/layout/LinedList"/>
    <dgm:cxn modelId="{20FFD59D-A073-45BF-A989-6C977B942A75}" type="presParOf" srcId="{0FCCEFD9-58D5-416F-8751-7F9A13DBFC87}" destId="{EE4E5471-B92C-444D-ADC0-2020DE8A00A7}" srcOrd="10" destOrd="0" presId="urn:microsoft.com/office/officeart/2008/layout/LinedList"/>
    <dgm:cxn modelId="{A53ADBBD-794B-45C5-9B00-D6D7DF977D51}" type="presParOf" srcId="{EE4E5471-B92C-444D-ADC0-2020DE8A00A7}" destId="{B52C0B41-388F-4078-83F0-95F52194C4A4}" srcOrd="0" destOrd="0" presId="urn:microsoft.com/office/officeart/2008/layout/LinedList"/>
    <dgm:cxn modelId="{EB040700-82B5-4C82-B2AB-C24847565DB0}" type="presParOf" srcId="{EE4E5471-B92C-444D-ADC0-2020DE8A00A7}" destId="{138C3265-440A-42D3-BC22-BCAD64788A83}" srcOrd="1" destOrd="0" presId="urn:microsoft.com/office/officeart/2008/layout/LinedList"/>
    <dgm:cxn modelId="{6985FE12-4C20-4896-A070-3166DBC06210}" type="presParOf" srcId="{EE4E5471-B92C-444D-ADC0-2020DE8A00A7}" destId="{11E1D1F1-15AF-4762-8F21-B3F9CEB950AB}" srcOrd="2" destOrd="0" presId="urn:microsoft.com/office/officeart/2008/layout/LinedList"/>
    <dgm:cxn modelId="{608C7FC5-7CDE-47C6-82E8-98C1772F0BDF}" type="presParOf" srcId="{0FCCEFD9-58D5-416F-8751-7F9A13DBFC87}" destId="{33D846D1-240B-4C90-8B09-9AC1DF0C776C}" srcOrd="11" destOrd="0" presId="urn:microsoft.com/office/officeart/2008/layout/LinedList"/>
    <dgm:cxn modelId="{9AF21CBE-2059-4C88-B849-11F8B63B1BEA}" type="presParOf" srcId="{0FCCEFD9-58D5-416F-8751-7F9A13DBFC87}" destId="{EFD961F8-7B39-4062-A600-F6CE5A28A036}" srcOrd="12" destOrd="0" presId="urn:microsoft.com/office/officeart/2008/layout/LinedList"/>
    <dgm:cxn modelId="{5CEBE187-DDB0-4A12-85C4-701E2E4ABEDA}" type="presParOf" srcId="{0FCCEFD9-58D5-416F-8751-7F9A13DBFC87}" destId="{EC6D3781-3D4E-42A9-BAF0-D21C3AE17AF1}" srcOrd="13" destOrd="0" presId="urn:microsoft.com/office/officeart/2008/layout/LinedList"/>
    <dgm:cxn modelId="{31F39605-F639-431D-BFD4-9C57965DB4A4}" type="presParOf" srcId="{EC6D3781-3D4E-42A9-BAF0-D21C3AE17AF1}" destId="{08F8BCB2-815C-48BD-B9E9-8994733F667B}" srcOrd="0" destOrd="0" presId="urn:microsoft.com/office/officeart/2008/layout/LinedList"/>
    <dgm:cxn modelId="{2DDDE666-8E94-4F23-A96F-8B4844F652AB}" type="presParOf" srcId="{EC6D3781-3D4E-42A9-BAF0-D21C3AE17AF1}" destId="{FDFBF499-9E0E-40BA-A385-4E01EDE51550}" srcOrd="1" destOrd="0" presId="urn:microsoft.com/office/officeart/2008/layout/LinedList"/>
    <dgm:cxn modelId="{303073A9-732B-4F22-BCC7-8674745B84CC}" type="presParOf" srcId="{EC6D3781-3D4E-42A9-BAF0-D21C3AE17AF1}" destId="{FA71AA3C-8938-46EC-A768-75369E56DACA}" srcOrd="2" destOrd="0" presId="urn:microsoft.com/office/officeart/2008/layout/LinedList"/>
    <dgm:cxn modelId="{80C2E84C-E0AC-404E-833C-272EE8A7F8B1}" type="presParOf" srcId="{0FCCEFD9-58D5-416F-8751-7F9A13DBFC87}" destId="{A8F44377-C24D-4616-A095-9E95D6F926E5}" srcOrd="14" destOrd="0" presId="urn:microsoft.com/office/officeart/2008/layout/LinedList"/>
    <dgm:cxn modelId="{849F380E-E479-4382-A011-4424B0F01A94}" type="presParOf" srcId="{0FCCEFD9-58D5-416F-8751-7F9A13DBFC87}" destId="{934535DE-9AB8-4BC0-8A7D-DD47BBB450D8}" srcOrd="15" destOrd="0" presId="urn:microsoft.com/office/officeart/2008/layout/LinedList"/>
    <dgm:cxn modelId="{7658D729-AED7-41DC-9984-BD108FC12CE4}" type="presParOf" srcId="{0FCCEFD9-58D5-416F-8751-7F9A13DBFC87}" destId="{791BC7BE-692F-4D62-A03B-2FA2980FEAE9}" srcOrd="16" destOrd="0" presId="urn:microsoft.com/office/officeart/2008/layout/LinedList"/>
    <dgm:cxn modelId="{F85E695C-1468-40D0-9D2A-467D05F74F26}" type="presParOf" srcId="{791BC7BE-692F-4D62-A03B-2FA2980FEAE9}" destId="{461AB56F-2D2C-4F39-862C-A07AA56B8BB2}" srcOrd="0" destOrd="0" presId="urn:microsoft.com/office/officeart/2008/layout/LinedList"/>
    <dgm:cxn modelId="{16DE93AD-051A-43F5-A330-03E90C6CE7AD}" type="presParOf" srcId="{791BC7BE-692F-4D62-A03B-2FA2980FEAE9}" destId="{BBD815B5-60EF-4502-812A-41121947D6E8}" srcOrd="1" destOrd="0" presId="urn:microsoft.com/office/officeart/2008/layout/LinedList"/>
    <dgm:cxn modelId="{EAFFA20D-85E1-4E30-A9E9-966FA42455EA}" type="presParOf" srcId="{791BC7BE-692F-4D62-A03B-2FA2980FEAE9}" destId="{89F9B3A6-EE16-4DE0-AC52-9DCE3192EEF1}" srcOrd="2" destOrd="0" presId="urn:microsoft.com/office/officeart/2008/layout/LinedList"/>
    <dgm:cxn modelId="{6AA09059-082C-4217-82F9-8B876F30AC81}" type="presParOf" srcId="{0FCCEFD9-58D5-416F-8751-7F9A13DBFC87}" destId="{6FCB2CDB-F55B-4A7C-B5E1-CD2C009CA510}" srcOrd="17" destOrd="0" presId="urn:microsoft.com/office/officeart/2008/layout/LinedList"/>
    <dgm:cxn modelId="{C5CE79D7-C351-4F00-A976-C74BF6A3513C}" type="presParOf" srcId="{0FCCEFD9-58D5-416F-8751-7F9A13DBFC87}" destId="{55E2DA23-6953-424A-A98C-08F242B6B00E}" srcOrd="18" destOrd="0" presId="urn:microsoft.com/office/officeart/2008/layout/LinedList"/>
    <dgm:cxn modelId="{1FE032AC-AE07-4E15-BABA-83FC251E0E50}" type="presParOf" srcId="{0FCCEFD9-58D5-416F-8751-7F9A13DBFC87}" destId="{FDBF9BD7-D0B8-453C-A8C2-50B62996F2FA}" srcOrd="19" destOrd="0" presId="urn:microsoft.com/office/officeart/2008/layout/LinedList"/>
    <dgm:cxn modelId="{0FF2ECC8-80CB-42BA-8F4D-05F7105F2F33}" type="presParOf" srcId="{FDBF9BD7-D0B8-453C-A8C2-50B62996F2FA}" destId="{A1DA6887-E251-4DDB-9818-37078F3A7E69}" srcOrd="0" destOrd="0" presId="urn:microsoft.com/office/officeart/2008/layout/LinedList"/>
    <dgm:cxn modelId="{2375BE1F-DC9F-42D1-A276-F9C47761D678}" type="presParOf" srcId="{FDBF9BD7-D0B8-453C-A8C2-50B62996F2FA}" destId="{CD4FFCD9-DCF8-4AD1-89E0-189EBF21CB21}" srcOrd="1" destOrd="0" presId="urn:microsoft.com/office/officeart/2008/layout/LinedList"/>
    <dgm:cxn modelId="{90C232F3-0059-4D25-AA1B-29A845B91491}" type="presParOf" srcId="{FDBF9BD7-D0B8-453C-A8C2-50B62996F2FA}" destId="{48ED3478-2830-400C-8A87-377994AD5FEF}" srcOrd="2" destOrd="0" presId="urn:microsoft.com/office/officeart/2008/layout/LinedList"/>
    <dgm:cxn modelId="{DCCEB1BA-6787-4D91-9B8C-327CDE9E3D97}" type="presParOf" srcId="{0FCCEFD9-58D5-416F-8751-7F9A13DBFC87}" destId="{ADEF964E-64C3-4BAD-8DDD-FD322D637720}" srcOrd="20" destOrd="0" presId="urn:microsoft.com/office/officeart/2008/layout/LinedList"/>
    <dgm:cxn modelId="{DBA539C7-5D4A-4793-B51E-E4CFF813E10C}" type="presParOf" srcId="{0FCCEFD9-58D5-416F-8751-7F9A13DBFC87}" destId="{5202BB8D-E59D-41E2-A312-DDEB2255B379}"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F18867-E381-4E63-8AC9-DE4CD554DF28}"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1441EC2F-A1B3-4152-BCD3-146AC51500B0}">
      <dgm:prSet phldrT="[Text]" custT="1"/>
      <dgm:spPr/>
      <dgm:t>
        <a:bodyPr/>
        <a:lstStyle/>
        <a:p>
          <a:pPr>
            <a:lnSpc>
              <a:spcPct val="100000"/>
            </a:lnSpc>
            <a:spcBef>
              <a:spcPts val="0"/>
            </a:spcBef>
            <a:spcAft>
              <a:spcPts val="0"/>
            </a:spcAft>
          </a:pPr>
          <a:r>
            <a:rPr lang="en-US" sz="1600" dirty="0" smtClean="0"/>
            <a:t>Advantages</a:t>
          </a:r>
          <a:endParaRPr lang="en-US" sz="1600" dirty="0"/>
        </a:p>
      </dgm:t>
    </dgm:pt>
    <dgm:pt modelId="{CB15D7D0-A6C7-41B6-A73D-5DA094FDAD06}" type="parTrans" cxnId="{4C0B02C3-3798-4515-942D-E23C331A002C}">
      <dgm:prSet/>
      <dgm:spPr/>
      <dgm:t>
        <a:bodyPr/>
        <a:lstStyle/>
        <a:p>
          <a:pPr>
            <a:lnSpc>
              <a:spcPct val="100000"/>
            </a:lnSpc>
            <a:spcBef>
              <a:spcPts val="0"/>
            </a:spcBef>
            <a:spcAft>
              <a:spcPts val="0"/>
            </a:spcAft>
          </a:pPr>
          <a:endParaRPr lang="en-US" sz="1600"/>
        </a:p>
      </dgm:t>
    </dgm:pt>
    <dgm:pt modelId="{3B9AD2BF-5875-403D-85E5-84E69A0DE198}" type="sibTrans" cxnId="{4C0B02C3-3798-4515-942D-E23C331A002C}">
      <dgm:prSet/>
      <dgm:spPr/>
      <dgm:t>
        <a:bodyPr/>
        <a:lstStyle/>
        <a:p>
          <a:pPr>
            <a:lnSpc>
              <a:spcPct val="100000"/>
            </a:lnSpc>
            <a:spcBef>
              <a:spcPts val="0"/>
            </a:spcBef>
            <a:spcAft>
              <a:spcPts val="0"/>
            </a:spcAft>
          </a:pPr>
          <a:endParaRPr lang="en-US" sz="1600"/>
        </a:p>
      </dgm:t>
    </dgm:pt>
    <dgm:pt modelId="{6F6FFD38-5E57-48B8-A0EF-DF7778B50803}">
      <dgm:prSet phldrT="[Text]" custT="1"/>
      <dgm:spPr/>
      <dgm:t>
        <a:bodyPr/>
        <a:lstStyle/>
        <a:p>
          <a:pPr>
            <a:lnSpc>
              <a:spcPct val="100000"/>
            </a:lnSpc>
            <a:spcBef>
              <a:spcPts val="0"/>
            </a:spcBef>
            <a:spcAft>
              <a:spcPts val="0"/>
            </a:spcAft>
          </a:pPr>
          <a:r>
            <a:rPr lang="en-US" sz="1600" i="1" dirty="0" smtClean="0"/>
            <a:t>Re-using components</a:t>
          </a:r>
          <a:endParaRPr lang="en-US" sz="1600" dirty="0"/>
        </a:p>
      </dgm:t>
    </dgm:pt>
    <dgm:pt modelId="{A121C385-D34C-4C72-8693-04DD628AE38D}" type="parTrans" cxnId="{C2D30FC8-3475-4193-9BAF-C50ACEC1EC6A}">
      <dgm:prSet/>
      <dgm:spPr/>
      <dgm:t>
        <a:bodyPr/>
        <a:lstStyle/>
        <a:p>
          <a:pPr>
            <a:lnSpc>
              <a:spcPct val="100000"/>
            </a:lnSpc>
            <a:spcBef>
              <a:spcPts val="0"/>
            </a:spcBef>
            <a:spcAft>
              <a:spcPts val="0"/>
            </a:spcAft>
          </a:pPr>
          <a:endParaRPr lang="en-US" sz="1600"/>
        </a:p>
      </dgm:t>
    </dgm:pt>
    <dgm:pt modelId="{561445B5-3A72-4DD8-B1BB-FAB3F1C0176D}" type="sibTrans" cxnId="{C2D30FC8-3475-4193-9BAF-C50ACEC1EC6A}">
      <dgm:prSet/>
      <dgm:spPr/>
      <dgm:t>
        <a:bodyPr/>
        <a:lstStyle/>
        <a:p>
          <a:pPr>
            <a:lnSpc>
              <a:spcPct val="100000"/>
            </a:lnSpc>
            <a:spcBef>
              <a:spcPts val="0"/>
            </a:spcBef>
            <a:spcAft>
              <a:spcPts val="0"/>
            </a:spcAft>
          </a:pPr>
          <a:endParaRPr lang="en-US" sz="1600"/>
        </a:p>
      </dgm:t>
    </dgm:pt>
    <dgm:pt modelId="{5618B9BD-F1B9-471A-AB47-BEF38FAC21FE}">
      <dgm:prSet phldrT="[Text]" custT="1"/>
      <dgm:spPr/>
      <dgm:t>
        <a:bodyPr/>
        <a:lstStyle/>
        <a:p>
          <a:pPr>
            <a:lnSpc>
              <a:spcPct val="100000"/>
            </a:lnSpc>
            <a:spcBef>
              <a:spcPts val="0"/>
            </a:spcBef>
            <a:spcAft>
              <a:spcPts val="0"/>
            </a:spcAft>
          </a:pPr>
          <a:r>
            <a:rPr lang="en-US" sz="1600" i="1" dirty="0" smtClean="0"/>
            <a:t>Low cost</a:t>
          </a:r>
          <a:endParaRPr lang="en-US" sz="1600" dirty="0"/>
        </a:p>
      </dgm:t>
    </dgm:pt>
    <dgm:pt modelId="{9500250A-AA02-441C-A469-008F48F163C7}" type="parTrans" cxnId="{3D2B577F-A54E-4877-AB36-199800B96A4B}">
      <dgm:prSet/>
      <dgm:spPr/>
      <dgm:t>
        <a:bodyPr/>
        <a:lstStyle/>
        <a:p>
          <a:pPr>
            <a:lnSpc>
              <a:spcPct val="100000"/>
            </a:lnSpc>
            <a:spcBef>
              <a:spcPts val="0"/>
            </a:spcBef>
            <a:spcAft>
              <a:spcPts val="0"/>
            </a:spcAft>
          </a:pPr>
          <a:endParaRPr lang="en-US" sz="1600"/>
        </a:p>
      </dgm:t>
    </dgm:pt>
    <dgm:pt modelId="{67E23639-D189-41BD-A83B-F93C9BFAE26D}" type="sibTrans" cxnId="{3D2B577F-A54E-4877-AB36-199800B96A4B}">
      <dgm:prSet/>
      <dgm:spPr/>
      <dgm:t>
        <a:bodyPr/>
        <a:lstStyle/>
        <a:p>
          <a:pPr>
            <a:lnSpc>
              <a:spcPct val="100000"/>
            </a:lnSpc>
            <a:spcBef>
              <a:spcPts val="0"/>
            </a:spcBef>
            <a:spcAft>
              <a:spcPts val="0"/>
            </a:spcAft>
          </a:pPr>
          <a:endParaRPr lang="en-US" sz="1600"/>
        </a:p>
      </dgm:t>
    </dgm:pt>
    <dgm:pt modelId="{A6E9DEBF-1E7E-442F-B258-502CDA5AD38A}">
      <dgm:prSet phldrT="[Text]" custT="1"/>
      <dgm:spPr/>
      <dgm:t>
        <a:bodyPr/>
        <a:lstStyle/>
        <a:p>
          <a:pPr>
            <a:lnSpc>
              <a:spcPct val="100000"/>
            </a:lnSpc>
            <a:spcBef>
              <a:spcPts val="0"/>
            </a:spcBef>
            <a:spcAft>
              <a:spcPts val="0"/>
            </a:spcAft>
          </a:pPr>
          <a:r>
            <a:rPr lang="en-US" sz="1600" i="1" dirty="0" smtClean="0"/>
            <a:t>Full control</a:t>
          </a:r>
          <a:endParaRPr lang="en-US" sz="1600" dirty="0"/>
        </a:p>
      </dgm:t>
    </dgm:pt>
    <dgm:pt modelId="{1D8E83F5-29BB-425E-B1EE-CE3AA0EBCE70}" type="parTrans" cxnId="{FDB8DA92-3407-4C33-831A-156C7DDE1820}">
      <dgm:prSet/>
      <dgm:spPr/>
      <dgm:t>
        <a:bodyPr/>
        <a:lstStyle/>
        <a:p>
          <a:pPr>
            <a:lnSpc>
              <a:spcPct val="100000"/>
            </a:lnSpc>
            <a:spcBef>
              <a:spcPts val="0"/>
            </a:spcBef>
            <a:spcAft>
              <a:spcPts val="0"/>
            </a:spcAft>
          </a:pPr>
          <a:endParaRPr lang="en-US" sz="1600"/>
        </a:p>
      </dgm:t>
    </dgm:pt>
    <dgm:pt modelId="{80BFD1EF-FE28-4536-968B-02F838280A06}" type="sibTrans" cxnId="{FDB8DA92-3407-4C33-831A-156C7DDE1820}">
      <dgm:prSet/>
      <dgm:spPr/>
      <dgm:t>
        <a:bodyPr/>
        <a:lstStyle/>
        <a:p>
          <a:pPr>
            <a:lnSpc>
              <a:spcPct val="100000"/>
            </a:lnSpc>
            <a:spcBef>
              <a:spcPts val="0"/>
            </a:spcBef>
            <a:spcAft>
              <a:spcPts val="0"/>
            </a:spcAft>
          </a:pPr>
          <a:endParaRPr lang="en-US" sz="1600"/>
        </a:p>
      </dgm:t>
    </dgm:pt>
    <dgm:pt modelId="{8A14615D-16DB-42A5-8034-70B57B222B8E}">
      <dgm:prSet phldrT="[Text]" custT="1"/>
      <dgm:spPr/>
      <dgm:t>
        <a:bodyPr/>
        <a:lstStyle/>
        <a:p>
          <a:pPr>
            <a:lnSpc>
              <a:spcPct val="100000"/>
            </a:lnSpc>
            <a:spcBef>
              <a:spcPts val="0"/>
            </a:spcBef>
            <a:spcAft>
              <a:spcPts val="0"/>
            </a:spcAft>
          </a:pPr>
          <a:r>
            <a:rPr lang="en-US" sz="1600" i="1" dirty="0" smtClean="0"/>
            <a:t>Quality</a:t>
          </a:r>
          <a:endParaRPr lang="en-US" sz="1600" dirty="0"/>
        </a:p>
      </dgm:t>
    </dgm:pt>
    <dgm:pt modelId="{25CF6F30-4856-435A-94F1-7CAF22F556B9}" type="parTrans" cxnId="{88925F5A-FD21-4005-8B1D-0F6F5C222FE9}">
      <dgm:prSet/>
      <dgm:spPr/>
      <dgm:t>
        <a:bodyPr/>
        <a:lstStyle/>
        <a:p>
          <a:pPr>
            <a:lnSpc>
              <a:spcPct val="100000"/>
            </a:lnSpc>
            <a:spcBef>
              <a:spcPts val="0"/>
            </a:spcBef>
            <a:spcAft>
              <a:spcPts val="0"/>
            </a:spcAft>
          </a:pPr>
          <a:endParaRPr lang="en-US" sz="1600"/>
        </a:p>
      </dgm:t>
    </dgm:pt>
    <dgm:pt modelId="{9CCAE858-B3AE-4AE5-9FD1-D8D07A2296DD}" type="sibTrans" cxnId="{88925F5A-FD21-4005-8B1D-0F6F5C222FE9}">
      <dgm:prSet/>
      <dgm:spPr/>
      <dgm:t>
        <a:bodyPr/>
        <a:lstStyle/>
        <a:p>
          <a:pPr>
            <a:lnSpc>
              <a:spcPct val="100000"/>
            </a:lnSpc>
            <a:spcBef>
              <a:spcPts val="0"/>
            </a:spcBef>
            <a:spcAft>
              <a:spcPts val="0"/>
            </a:spcAft>
          </a:pPr>
          <a:endParaRPr lang="en-US" sz="1600"/>
        </a:p>
      </dgm:t>
    </dgm:pt>
    <dgm:pt modelId="{B70E4093-6030-4B46-BCEE-0E444628DD9E}">
      <dgm:prSet phldrT="[Text]" custT="1"/>
      <dgm:spPr/>
      <dgm:t>
        <a:bodyPr/>
        <a:lstStyle/>
        <a:p>
          <a:pPr>
            <a:lnSpc>
              <a:spcPct val="100000"/>
            </a:lnSpc>
            <a:spcBef>
              <a:spcPts val="0"/>
            </a:spcBef>
            <a:spcAft>
              <a:spcPts val="0"/>
            </a:spcAft>
          </a:pPr>
          <a:r>
            <a:rPr lang="en-US" sz="1600" i="1" dirty="0" smtClean="0"/>
            <a:t>Eases testing of new features</a:t>
          </a:r>
          <a:endParaRPr lang="en-US" sz="1600" dirty="0"/>
        </a:p>
      </dgm:t>
    </dgm:pt>
    <dgm:pt modelId="{30C76F9C-430E-4703-9425-F5A5B930949C}" type="parTrans" cxnId="{DA264E6D-FC3A-43AF-A856-15938B4C9AD1}">
      <dgm:prSet/>
      <dgm:spPr/>
      <dgm:t>
        <a:bodyPr/>
        <a:lstStyle/>
        <a:p>
          <a:pPr>
            <a:lnSpc>
              <a:spcPct val="100000"/>
            </a:lnSpc>
            <a:spcBef>
              <a:spcPts val="0"/>
            </a:spcBef>
            <a:spcAft>
              <a:spcPts val="0"/>
            </a:spcAft>
          </a:pPr>
          <a:endParaRPr lang="en-US" sz="1600"/>
        </a:p>
      </dgm:t>
    </dgm:pt>
    <dgm:pt modelId="{D7D2554D-A3F5-4592-865C-D0B43F6AEA81}" type="sibTrans" cxnId="{DA264E6D-FC3A-43AF-A856-15938B4C9AD1}">
      <dgm:prSet/>
      <dgm:spPr/>
      <dgm:t>
        <a:bodyPr/>
        <a:lstStyle/>
        <a:p>
          <a:pPr>
            <a:lnSpc>
              <a:spcPct val="100000"/>
            </a:lnSpc>
            <a:spcBef>
              <a:spcPts val="0"/>
            </a:spcBef>
            <a:spcAft>
              <a:spcPts val="0"/>
            </a:spcAft>
          </a:pPr>
          <a:endParaRPr lang="en-US" sz="1600"/>
        </a:p>
      </dgm:t>
    </dgm:pt>
    <dgm:pt modelId="{F22DAFC4-CB19-4EC5-8736-1FA2F9C73109}">
      <dgm:prSet phldrT="[Text]" custT="1"/>
      <dgm:spPr/>
      <dgm:t>
        <a:bodyPr/>
        <a:lstStyle/>
        <a:p>
          <a:pPr>
            <a:lnSpc>
              <a:spcPct val="100000"/>
            </a:lnSpc>
            <a:spcBef>
              <a:spcPts val="0"/>
            </a:spcBef>
            <a:spcAft>
              <a:spcPts val="0"/>
            </a:spcAft>
          </a:pPr>
          <a:r>
            <a:rPr lang="en-US" sz="1600" i="1" dirty="0" smtClean="0"/>
            <a:t>Community support</a:t>
          </a:r>
          <a:endParaRPr lang="en-US" sz="1600" dirty="0"/>
        </a:p>
      </dgm:t>
    </dgm:pt>
    <dgm:pt modelId="{1F39474A-502D-4698-82CF-629A014DA411}" type="parTrans" cxnId="{D66A4617-7177-4A48-A7F2-49337C0E9351}">
      <dgm:prSet/>
      <dgm:spPr/>
      <dgm:t>
        <a:bodyPr/>
        <a:lstStyle/>
        <a:p>
          <a:pPr>
            <a:lnSpc>
              <a:spcPct val="100000"/>
            </a:lnSpc>
            <a:spcBef>
              <a:spcPts val="0"/>
            </a:spcBef>
            <a:spcAft>
              <a:spcPts val="0"/>
            </a:spcAft>
          </a:pPr>
          <a:endParaRPr lang="en-US" sz="1600"/>
        </a:p>
      </dgm:t>
    </dgm:pt>
    <dgm:pt modelId="{0400BBC7-FEA2-4461-87C2-6FF58B634E51}" type="sibTrans" cxnId="{D66A4617-7177-4A48-A7F2-49337C0E9351}">
      <dgm:prSet/>
      <dgm:spPr/>
      <dgm:t>
        <a:bodyPr/>
        <a:lstStyle/>
        <a:p>
          <a:pPr>
            <a:lnSpc>
              <a:spcPct val="100000"/>
            </a:lnSpc>
            <a:spcBef>
              <a:spcPts val="0"/>
            </a:spcBef>
            <a:spcAft>
              <a:spcPts val="0"/>
            </a:spcAft>
          </a:pPr>
          <a:endParaRPr lang="en-US" sz="1600"/>
        </a:p>
      </dgm:t>
    </dgm:pt>
    <dgm:pt modelId="{67AAF188-0667-439C-9A85-AFF400BCE7D7}">
      <dgm:prSet phldrT="[Text]" custT="1"/>
      <dgm:spPr/>
      <dgm:t>
        <a:bodyPr/>
        <a:lstStyle/>
        <a:p>
          <a:pPr>
            <a:lnSpc>
              <a:spcPct val="100000"/>
            </a:lnSpc>
            <a:spcBef>
              <a:spcPts val="0"/>
            </a:spcBef>
            <a:spcAft>
              <a:spcPts val="0"/>
            </a:spcAft>
          </a:pPr>
          <a:r>
            <a:rPr lang="en-US" sz="1600" b="1" dirty="0" smtClean="0"/>
            <a:t>Allows to focus on the added value of your product</a:t>
          </a:r>
          <a:endParaRPr lang="en-US" sz="1600" dirty="0"/>
        </a:p>
      </dgm:t>
    </dgm:pt>
    <dgm:pt modelId="{330F84FE-8370-433A-8548-B942824518A8}" type="parTrans" cxnId="{DDB168B3-4588-4BE1-AEB7-7ABC4F4276C1}">
      <dgm:prSet/>
      <dgm:spPr/>
      <dgm:t>
        <a:bodyPr/>
        <a:lstStyle/>
        <a:p>
          <a:pPr>
            <a:lnSpc>
              <a:spcPct val="100000"/>
            </a:lnSpc>
            <a:spcBef>
              <a:spcPts val="0"/>
            </a:spcBef>
            <a:spcAft>
              <a:spcPts val="0"/>
            </a:spcAft>
          </a:pPr>
          <a:endParaRPr lang="en-US" sz="1600"/>
        </a:p>
      </dgm:t>
    </dgm:pt>
    <dgm:pt modelId="{B46DA514-2A8B-4B66-B0A6-C99F4D09A435}" type="sibTrans" cxnId="{DDB168B3-4588-4BE1-AEB7-7ABC4F4276C1}">
      <dgm:prSet/>
      <dgm:spPr/>
      <dgm:t>
        <a:bodyPr/>
        <a:lstStyle/>
        <a:p>
          <a:pPr>
            <a:lnSpc>
              <a:spcPct val="100000"/>
            </a:lnSpc>
            <a:spcBef>
              <a:spcPts val="0"/>
            </a:spcBef>
            <a:spcAft>
              <a:spcPts val="0"/>
            </a:spcAft>
          </a:pPr>
          <a:endParaRPr lang="en-US" sz="1600"/>
        </a:p>
      </dgm:t>
    </dgm:pt>
    <dgm:pt modelId="{20450F96-1DDF-41A1-8F52-90667D4E2D12}">
      <dgm:prSet phldrT="[Text]" custT="1"/>
      <dgm:spPr/>
      <dgm:t>
        <a:bodyPr/>
        <a:lstStyle/>
        <a:p>
          <a:pPr>
            <a:lnSpc>
              <a:spcPct val="100000"/>
            </a:lnSpc>
            <a:spcBef>
              <a:spcPts val="0"/>
            </a:spcBef>
            <a:spcAft>
              <a:spcPts val="0"/>
            </a:spcAft>
          </a:pPr>
          <a:r>
            <a:rPr lang="en-US" sz="1600" b="1" dirty="0" smtClean="0"/>
            <a:t>Allows to have a higher budget for the hardware or to increase the company’s skills and knowledge</a:t>
          </a:r>
          <a:endParaRPr lang="en-US" sz="1600" dirty="0"/>
        </a:p>
      </dgm:t>
    </dgm:pt>
    <dgm:pt modelId="{B8A14771-CE22-4291-B838-3BD0B95F86CC}" type="parTrans" cxnId="{46DF7D80-3EB3-4542-A5BA-CF613C4D5EE4}">
      <dgm:prSet/>
      <dgm:spPr/>
      <dgm:t>
        <a:bodyPr/>
        <a:lstStyle/>
        <a:p>
          <a:pPr>
            <a:lnSpc>
              <a:spcPct val="100000"/>
            </a:lnSpc>
            <a:spcBef>
              <a:spcPts val="0"/>
            </a:spcBef>
            <a:spcAft>
              <a:spcPts val="0"/>
            </a:spcAft>
          </a:pPr>
          <a:endParaRPr lang="en-US" sz="1600"/>
        </a:p>
      </dgm:t>
    </dgm:pt>
    <dgm:pt modelId="{CB40FCB5-8B36-45DE-9ED7-3CA87472AD2B}" type="sibTrans" cxnId="{46DF7D80-3EB3-4542-A5BA-CF613C4D5EE4}">
      <dgm:prSet/>
      <dgm:spPr/>
      <dgm:t>
        <a:bodyPr/>
        <a:lstStyle/>
        <a:p>
          <a:pPr>
            <a:lnSpc>
              <a:spcPct val="100000"/>
            </a:lnSpc>
            <a:spcBef>
              <a:spcPts val="0"/>
            </a:spcBef>
            <a:spcAft>
              <a:spcPts val="0"/>
            </a:spcAft>
          </a:pPr>
          <a:endParaRPr lang="en-US" sz="1600"/>
        </a:p>
      </dgm:t>
    </dgm:pt>
    <dgm:pt modelId="{2CFA7D67-3A40-453A-B8DD-643E9265E064}">
      <dgm:prSet phldrT="[Text]" custT="1"/>
      <dgm:spPr/>
      <dgm:t>
        <a:bodyPr/>
        <a:lstStyle/>
        <a:p>
          <a:pPr>
            <a:lnSpc>
              <a:spcPct val="100000"/>
            </a:lnSpc>
            <a:spcBef>
              <a:spcPts val="0"/>
            </a:spcBef>
            <a:spcAft>
              <a:spcPts val="0"/>
            </a:spcAft>
          </a:pPr>
          <a:r>
            <a:rPr lang="en-US" sz="1600" b="1" dirty="0" smtClean="0"/>
            <a:t>Allows to have full control over the software part of your system.</a:t>
          </a:r>
          <a:endParaRPr lang="en-US" sz="1600" dirty="0"/>
        </a:p>
      </dgm:t>
    </dgm:pt>
    <dgm:pt modelId="{9CD4F070-61F9-4FD4-BBDA-BD10E8578221}" type="parTrans" cxnId="{F57D950D-1C65-4CFA-B30C-495C4C370DC8}">
      <dgm:prSet/>
      <dgm:spPr/>
      <dgm:t>
        <a:bodyPr/>
        <a:lstStyle/>
        <a:p>
          <a:pPr>
            <a:lnSpc>
              <a:spcPct val="100000"/>
            </a:lnSpc>
            <a:spcBef>
              <a:spcPts val="0"/>
            </a:spcBef>
            <a:spcAft>
              <a:spcPts val="0"/>
            </a:spcAft>
          </a:pPr>
          <a:endParaRPr lang="en-US" sz="1600"/>
        </a:p>
      </dgm:t>
    </dgm:pt>
    <dgm:pt modelId="{D29E1BAE-A0AA-4A85-9A41-3C2D0E2465C3}" type="sibTrans" cxnId="{F57D950D-1C65-4CFA-B30C-495C4C370DC8}">
      <dgm:prSet/>
      <dgm:spPr/>
      <dgm:t>
        <a:bodyPr/>
        <a:lstStyle/>
        <a:p>
          <a:pPr>
            <a:lnSpc>
              <a:spcPct val="100000"/>
            </a:lnSpc>
            <a:spcBef>
              <a:spcPts val="0"/>
            </a:spcBef>
            <a:spcAft>
              <a:spcPts val="0"/>
            </a:spcAft>
          </a:pPr>
          <a:endParaRPr lang="en-US" sz="1600"/>
        </a:p>
      </dgm:t>
    </dgm:pt>
    <dgm:pt modelId="{23D24C32-05D0-4BB4-99AE-FB4AB043C4BF}">
      <dgm:prSet phldrT="[Text]" custT="1"/>
      <dgm:spPr/>
      <dgm:t>
        <a:bodyPr/>
        <a:lstStyle/>
        <a:p>
          <a:pPr>
            <a:lnSpc>
              <a:spcPct val="100000"/>
            </a:lnSpc>
            <a:spcBef>
              <a:spcPts val="0"/>
            </a:spcBef>
            <a:spcAft>
              <a:spcPts val="0"/>
            </a:spcAft>
          </a:pPr>
          <a:r>
            <a:rPr lang="en-US" sz="1600" b="1" dirty="0" smtClean="0"/>
            <a:t>Allows to design your system with high-quality components at the foundations</a:t>
          </a:r>
          <a:endParaRPr lang="en-US" sz="1600" dirty="0"/>
        </a:p>
      </dgm:t>
    </dgm:pt>
    <dgm:pt modelId="{368AD920-99DE-4AC4-A1E9-6FEA1CD07C68}" type="parTrans" cxnId="{340F461A-2C57-4F48-8191-42F815364A62}">
      <dgm:prSet/>
      <dgm:spPr/>
      <dgm:t>
        <a:bodyPr/>
        <a:lstStyle/>
        <a:p>
          <a:pPr>
            <a:lnSpc>
              <a:spcPct val="100000"/>
            </a:lnSpc>
            <a:spcBef>
              <a:spcPts val="0"/>
            </a:spcBef>
            <a:spcAft>
              <a:spcPts val="0"/>
            </a:spcAft>
          </a:pPr>
          <a:endParaRPr lang="en-US" sz="1600"/>
        </a:p>
      </dgm:t>
    </dgm:pt>
    <dgm:pt modelId="{07C328C6-D436-4AC8-A7CF-D9C186DA5CD2}" type="sibTrans" cxnId="{340F461A-2C57-4F48-8191-42F815364A62}">
      <dgm:prSet/>
      <dgm:spPr/>
      <dgm:t>
        <a:bodyPr/>
        <a:lstStyle/>
        <a:p>
          <a:pPr>
            <a:lnSpc>
              <a:spcPct val="100000"/>
            </a:lnSpc>
            <a:spcBef>
              <a:spcPts val="0"/>
            </a:spcBef>
            <a:spcAft>
              <a:spcPts val="0"/>
            </a:spcAft>
          </a:pPr>
          <a:endParaRPr lang="en-US" sz="1600"/>
        </a:p>
      </dgm:t>
    </dgm:pt>
    <dgm:pt modelId="{5D6CF5CA-AC3A-4D27-80E1-C344DBE8D993}">
      <dgm:prSet phldrT="[Text]" custT="1"/>
      <dgm:spPr/>
      <dgm:t>
        <a:bodyPr/>
        <a:lstStyle/>
        <a:p>
          <a:pPr>
            <a:lnSpc>
              <a:spcPct val="100000"/>
            </a:lnSpc>
            <a:spcBef>
              <a:spcPts val="0"/>
            </a:spcBef>
            <a:spcAft>
              <a:spcPts val="0"/>
            </a:spcAft>
          </a:pPr>
          <a:r>
            <a:rPr lang="en-US" sz="1600" b="1" dirty="0" smtClean="0"/>
            <a:t>Allows to easily explore new possibilities and solutions</a:t>
          </a:r>
          <a:endParaRPr lang="en-US" sz="1600" dirty="0"/>
        </a:p>
      </dgm:t>
    </dgm:pt>
    <dgm:pt modelId="{7A110340-79AE-4033-9F36-5C5B2F083872}" type="parTrans" cxnId="{8D19E38F-6571-43EA-9536-A656813ECE8B}">
      <dgm:prSet/>
      <dgm:spPr/>
      <dgm:t>
        <a:bodyPr/>
        <a:lstStyle/>
        <a:p>
          <a:pPr>
            <a:lnSpc>
              <a:spcPct val="100000"/>
            </a:lnSpc>
            <a:spcBef>
              <a:spcPts val="0"/>
            </a:spcBef>
            <a:spcAft>
              <a:spcPts val="0"/>
            </a:spcAft>
          </a:pPr>
          <a:endParaRPr lang="en-US" sz="1600"/>
        </a:p>
      </dgm:t>
    </dgm:pt>
    <dgm:pt modelId="{5259CED5-7B52-4AFD-A5FD-5A011AABFC94}" type="sibTrans" cxnId="{8D19E38F-6571-43EA-9536-A656813ECE8B}">
      <dgm:prSet/>
      <dgm:spPr/>
      <dgm:t>
        <a:bodyPr/>
        <a:lstStyle/>
        <a:p>
          <a:pPr>
            <a:lnSpc>
              <a:spcPct val="100000"/>
            </a:lnSpc>
            <a:spcBef>
              <a:spcPts val="0"/>
            </a:spcBef>
            <a:spcAft>
              <a:spcPts val="0"/>
            </a:spcAft>
          </a:pPr>
          <a:endParaRPr lang="en-US" sz="1600"/>
        </a:p>
      </dgm:t>
    </dgm:pt>
    <dgm:pt modelId="{8B7A51CE-5BA4-40B1-BAAD-090AEC7282B7}">
      <dgm:prSet phldrT="[Text]" custT="1"/>
      <dgm:spPr/>
      <dgm:t>
        <a:bodyPr/>
        <a:lstStyle/>
        <a:p>
          <a:pPr>
            <a:lnSpc>
              <a:spcPct val="100000"/>
            </a:lnSpc>
            <a:spcBef>
              <a:spcPts val="0"/>
            </a:spcBef>
            <a:spcAft>
              <a:spcPts val="0"/>
            </a:spcAft>
          </a:pPr>
          <a:r>
            <a:rPr lang="en-US" sz="1600" b="1" dirty="0" smtClean="0"/>
            <a:t>Allows to speed up the resolution of problems when developing your system</a:t>
          </a:r>
          <a:endParaRPr lang="en-US" sz="1600" dirty="0"/>
        </a:p>
      </dgm:t>
    </dgm:pt>
    <dgm:pt modelId="{26E911AB-E97D-4770-AA24-A2DD35E200FE}" type="parTrans" cxnId="{4E1EBC93-DB4F-4A5C-9121-BDC103C637B1}">
      <dgm:prSet/>
      <dgm:spPr/>
      <dgm:t>
        <a:bodyPr/>
        <a:lstStyle/>
        <a:p>
          <a:pPr>
            <a:lnSpc>
              <a:spcPct val="100000"/>
            </a:lnSpc>
            <a:spcBef>
              <a:spcPts val="0"/>
            </a:spcBef>
            <a:spcAft>
              <a:spcPts val="0"/>
            </a:spcAft>
          </a:pPr>
          <a:endParaRPr lang="en-US" sz="1600"/>
        </a:p>
      </dgm:t>
    </dgm:pt>
    <dgm:pt modelId="{A885F8A1-AF03-4F14-92CA-52460818ACB4}" type="sibTrans" cxnId="{4E1EBC93-DB4F-4A5C-9121-BDC103C637B1}">
      <dgm:prSet/>
      <dgm:spPr/>
      <dgm:t>
        <a:bodyPr/>
        <a:lstStyle/>
        <a:p>
          <a:pPr>
            <a:lnSpc>
              <a:spcPct val="100000"/>
            </a:lnSpc>
            <a:spcBef>
              <a:spcPts val="0"/>
            </a:spcBef>
            <a:spcAft>
              <a:spcPts val="0"/>
            </a:spcAft>
          </a:pPr>
          <a:endParaRPr lang="en-US" sz="1600"/>
        </a:p>
      </dgm:t>
    </dgm:pt>
    <dgm:pt modelId="{52DCF3C1-D95D-4C62-8A46-9B9A00783FA5}" type="pres">
      <dgm:prSet presAssocID="{94F18867-E381-4E63-8AC9-DE4CD554DF28}" presName="mainComposite" presStyleCnt="0">
        <dgm:presLayoutVars>
          <dgm:chPref val="1"/>
          <dgm:dir/>
          <dgm:animOne val="branch"/>
          <dgm:animLvl val="lvl"/>
          <dgm:resizeHandles val="exact"/>
        </dgm:presLayoutVars>
      </dgm:prSet>
      <dgm:spPr/>
      <dgm:t>
        <a:bodyPr/>
        <a:lstStyle/>
        <a:p>
          <a:endParaRPr lang="en-US"/>
        </a:p>
      </dgm:t>
    </dgm:pt>
    <dgm:pt modelId="{40CF3F4D-3F53-489C-93CA-50DC500C6744}" type="pres">
      <dgm:prSet presAssocID="{94F18867-E381-4E63-8AC9-DE4CD554DF28}" presName="hierFlow" presStyleCnt="0"/>
      <dgm:spPr/>
    </dgm:pt>
    <dgm:pt modelId="{6BFB62AC-1B62-4607-95FB-152764FB419F}" type="pres">
      <dgm:prSet presAssocID="{94F18867-E381-4E63-8AC9-DE4CD554DF28}" presName="hierChild1" presStyleCnt="0">
        <dgm:presLayoutVars>
          <dgm:chPref val="1"/>
          <dgm:animOne val="branch"/>
          <dgm:animLvl val="lvl"/>
        </dgm:presLayoutVars>
      </dgm:prSet>
      <dgm:spPr/>
    </dgm:pt>
    <dgm:pt modelId="{ADD2B9CD-9E3B-4929-9206-A90CB7677A62}" type="pres">
      <dgm:prSet presAssocID="{1441EC2F-A1B3-4152-BCD3-146AC51500B0}" presName="Name14" presStyleCnt="0"/>
      <dgm:spPr/>
    </dgm:pt>
    <dgm:pt modelId="{3CBEA795-EF37-4456-9359-8499A2E36738}" type="pres">
      <dgm:prSet presAssocID="{1441EC2F-A1B3-4152-BCD3-146AC51500B0}" presName="level1Shape" presStyleLbl="node0" presStyleIdx="0" presStyleCnt="1" custScaleX="192399" custScaleY="201165" custLinFactY="-82004" custLinFactNeighborX="2268" custLinFactNeighborY="-100000">
        <dgm:presLayoutVars>
          <dgm:chPref val="3"/>
        </dgm:presLayoutVars>
      </dgm:prSet>
      <dgm:spPr/>
      <dgm:t>
        <a:bodyPr/>
        <a:lstStyle/>
        <a:p>
          <a:endParaRPr lang="en-US"/>
        </a:p>
      </dgm:t>
    </dgm:pt>
    <dgm:pt modelId="{756B5067-1DB0-4768-A2ED-2F1BB9803F6E}" type="pres">
      <dgm:prSet presAssocID="{1441EC2F-A1B3-4152-BCD3-146AC51500B0}" presName="hierChild2" presStyleCnt="0"/>
      <dgm:spPr/>
    </dgm:pt>
    <dgm:pt modelId="{682DC6D0-3DDD-4DE8-B130-99A9DE8ED6B4}" type="pres">
      <dgm:prSet presAssocID="{A121C385-D34C-4C72-8693-04DD628AE38D}" presName="Name19" presStyleLbl="parChTrans1D2" presStyleIdx="0" presStyleCnt="6" custSzX="4542475" custSzY="389697"/>
      <dgm:spPr/>
      <dgm:t>
        <a:bodyPr/>
        <a:lstStyle/>
        <a:p>
          <a:endParaRPr lang="en-US"/>
        </a:p>
      </dgm:t>
    </dgm:pt>
    <dgm:pt modelId="{6933CB42-680F-4BA8-9EEC-0D9B651C7241}" type="pres">
      <dgm:prSet presAssocID="{6F6FFD38-5E57-48B8-A0EF-DF7778B50803}" presName="Name21" presStyleCnt="0"/>
      <dgm:spPr/>
    </dgm:pt>
    <dgm:pt modelId="{7D659E48-CB9D-44EA-A50A-3D282A36AF53}" type="pres">
      <dgm:prSet presAssocID="{6F6FFD38-5E57-48B8-A0EF-DF7778B50803}" presName="level2Shape" presStyleLbl="node2" presStyleIdx="0" presStyleCnt="6" custScaleX="192399" custScaleY="201165" custLinFactNeighborY="-45926"/>
      <dgm:spPr/>
      <dgm:t>
        <a:bodyPr/>
        <a:lstStyle/>
        <a:p>
          <a:endParaRPr lang="en-US"/>
        </a:p>
      </dgm:t>
    </dgm:pt>
    <dgm:pt modelId="{0F19EFBE-7F53-4A49-A8F5-7455B7B31152}" type="pres">
      <dgm:prSet presAssocID="{6F6FFD38-5E57-48B8-A0EF-DF7778B50803}" presName="hierChild3" presStyleCnt="0"/>
      <dgm:spPr/>
    </dgm:pt>
    <dgm:pt modelId="{3F104FF2-DCF3-487B-8C99-65C04213B464}" type="pres">
      <dgm:prSet presAssocID="{330F84FE-8370-433A-8548-B942824518A8}" presName="Name19" presStyleLbl="parChTrans1D3" presStyleIdx="0" presStyleCnt="6" custSzX="101175" custSzY="389697"/>
      <dgm:spPr/>
      <dgm:t>
        <a:bodyPr/>
        <a:lstStyle/>
        <a:p>
          <a:endParaRPr lang="en-US"/>
        </a:p>
      </dgm:t>
    </dgm:pt>
    <dgm:pt modelId="{9ED53617-CDBB-425D-912E-C40FB89E7995}" type="pres">
      <dgm:prSet presAssocID="{67AAF188-0667-439C-9A85-AFF400BCE7D7}" presName="Name21" presStyleCnt="0"/>
      <dgm:spPr/>
    </dgm:pt>
    <dgm:pt modelId="{54260C26-BC7C-4470-8E6C-9AD363B3BB9A}" type="pres">
      <dgm:prSet presAssocID="{67AAF188-0667-439C-9A85-AFF400BCE7D7}" presName="level2Shape" presStyleLbl="node3" presStyleIdx="0" presStyleCnt="6" custScaleX="192399" custScaleY="566425"/>
      <dgm:spPr/>
      <dgm:t>
        <a:bodyPr/>
        <a:lstStyle/>
        <a:p>
          <a:endParaRPr lang="en-US"/>
        </a:p>
      </dgm:t>
    </dgm:pt>
    <dgm:pt modelId="{3A257A77-5621-48D1-9A59-61D2F556C42E}" type="pres">
      <dgm:prSet presAssocID="{67AAF188-0667-439C-9A85-AFF400BCE7D7}" presName="hierChild3" presStyleCnt="0"/>
      <dgm:spPr/>
    </dgm:pt>
    <dgm:pt modelId="{0697F061-27AE-4C97-BBCC-417AE80F2243}" type="pres">
      <dgm:prSet presAssocID="{9500250A-AA02-441C-A469-008F48F163C7}" presName="Name19" presStyleLbl="parChTrans1D2" presStyleIdx="1" presStyleCnt="6" custSzX="2725485" custSzY="389697"/>
      <dgm:spPr/>
      <dgm:t>
        <a:bodyPr/>
        <a:lstStyle/>
        <a:p>
          <a:endParaRPr lang="en-US"/>
        </a:p>
      </dgm:t>
    </dgm:pt>
    <dgm:pt modelId="{F7F51206-CD87-498D-B2C3-0E4F4AFEBDA6}" type="pres">
      <dgm:prSet presAssocID="{5618B9BD-F1B9-471A-AB47-BEF38FAC21FE}" presName="Name21" presStyleCnt="0"/>
      <dgm:spPr/>
    </dgm:pt>
    <dgm:pt modelId="{C70AF321-CF7F-469C-8B64-34610934CA96}" type="pres">
      <dgm:prSet presAssocID="{5618B9BD-F1B9-471A-AB47-BEF38FAC21FE}" presName="level2Shape" presStyleLbl="node2" presStyleIdx="1" presStyleCnt="6" custScaleX="192399" custScaleY="201165" custLinFactNeighborY="-45926"/>
      <dgm:spPr/>
      <dgm:t>
        <a:bodyPr/>
        <a:lstStyle/>
        <a:p>
          <a:endParaRPr lang="en-US"/>
        </a:p>
      </dgm:t>
    </dgm:pt>
    <dgm:pt modelId="{BE94FC20-7A64-4BD9-B7EF-9A68E0D371F0}" type="pres">
      <dgm:prSet presAssocID="{5618B9BD-F1B9-471A-AB47-BEF38FAC21FE}" presName="hierChild3" presStyleCnt="0"/>
      <dgm:spPr/>
    </dgm:pt>
    <dgm:pt modelId="{BFFD3BD0-24FC-40CB-9DCE-B7159D81197D}" type="pres">
      <dgm:prSet presAssocID="{B8A14771-CE22-4291-B838-3BD0B95F86CC}" presName="Name19" presStyleLbl="parChTrans1D3" presStyleIdx="1" presStyleCnt="6" custSzX="101175" custSzY="389697"/>
      <dgm:spPr/>
      <dgm:t>
        <a:bodyPr/>
        <a:lstStyle/>
        <a:p>
          <a:endParaRPr lang="en-US"/>
        </a:p>
      </dgm:t>
    </dgm:pt>
    <dgm:pt modelId="{882B40E0-24C7-4FB0-A2CE-EFAAEBED5757}" type="pres">
      <dgm:prSet presAssocID="{20450F96-1DDF-41A1-8F52-90667D4E2D12}" presName="Name21" presStyleCnt="0"/>
      <dgm:spPr/>
    </dgm:pt>
    <dgm:pt modelId="{516EA132-6958-4D0C-852E-97F307489D17}" type="pres">
      <dgm:prSet presAssocID="{20450F96-1DDF-41A1-8F52-90667D4E2D12}" presName="level2Shape" presStyleLbl="node3" presStyleIdx="1" presStyleCnt="6" custScaleX="192399" custScaleY="566425"/>
      <dgm:spPr/>
      <dgm:t>
        <a:bodyPr/>
        <a:lstStyle/>
        <a:p>
          <a:endParaRPr lang="en-US"/>
        </a:p>
      </dgm:t>
    </dgm:pt>
    <dgm:pt modelId="{E4EA1F0E-9B68-489C-920F-BCE01BE99C94}" type="pres">
      <dgm:prSet presAssocID="{20450F96-1DDF-41A1-8F52-90667D4E2D12}" presName="hierChild3" presStyleCnt="0"/>
      <dgm:spPr/>
    </dgm:pt>
    <dgm:pt modelId="{835FE17B-7666-4110-AFB3-FBF555BBC9A9}" type="pres">
      <dgm:prSet presAssocID="{1D8E83F5-29BB-425E-B1EE-CE3AA0EBCE70}" presName="Name19" presStyleLbl="parChTrans1D2" presStyleIdx="2" presStyleCnt="6" custSzX="908495" custSzY="389697"/>
      <dgm:spPr/>
      <dgm:t>
        <a:bodyPr/>
        <a:lstStyle/>
        <a:p>
          <a:endParaRPr lang="en-US"/>
        </a:p>
      </dgm:t>
    </dgm:pt>
    <dgm:pt modelId="{11D10CB3-7C39-4D2A-82EF-7F665F9F1755}" type="pres">
      <dgm:prSet presAssocID="{A6E9DEBF-1E7E-442F-B258-502CDA5AD38A}" presName="Name21" presStyleCnt="0"/>
      <dgm:spPr/>
    </dgm:pt>
    <dgm:pt modelId="{4DEF28DC-780E-4284-A13E-868D27F18338}" type="pres">
      <dgm:prSet presAssocID="{A6E9DEBF-1E7E-442F-B258-502CDA5AD38A}" presName="level2Shape" presStyleLbl="node2" presStyleIdx="2" presStyleCnt="6" custScaleX="192399" custScaleY="201165" custLinFactNeighborY="-45926"/>
      <dgm:spPr/>
      <dgm:t>
        <a:bodyPr/>
        <a:lstStyle/>
        <a:p>
          <a:endParaRPr lang="en-US"/>
        </a:p>
      </dgm:t>
    </dgm:pt>
    <dgm:pt modelId="{0D475567-D0E8-4E8C-A19A-4744BBDA42B4}" type="pres">
      <dgm:prSet presAssocID="{A6E9DEBF-1E7E-442F-B258-502CDA5AD38A}" presName="hierChild3" presStyleCnt="0"/>
      <dgm:spPr/>
    </dgm:pt>
    <dgm:pt modelId="{2863D1F6-0F4C-4483-9594-69F6133C1BBA}" type="pres">
      <dgm:prSet presAssocID="{9CD4F070-61F9-4FD4-BBDA-BD10E8578221}" presName="Name19" presStyleLbl="parChTrans1D3" presStyleIdx="2" presStyleCnt="6" custSzX="101175" custSzY="389697"/>
      <dgm:spPr/>
      <dgm:t>
        <a:bodyPr/>
        <a:lstStyle/>
        <a:p>
          <a:endParaRPr lang="en-US"/>
        </a:p>
      </dgm:t>
    </dgm:pt>
    <dgm:pt modelId="{CD49F9BC-E9CB-4C26-8B6D-9712410D5B26}" type="pres">
      <dgm:prSet presAssocID="{2CFA7D67-3A40-453A-B8DD-643E9265E064}" presName="Name21" presStyleCnt="0"/>
      <dgm:spPr/>
    </dgm:pt>
    <dgm:pt modelId="{457DDD36-0BC0-4CE2-BFB4-D24BEDA3E7D4}" type="pres">
      <dgm:prSet presAssocID="{2CFA7D67-3A40-453A-B8DD-643E9265E064}" presName="level2Shape" presStyleLbl="node3" presStyleIdx="2" presStyleCnt="6" custScaleX="192399" custScaleY="566425"/>
      <dgm:spPr/>
      <dgm:t>
        <a:bodyPr/>
        <a:lstStyle/>
        <a:p>
          <a:endParaRPr lang="en-US"/>
        </a:p>
      </dgm:t>
    </dgm:pt>
    <dgm:pt modelId="{2B950984-F579-447F-ABDC-804BEBBDD675}" type="pres">
      <dgm:prSet presAssocID="{2CFA7D67-3A40-453A-B8DD-643E9265E064}" presName="hierChild3" presStyleCnt="0"/>
      <dgm:spPr/>
    </dgm:pt>
    <dgm:pt modelId="{288FE42B-5D13-4FDC-908B-3621B42AF6D1}" type="pres">
      <dgm:prSet presAssocID="{25CF6F30-4856-435A-94F1-7CAF22F556B9}" presName="Name19" presStyleLbl="parChTrans1D2" presStyleIdx="3" presStyleCnt="6" custSzX="908495" custSzY="389697"/>
      <dgm:spPr/>
      <dgm:t>
        <a:bodyPr/>
        <a:lstStyle/>
        <a:p>
          <a:endParaRPr lang="en-US"/>
        </a:p>
      </dgm:t>
    </dgm:pt>
    <dgm:pt modelId="{9F0CB445-2504-4B5D-A210-F6BABDA31C13}" type="pres">
      <dgm:prSet presAssocID="{8A14615D-16DB-42A5-8034-70B57B222B8E}" presName="Name21" presStyleCnt="0"/>
      <dgm:spPr/>
    </dgm:pt>
    <dgm:pt modelId="{1ACA05DC-746B-4E36-9F08-06922AE8A5B4}" type="pres">
      <dgm:prSet presAssocID="{8A14615D-16DB-42A5-8034-70B57B222B8E}" presName="level2Shape" presStyleLbl="node2" presStyleIdx="3" presStyleCnt="6" custScaleX="192399" custScaleY="201165" custLinFactNeighborY="-45926"/>
      <dgm:spPr/>
      <dgm:t>
        <a:bodyPr/>
        <a:lstStyle/>
        <a:p>
          <a:endParaRPr lang="en-US"/>
        </a:p>
      </dgm:t>
    </dgm:pt>
    <dgm:pt modelId="{6D0B9F89-5327-48CF-9FC5-AD3FB584CF6F}" type="pres">
      <dgm:prSet presAssocID="{8A14615D-16DB-42A5-8034-70B57B222B8E}" presName="hierChild3" presStyleCnt="0"/>
      <dgm:spPr/>
    </dgm:pt>
    <dgm:pt modelId="{54C02A42-ABDA-48CB-ADB1-033FA4C9A33B}" type="pres">
      <dgm:prSet presAssocID="{368AD920-99DE-4AC4-A1E9-6FEA1CD07C68}" presName="Name19" presStyleLbl="parChTrans1D3" presStyleIdx="3" presStyleCnt="6" custSzX="101175" custSzY="389697"/>
      <dgm:spPr/>
      <dgm:t>
        <a:bodyPr/>
        <a:lstStyle/>
        <a:p>
          <a:endParaRPr lang="en-US"/>
        </a:p>
      </dgm:t>
    </dgm:pt>
    <dgm:pt modelId="{B85A4B51-28B6-4F3A-91BF-F57979559183}" type="pres">
      <dgm:prSet presAssocID="{23D24C32-05D0-4BB4-99AE-FB4AB043C4BF}" presName="Name21" presStyleCnt="0"/>
      <dgm:spPr/>
    </dgm:pt>
    <dgm:pt modelId="{67135ABD-96D6-49C7-A5CC-C8C2E3FBBE14}" type="pres">
      <dgm:prSet presAssocID="{23D24C32-05D0-4BB4-99AE-FB4AB043C4BF}" presName="level2Shape" presStyleLbl="node3" presStyleIdx="3" presStyleCnt="6" custScaleX="192399" custScaleY="566425"/>
      <dgm:spPr/>
      <dgm:t>
        <a:bodyPr/>
        <a:lstStyle/>
        <a:p>
          <a:endParaRPr lang="en-US"/>
        </a:p>
      </dgm:t>
    </dgm:pt>
    <dgm:pt modelId="{6D5CDF0C-FDA4-469A-84BD-A5A9B4CE1D11}" type="pres">
      <dgm:prSet presAssocID="{23D24C32-05D0-4BB4-99AE-FB4AB043C4BF}" presName="hierChild3" presStyleCnt="0"/>
      <dgm:spPr/>
    </dgm:pt>
    <dgm:pt modelId="{E952C40F-2E50-4DBF-A71F-C68A8871FC39}" type="pres">
      <dgm:prSet presAssocID="{30C76F9C-430E-4703-9425-F5A5B930949C}" presName="Name19" presStyleLbl="parChTrans1D2" presStyleIdx="4" presStyleCnt="6" custSzX="2725485" custSzY="389697"/>
      <dgm:spPr/>
      <dgm:t>
        <a:bodyPr/>
        <a:lstStyle/>
        <a:p>
          <a:endParaRPr lang="en-US"/>
        </a:p>
      </dgm:t>
    </dgm:pt>
    <dgm:pt modelId="{BB0B19A0-D207-47D9-A682-C4D6595F6448}" type="pres">
      <dgm:prSet presAssocID="{B70E4093-6030-4B46-BCEE-0E444628DD9E}" presName="Name21" presStyleCnt="0"/>
      <dgm:spPr/>
    </dgm:pt>
    <dgm:pt modelId="{887DBDE4-E045-4B46-B449-063182DABD9C}" type="pres">
      <dgm:prSet presAssocID="{B70E4093-6030-4B46-BCEE-0E444628DD9E}" presName="level2Shape" presStyleLbl="node2" presStyleIdx="4" presStyleCnt="6" custScaleX="192399" custScaleY="201165" custLinFactNeighborY="-45926"/>
      <dgm:spPr/>
      <dgm:t>
        <a:bodyPr/>
        <a:lstStyle/>
        <a:p>
          <a:endParaRPr lang="en-US"/>
        </a:p>
      </dgm:t>
    </dgm:pt>
    <dgm:pt modelId="{89B260B5-E1AE-42C0-B880-8E5662C34D3E}" type="pres">
      <dgm:prSet presAssocID="{B70E4093-6030-4B46-BCEE-0E444628DD9E}" presName="hierChild3" presStyleCnt="0"/>
      <dgm:spPr/>
    </dgm:pt>
    <dgm:pt modelId="{999EFD0E-3E08-4A86-B056-6EC43046683C}" type="pres">
      <dgm:prSet presAssocID="{7A110340-79AE-4033-9F36-5C5B2F083872}" presName="Name19" presStyleLbl="parChTrans1D3" presStyleIdx="4" presStyleCnt="6" custSzX="101175" custSzY="389697"/>
      <dgm:spPr/>
      <dgm:t>
        <a:bodyPr/>
        <a:lstStyle/>
        <a:p>
          <a:endParaRPr lang="en-US"/>
        </a:p>
      </dgm:t>
    </dgm:pt>
    <dgm:pt modelId="{0F1298AF-41E7-4DFE-8B62-46760310B7DE}" type="pres">
      <dgm:prSet presAssocID="{5D6CF5CA-AC3A-4D27-80E1-C344DBE8D993}" presName="Name21" presStyleCnt="0"/>
      <dgm:spPr/>
    </dgm:pt>
    <dgm:pt modelId="{97BAB56B-A296-498E-8146-02DA8A1E5C02}" type="pres">
      <dgm:prSet presAssocID="{5D6CF5CA-AC3A-4D27-80E1-C344DBE8D993}" presName="level2Shape" presStyleLbl="node3" presStyleIdx="4" presStyleCnt="6" custScaleX="192399" custScaleY="566425"/>
      <dgm:spPr/>
      <dgm:t>
        <a:bodyPr/>
        <a:lstStyle/>
        <a:p>
          <a:endParaRPr lang="en-US"/>
        </a:p>
      </dgm:t>
    </dgm:pt>
    <dgm:pt modelId="{9DA53A2B-E96C-4547-8367-7B74F4951315}" type="pres">
      <dgm:prSet presAssocID="{5D6CF5CA-AC3A-4D27-80E1-C344DBE8D993}" presName="hierChild3" presStyleCnt="0"/>
      <dgm:spPr/>
    </dgm:pt>
    <dgm:pt modelId="{FA9F0C56-CB22-45EF-BDB1-88EBE9B08838}" type="pres">
      <dgm:prSet presAssocID="{1F39474A-502D-4698-82CF-629A014DA411}" presName="Name19" presStyleLbl="parChTrans1D2" presStyleIdx="5" presStyleCnt="6" custSzX="4542475" custSzY="389697"/>
      <dgm:spPr/>
      <dgm:t>
        <a:bodyPr/>
        <a:lstStyle/>
        <a:p>
          <a:endParaRPr lang="en-US"/>
        </a:p>
      </dgm:t>
    </dgm:pt>
    <dgm:pt modelId="{59536C8E-9F87-4FBD-8A19-751481B6D933}" type="pres">
      <dgm:prSet presAssocID="{F22DAFC4-CB19-4EC5-8736-1FA2F9C73109}" presName="Name21" presStyleCnt="0"/>
      <dgm:spPr/>
    </dgm:pt>
    <dgm:pt modelId="{4453F97E-5103-47F9-9E9B-42E9FE7AF38F}" type="pres">
      <dgm:prSet presAssocID="{F22DAFC4-CB19-4EC5-8736-1FA2F9C73109}" presName="level2Shape" presStyleLbl="node2" presStyleIdx="5" presStyleCnt="6" custScaleX="192399" custScaleY="201165" custLinFactNeighborX="-2236" custLinFactNeighborY="-45926"/>
      <dgm:spPr/>
      <dgm:t>
        <a:bodyPr/>
        <a:lstStyle/>
        <a:p>
          <a:endParaRPr lang="en-US"/>
        </a:p>
      </dgm:t>
    </dgm:pt>
    <dgm:pt modelId="{AAED04EA-572B-4731-88D8-03675C67A1B4}" type="pres">
      <dgm:prSet presAssocID="{F22DAFC4-CB19-4EC5-8736-1FA2F9C73109}" presName="hierChild3" presStyleCnt="0"/>
      <dgm:spPr/>
    </dgm:pt>
    <dgm:pt modelId="{37123C2B-A1C3-4D16-87AB-95CA1A149CED}" type="pres">
      <dgm:prSet presAssocID="{26E911AB-E97D-4770-AA24-A2DD35E200FE}" presName="Name19" presStyleLbl="parChTrans1D3" presStyleIdx="5" presStyleCnt="6" custSzX="101175" custSzY="389697"/>
      <dgm:spPr/>
      <dgm:t>
        <a:bodyPr/>
        <a:lstStyle/>
        <a:p>
          <a:endParaRPr lang="en-US"/>
        </a:p>
      </dgm:t>
    </dgm:pt>
    <dgm:pt modelId="{7A59C3B7-41E6-4D7F-97B0-924D7844EE98}" type="pres">
      <dgm:prSet presAssocID="{8B7A51CE-5BA4-40B1-BAAD-090AEC7282B7}" presName="Name21" presStyleCnt="0"/>
      <dgm:spPr/>
    </dgm:pt>
    <dgm:pt modelId="{4291DFAA-0E0E-43F0-97A5-7A979268ED08}" type="pres">
      <dgm:prSet presAssocID="{8B7A51CE-5BA4-40B1-BAAD-090AEC7282B7}" presName="level2Shape" presStyleLbl="node3" presStyleIdx="5" presStyleCnt="6" custScaleX="192399" custScaleY="566425"/>
      <dgm:spPr/>
      <dgm:t>
        <a:bodyPr/>
        <a:lstStyle/>
        <a:p>
          <a:endParaRPr lang="en-US"/>
        </a:p>
      </dgm:t>
    </dgm:pt>
    <dgm:pt modelId="{F77D7E92-EB66-4425-8881-506A3C22F6EC}" type="pres">
      <dgm:prSet presAssocID="{8B7A51CE-5BA4-40B1-BAAD-090AEC7282B7}" presName="hierChild3" presStyleCnt="0"/>
      <dgm:spPr/>
    </dgm:pt>
    <dgm:pt modelId="{EEF401A2-98DF-4484-8792-333629236727}" type="pres">
      <dgm:prSet presAssocID="{94F18867-E381-4E63-8AC9-DE4CD554DF28}" presName="bgShapesFlow" presStyleCnt="0"/>
      <dgm:spPr/>
    </dgm:pt>
  </dgm:ptLst>
  <dgm:cxnLst>
    <dgm:cxn modelId="{8E74ED81-C33C-4BFD-A511-EA3C639728C8}" type="presOf" srcId="{F22DAFC4-CB19-4EC5-8736-1FA2F9C73109}" destId="{4453F97E-5103-47F9-9E9B-42E9FE7AF38F}" srcOrd="0" destOrd="0" presId="urn:microsoft.com/office/officeart/2005/8/layout/hierarchy6"/>
    <dgm:cxn modelId="{88925F5A-FD21-4005-8B1D-0F6F5C222FE9}" srcId="{1441EC2F-A1B3-4152-BCD3-146AC51500B0}" destId="{8A14615D-16DB-42A5-8034-70B57B222B8E}" srcOrd="3" destOrd="0" parTransId="{25CF6F30-4856-435A-94F1-7CAF22F556B9}" sibTransId="{9CCAE858-B3AE-4AE5-9FD1-D8D07A2296DD}"/>
    <dgm:cxn modelId="{F29FD39B-EE8D-496F-A522-B0DC82FBF1B3}" type="presOf" srcId="{30C76F9C-430E-4703-9425-F5A5B930949C}" destId="{E952C40F-2E50-4DBF-A71F-C68A8871FC39}" srcOrd="0" destOrd="0" presId="urn:microsoft.com/office/officeart/2005/8/layout/hierarchy6"/>
    <dgm:cxn modelId="{CAB4514F-BC36-460B-A36B-EDC8E4A96D71}" type="presOf" srcId="{1D8E83F5-29BB-425E-B1EE-CE3AA0EBCE70}" destId="{835FE17B-7666-4110-AFB3-FBF555BBC9A9}" srcOrd="0" destOrd="0" presId="urn:microsoft.com/office/officeart/2005/8/layout/hierarchy6"/>
    <dgm:cxn modelId="{C2D30FC8-3475-4193-9BAF-C50ACEC1EC6A}" srcId="{1441EC2F-A1B3-4152-BCD3-146AC51500B0}" destId="{6F6FFD38-5E57-48B8-A0EF-DF7778B50803}" srcOrd="0" destOrd="0" parTransId="{A121C385-D34C-4C72-8693-04DD628AE38D}" sibTransId="{561445B5-3A72-4DD8-B1BB-FAB3F1C0176D}"/>
    <dgm:cxn modelId="{E91D3090-42B6-4B8C-A252-8F0C89F8852E}" type="presOf" srcId="{368AD920-99DE-4AC4-A1E9-6FEA1CD07C68}" destId="{54C02A42-ABDA-48CB-ADB1-033FA4C9A33B}" srcOrd="0" destOrd="0" presId="urn:microsoft.com/office/officeart/2005/8/layout/hierarchy6"/>
    <dgm:cxn modelId="{DF108D89-40DC-417F-803F-0FA8F9EDA0A3}" type="presOf" srcId="{8A14615D-16DB-42A5-8034-70B57B222B8E}" destId="{1ACA05DC-746B-4E36-9F08-06922AE8A5B4}" srcOrd="0" destOrd="0" presId="urn:microsoft.com/office/officeart/2005/8/layout/hierarchy6"/>
    <dgm:cxn modelId="{F57D950D-1C65-4CFA-B30C-495C4C370DC8}" srcId="{A6E9DEBF-1E7E-442F-B258-502CDA5AD38A}" destId="{2CFA7D67-3A40-453A-B8DD-643E9265E064}" srcOrd="0" destOrd="0" parTransId="{9CD4F070-61F9-4FD4-BBDA-BD10E8578221}" sibTransId="{D29E1BAE-A0AA-4A85-9A41-3C2D0E2465C3}"/>
    <dgm:cxn modelId="{1F695AD9-C148-4C3B-9918-CDE9DE7306E8}" type="presOf" srcId="{94F18867-E381-4E63-8AC9-DE4CD554DF28}" destId="{52DCF3C1-D95D-4C62-8A46-9B9A00783FA5}" srcOrd="0" destOrd="0" presId="urn:microsoft.com/office/officeart/2005/8/layout/hierarchy6"/>
    <dgm:cxn modelId="{D8F8CAA3-AA81-4077-96B9-CB77C78EE140}" type="presOf" srcId="{26E911AB-E97D-4770-AA24-A2DD35E200FE}" destId="{37123C2B-A1C3-4D16-87AB-95CA1A149CED}" srcOrd="0" destOrd="0" presId="urn:microsoft.com/office/officeart/2005/8/layout/hierarchy6"/>
    <dgm:cxn modelId="{D3DBAC9C-5EA9-48B5-A4BE-56EFDD23ABE0}" type="presOf" srcId="{1F39474A-502D-4698-82CF-629A014DA411}" destId="{FA9F0C56-CB22-45EF-BDB1-88EBE9B08838}" srcOrd="0" destOrd="0" presId="urn:microsoft.com/office/officeart/2005/8/layout/hierarchy6"/>
    <dgm:cxn modelId="{D66A4617-7177-4A48-A7F2-49337C0E9351}" srcId="{1441EC2F-A1B3-4152-BCD3-146AC51500B0}" destId="{F22DAFC4-CB19-4EC5-8736-1FA2F9C73109}" srcOrd="5" destOrd="0" parTransId="{1F39474A-502D-4698-82CF-629A014DA411}" sibTransId="{0400BBC7-FEA2-4461-87C2-6FF58B634E51}"/>
    <dgm:cxn modelId="{4C0B02C3-3798-4515-942D-E23C331A002C}" srcId="{94F18867-E381-4E63-8AC9-DE4CD554DF28}" destId="{1441EC2F-A1B3-4152-BCD3-146AC51500B0}" srcOrd="0" destOrd="0" parTransId="{CB15D7D0-A6C7-41B6-A73D-5DA094FDAD06}" sibTransId="{3B9AD2BF-5875-403D-85E5-84E69A0DE198}"/>
    <dgm:cxn modelId="{1808F162-07F7-4C8A-A326-B5DAA1D3569E}" type="presOf" srcId="{A121C385-D34C-4C72-8693-04DD628AE38D}" destId="{682DC6D0-3DDD-4DE8-B130-99A9DE8ED6B4}" srcOrd="0" destOrd="0" presId="urn:microsoft.com/office/officeart/2005/8/layout/hierarchy6"/>
    <dgm:cxn modelId="{7E98A9F2-1C7C-4930-A6F0-741C2B4E9538}" type="presOf" srcId="{5D6CF5CA-AC3A-4D27-80E1-C344DBE8D993}" destId="{97BAB56B-A296-498E-8146-02DA8A1E5C02}" srcOrd="0" destOrd="0" presId="urn:microsoft.com/office/officeart/2005/8/layout/hierarchy6"/>
    <dgm:cxn modelId="{FECFB656-1E2B-4952-B8E5-46D87C987127}" type="presOf" srcId="{23D24C32-05D0-4BB4-99AE-FB4AB043C4BF}" destId="{67135ABD-96D6-49C7-A5CC-C8C2E3FBBE14}" srcOrd="0" destOrd="0" presId="urn:microsoft.com/office/officeart/2005/8/layout/hierarchy6"/>
    <dgm:cxn modelId="{0E1AFB95-00B0-4DF7-866E-DB4658756CBF}" type="presOf" srcId="{67AAF188-0667-439C-9A85-AFF400BCE7D7}" destId="{54260C26-BC7C-4470-8E6C-9AD363B3BB9A}" srcOrd="0" destOrd="0" presId="urn:microsoft.com/office/officeart/2005/8/layout/hierarchy6"/>
    <dgm:cxn modelId="{B2322877-FA3B-470E-BF7C-B03750F5A8A1}" type="presOf" srcId="{1441EC2F-A1B3-4152-BCD3-146AC51500B0}" destId="{3CBEA795-EF37-4456-9359-8499A2E36738}" srcOrd="0" destOrd="0" presId="urn:microsoft.com/office/officeart/2005/8/layout/hierarchy6"/>
    <dgm:cxn modelId="{3D2B577F-A54E-4877-AB36-199800B96A4B}" srcId="{1441EC2F-A1B3-4152-BCD3-146AC51500B0}" destId="{5618B9BD-F1B9-471A-AB47-BEF38FAC21FE}" srcOrd="1" destOrd="0" parTransId="{9500250A-AA02-441C-A469-008F48F163C7}" sibTransId="{67E23639-D189-41BD-A83B-F93C9BFAE26D}"/>
    <dgm:cxn modelId="{039C9EF5-F3B3-490A-8431-30C9BB8D1189}" type="presOf" srcId="{B8A14771-CE22-4291-B838-3BD0B95F86CC}" destId="{BFFD3BD0-24FC-40CB-9DCE-B7159D81197D}" srcOrd="0" destOrd="0" presId="urn:microsoft.com/office/officeart/2005/8/layout/hierarchy6"/>
    <dgm:cxn modelId="{DDB168B3-4588-4BE1-AEB7-7ABC4F4276C1}" srcId="{6F6FFD38-5E57-48B8-A0EF-DF7778B50803}" destId="{67AAF188-0667-439C-9A85-AFF400BCE7D7}" srcOrd="0" destOrd="0" parTransId="{330F84FE-8370-433A-8548-B942824518A8}" sibTransId="{B46DA514-2A8B-4B66-B0A6-C99F4D09A435}"/>
    <dgm:cxn modelId="{340F461A-2C57-4F48-8191-42F815364A62}" srcId="{8A14615D-16DB-42A5-8034-70B57B222B8E}" destId="{23D24C32-05D0-4BB4-99AE-FB4AB043C4BF}" srcOrd="0" destOrd="0" parTransId="{368AD920-99DE-4AC4-A1E9-6FEA1CD07C68}" sibTransId="{07C328C6-D436-4AC8-A7CF-D9C186DA5CD2}"/>
    <dgm:cxn modelId="{0AA6EE14-BDB0-4DB2-B6F1-6AA0013C0D65}" type="presOf" srcId="{9CD4F070-61F9-4FD4-BBDA-BD10E8578221}" destId="{2863D1F6-0F4C-4483-9594-69F6133C1BBA}" srcOrd="0" destOrd="0" presId="urn:microsoft.com/office/officeart/2005/8/layout/hierarchy6"/>
    <dgm:cxn modelId="{FDB8DA92-3407-4C33-831A-156C7DDE1820}" srcId="{1441EC2F-A1B3-4152-BCD3-146AC51500B0}" destId="{A6E9DEBF-1E7E-442F-B258-502CDA5AD38A}" srcOrd="2" destOrd="0" parTransId="{1D8E83F5-29BB-425E-B1EE-CE3AA0EBCE70}" sibTransId="{80BFD1EF-FE28-4536-968B-02F838280A06}"/>
    <dgm:cxn modelId="{46DF7D80-3EB3-4542-A5BA-CF613C4D5EE4}" srcId="{5618B9BD-F1B9-471A-AB47-BEF38FAC21FE}" destId="{20450F96-1DDF-41A1-8F52-90667D4E2D12}" srcOrd="0" destOrd="0" parTransId="{B8A14771-CE22-4291-B838-3BD0B95F86CC}" sibTransId="{CB40FCB5-8B36-45DE-9ED7-3CA87472AD2B}"/>
    <dgm:cxn modelId="{7C3E5425-1871-42AF-8143-067341E82151}" type="presOf" srcId="{9500250A-AA02-441C-A469-008F48F163C7}" destId="{0697F061-27AE-4C97-BBCC-417AE80F2243}" srcOrd="0" destOrd="0" presId="urn:microsoft.com/office/officeart/2005/8/layout/hierarchy6"/>
    <dgm:cxn modelId="{537BE124-964C-4CAC-AB88-273CFB5BD710}" type="presOf" srcId="{5618B9BD-F1B9-471A-AB47-BEF38FAC21FE}" destId="{C70AF321-CF7F-469C-8B64-34610934CA96}" srcOrd="0" destOrd="0" presId="urn:microsoft.com/office/officeart/2005/8/layout/hierarchy6"/>
    <dgm:cxn modelId="{8D19E38F-6571-43EA-9536-A656813ECE8B}" srcId="{B70E4093-6030-4B46-BCEE-0E444628DD9E}" destId="{5D6CF5CA-AC3A-4D27-80E1-C344DBE8D993}" srcOrd="0" destOrd="0" parTransId="{7A110340-79AE-4033-9F36-5C5B2F083872}" sibTransId="{5259CED5-7B52-4AFD-A5FD-5A011AABFC94}"/>
    <dgm:cxn modelId="{43F88B01-0FAF-4DD0-BB38-544A5C2B3EDD}" type="presOf" srcId="{6F6FFD38-5E57-48B8-A0EF-DF7778B50803}" destId="{7D659E48-CB9D-44EA-A50A-3D282A36AF53}" srcOrd="0" destOrd="0" presId="urn:microsoft.com/office/officeart/2005/8/layout/hierarchy6"/>
    <dgm:cxn modelId="{6BBBB128-F0EE-4063-BDB6-764B1F4565FE}" type="presOf" srcId="{2CFA7D67-3A40-453A-B8DD-643E9265E064}" destId="{457DDD36-0BC0-4CE2-BFB4-D24BEDA3E7D4}" srcOrd="0" destOrd="0" presId="urn:microsoft.com/office/officeart/2005/8/layout/hierarchy6"/>
    <dgm:cxn modelId="{DA264E6D-FC3A-43AF-A856-15938B4C9AD1}" srcId="{1441EC2F-A1B3-4152-BCD3-146AC51500B0}" destId="{B70E4093-6030-4B46-BCEE-0E444628DD9E}" srcOrd="4" destOrd="0" parTransId="{30C76F9C-430E-4703-9425-F5A5B930949C}" sibTransId="{D7D2554D-A3F5-4592-865C-D0B43F6AEA81}"/>
    <dgm:cxn modelId="{9D5EEB23-D6F8-4E24-8644-1CD85CA30C3C}" type="presOf" srcId="{330F84FE-8370-433A-8548-B942824518A8}" destId="{3F104FF2-DCF3-487B-8C99-65C04213B464}" srcOrd="0" destOrd="0" presId="urn:microsoft.com/office/officeart/2005/8/layout/hierarchy6"/>
    <dgm:cxn modelId="{4E1EBC93-DB4F-4A5C-9121-BDC103C637B1}" srcId="{F22DAFC4-CB19-4EC5-8736-1FA2F9C73109}" destId="{8B7A51CE-5BA4-40B1-BAAD-090AEC7282B7}" srcOrd="0" destOrd="0" parTransId="{26E911AB-E97D-4770-AA24-A2DD35E200FE}" sibTransId="{A885F8A1-AF03-4F14-92CA-52460818ACB4}"/>
    <dgm:cxn modelId="{D45EA1C2-C908-48D3-80C2-8158C0C0EC53}" type="presOf" srcId="{25CF6F30-4856-435A-94F1-7CAF22F556B9}" destId="{288FE42B-5D13-4FDC-908B-3621B42AF6D1}" srcOrd="0" destOrd="0" presId="urn:microsoft.com/office/officeart/2005/8/layout/hierarchy6"/>
    <dgm:cxn modelId="{DE683B5E-079D-4B5B-BB20-AEAE68FBDCC3}" type="presOf" srcId="{8B7A51CE-5BA4-40B1-BAAD-090AEC7282B7}" destId="{4291DFAA-0E0E-43F0-97A5-7A979268ED08}" srcOrd="0" destOrd="0" presId="urn:microsoft.com/office/officeart/2005/8/layout/hierarchy6"/>
    <dgm:cxn modelId="{A520BA9E-C2CB-458A-BD80-BF1974405E26}" type="presOf" srcId="{A6E9DEBF-1E7E-442F-B258-502CDA5AD38A}" destId="{4DEF28DC-780E-4284-A13E-868D27F18338}" srcOrd="0" destOrd="0" presId="urn:microsoft.com/office/officeart/2005/8/layout/hierarchy6"/>
    <dgm:cxn modelId="{74A36021-6D12-48CA-A7FE-A1D362D3E16E}" type="presOf" srcId="{7A110340-79AE-4033-9F36-5C5B2F083872}" destId="{999EFD0E-3E08-4A86-B056-6EC43046683C}" srcOrd="0" destOrd="0" presId="urn:microsoft.com/office/officeart/2005/8/layout/hierarchy6"/>
    <dgm:cxn modelId="{7DAABA62-3D2C-4145-B336-DCAEB55C919C}" type="presOf" srcId="{20450F96-1DDF-41A1-8F52-90667D4E2D12}" destId="{516EA132-6958-4D0C-852E-97F307489D17}" srcOrd="0" destOrd="0" presId="urn:microsoft.com/office/officeart/2005/8/layout/hierarchy6"/>
    <dgm:cxn modelId="{FE928024-DC29-4C3D-B3E0-D794D7146614}" type="presOf" srcId="{B70E4093-6030-4B46-BCEE-0E444628DD9E}" destId="{887DBDE4-E045-4B46-B449-063182DABD9C}" srcOrd="0" destOrd="0" presId="urn:microsoft.com/office/officeart/2005/8/layout/hierarchy6"/>
    <dgm:cxn modelId="{4F758226-7F01-48A2-825B-B2E3D67EC850}" type="presParOf" srcId="{52DCF3C1-D95D-4C62-8A46-9B9A00783FA5}" destId="{40CF3F4D-3F53-489C-93CA-50DC500C6744}" srcOrd="0" destOrd="0" presId="urn:microsoft.com/office/officeart/2005/8/layout/hierarchy6"/>
    <dgm:cxn modelId="{17D8DC72-5E78-420B-A76E-EF4E807243BC}" type="presParOf" srcId="{40CF3F4D-3F53-489C-93CA-50DC500C6744}" destId="{6BFB62AC-1B62-4607-95FB-152764FB419F}" srcOrd="0" destOrd="0" presId="urn:microsoft.com/office/officeart/2005/8/layout/hierarchy6"/>
    <dgm:cxn modelId="{FE0D4D3A-E10A-4E35-B392-231C0CE8C577}" type="presParOf" srcId="{6BFB62AC-1B62-4607-95FB-152764FB419F}" destId="{ADD2B9CD-9E3B-4929-9206-A90CB7677A62}" srcOrd="0" destOrd="0" presId="urn:microsoft.com/office/officeart/2005/8/layout/hierarchy6"/>
    <dgm:cxn modelId="{F4A82E14-529E-4BEC-A626-43CDA245E67F}" type="presParOf" srcId="{ADD2B9CD-9E3B-4929-9206-A90CB7677A62}" destId="{3CBEA795-EF37-4456-9359-8499A2E36738}" srcOrd="0" destOrd="0" presId="urn:microsoft.com/office/officeart/2005/8/layout/hierarchy6"/>
    <dgm:cxn modelId="{21A6AA78-0A00-45A1-9107-BC6681372CC5}" type="presParOf" srcId="{ADD2B9CD-9E3B-4929-9206-A90CB7677A62}" destId="{756B5067-1DB0-4768-A2ED-2F1BB9803F6E}" srcOrd="1" destOrd="0" presId="urn:microsoft.com/office/officeart/2005/8/layout/hierarchy6"/>
    <dgm:cxn modelId="{D9B8032E-6128-4144-9ADB-94003E7D3BF7}" type="presParOf" srcId="{756B5067-1DB0-4768-A2ED-2F1BB9803F6E}" destId="{682DC6D0-3DDD-4DE8-B130-99A9DE8ED6B4}" srcOrd="0" destOrd="0" presId="urn:microsoft.com/office/officeart/2005/8/layout/hierarchy6"/>
    <dgm:cxn modelId="{409CA787-2ACD-46E8-8EC2-6034CF978962}" type="presParOf" srcId="{756B5067-1DB0-4768-A2ED-2F1BB9803F6E}" destId="{6933CB42-680F-4BA8-9EEC-0D9B651C7241}" srcOrd="1" destOrd="0" presId="urn:microsoft.com/office/officeart/2005/8/layout/hierarchy6"/>
    <dgm:cxn modelId="{A45FDAD0-41B0-4DE1-9592-27373FA0773B}" type="presParOf" srcId="{6933CB42-680F-4BA8-9EEC-0D9B651C7241}" destId="{7D659E48-CB9D-44EA-A50A-3D282A36AF53}" srcOrd="0" destOrd="0" presId="urn:microsoft.com/office/officeart/2005/8/layout/hierarchy6"/>
    <dgm:cxn modelId="{F1BDA3FE-B952-4F3B-AF4B-31C5689DB105}" type="presParOf" srcId="{6933CB42-680F-4BA8-9EEC-0D9B651C7241}" destId="{0F19EFBE-7F53-4A49-A8F5-7455B7B31152}" srcOrd="1" destOrd="0" presId="urn:microsoft.com/office/officeart/2005/8/layout/hierarchy6"/>
    <dgm:cxn modelId="{BF6C2321-AB9F-44B7-9CD2-33739E72E079}" type="presParOf" srcId="{0F19EFBE-7F53-4A49-A8F5-7455B7B31152}" destId="{3F104FF2-DCF3-487B-8C99-65C04213B464}" srcOrd="0" destOrd="0" presId="urn:microsoft.com/office/officeart/2005/8/layout/hierarchy6"/>
    <dgm:cxn modelId="{A3A38393-0C72-4DD6-A81A-D81061F7C734}" type="presParOf" srcId="{0F19EFBE-7F53-4A49-A8F5-7455B7B31152}" destId="{9ED53617-CDBB-425D-912E-C40FB89E7995}" srcOrd="1" destOrd="0" presId="urn:microsoft.com/office/officeart/2005/8/layout/hierarchy6"/>
    <dgm:cxn modelId="{FBBA7B07-4455-4D83-8228-CBF5EA821D7B}" type="presParOf" srcId="{9ED53617-CDBB-425D-912E-C40FB89E7995}" destId="{54260C26-BC7C-4470-8E6C-9AD363B3BB9A}" srcOrd="0" destOrd="0" presId="urn:microsoft.com/office/officeart/2005/8/layout/hierarchy6"/>
    <dgm:cxn modelId="{142E7E43-6C34-4D90-9427-8D14BDFB62FD}" type="presParOf" srcId="{9ED53617-CDBB-425D-912E-C40FB89E7995}" destId="{3A257A77-5621-48D1-9A59-61D2F556C42E}" srcOrd="1" destOrd="0" presId="urn:microsoft.com/office/officeart/2005/8/layout/hierarchy6"/>
    <dgm:cxn modelId="{6FB962B3-4DF2-419F-A157-12A6B6C60726}" type="presParOf" srcId="{756B5067-1DB0-4768-A2ED-2F1BB9803F6E}" destId="{0697F061-27AE-4C97-BBCC-417AE80F2243}" srcOrd="2" destOrd="0" presId="urn:microsoft.com/office/officeart/2005/8/layout/hierarchy6"/>
    <dgm:cxn modelId="{BA5ED3D7-C9B2-4E49-BB65-58E6D1E6D459}" type="presParOf" srcId="{756B5067-1DB0-4768-A2ED-2F1BB9803F6E}" destId="{F7F51206-CD87-498D-B2C3-0E4F4AFEBDA6}" srcOrd="3" destOrd="0" presId="urn:microsoft.com/office/officeart/2005/8/layout/hierarchy6"/>
    <dgm:cxn modelId="{ECAD8FC9-E2EB-4745-84F5-75C22C23BA13}" type="presParOf" srcId="{F7F51206-CD87-498D-B2C3-0E4F4AFEBDA6}" destId="{C70AF321-CF7F-469C-8B64-34610934CA96}" srcOrd="0" destOrd="0" presId="urn:microsoft.com/office/officeart/2005/8/layout/hierarchy6"/>
    <dgm:cxn modelId="{3E1603F5-83C4-4AC7-886D-F45DA1238463}" type="presParOf" srcId="{F7F51206-CD87-498D-B2C3-0E4F4AFEBDA6}" destId="{BE94FC20-7A64-4BD9-B7EF-9A68E0D371F0}" srcOrd="1" destOrd="0" presId="urn:microsoft.com/office/officeart/2005/8/layout/hierarchy6"/>
    <dgm:cxn modelId="{0172ACDF-5C82-440D-BC9F-B211FA17F51C}" type="presParOf" srcId="{BE94FC20-7A64-4BD9-B7EF-9A68E0D371F0}" destId="{BFFD3BD0-24FC-40CB-9DCE-B7159D81197D}" srcOrd="0" destOrd="0" presId="urn:microsoft.com/office/officeart/2005/8/layout/hierarchy6"/>
    <dgm:cxn modelId="{8ED0ABDB-020F-43FC-B2AE-425397F37DC9}" type="presParOf" srcId="{BE94FC20-7A64-4BD9-B7EF-9A68E0D371F0}" destId="{882B40E0-24C7-4FB0-A2CE-EFAAEBED5757}" srcOrd="1" destOrd="0" presId="urn:microsoft.com/office/officeart/2005/8/layout/hierarchy6"/>
    <dgm:cxn modelId="{10BF5ECD-6117-4C0E-9BA3-862B928CB605}" type="presParOf" srcId="{882B40E0-24C7-4FB0-A2CE-EFAAEBED5757}" destId="{516EA132-6958-4D0C-852E-97F307489D17}" srcOrd="0" destOrd="0" presId="urn:microsoft.com/office/officeart/2005/8/layout/hierarchy6"/>
    <dgm:cxn modelId="{F39A187C-F4AB-4EC5-9221-A1DDB048659F}" type="presParOf" srcId="{882B40E0-24C7-4FB0-A2CE-EFAAEBED5757}" destId="{E4EA1F0E-9B68-489C-920F-BCE01BE99C94}" srcOrd="1" destOrd="0" presId="urn:microsoft.com/office/officeart/2005/8/layout/hierarchy6"/>
    <dgm:cxn modelId="{F3689CB3-2108-4E25-B70C-E805C84710CB}" type="presParOf" srcId="{756B5067-1DB0-4768-A2ED-2F1BB9803F6E}" destId="{835FE17B-7666-4110-AFB3-FBF555BBC9A9}" srcOrd="4" destOrd="0" presId="urn:microsoft.com/office/officeart/2005/8/layout/hierarchy6"/>
    <dgm:cxn modelId="{295D86C7-BDAC-43E1-9759-AA49E9B544B7}" type="presParOf" srcId="{756B5067-1DB0-4768-A2ED-2F1BB9803F6E}" destId="{11D10CB3-7C39-4D2A-82EF-7F665F9F1755}" srcOrd="5" destOrd="0" presId="urn:microsoft.com/office/officeart/2005/8/layout/hierarchy6"/>
    <dgm:cxn modelId="{53CD017E-424A-4129-BFFE-521F68AF0CC1}" type="presParOf" srcId="{11D10CB3-7C39-4D2A-82EF-7F665F9F1755}" destId="{4DEF28DC-780E-4284-A13E-868D27F18338}" srcOrd="0" destOrd="0" presId="urn:microsoft.com/office/officeart/2005/8/layout/hierarchy6"/>
    <dgm:cxn modelId="{DB93C553-3CEE-4EFA-81AC-839CD6B221B4}" type="presParOf" srcId="{11D10CB3-7C39-4D2A-82EF-7F665F9F1755}" destId="{0D475567-D0E8-4E8C-A19A-4744BBDA42B4}" srcOrd="1" destOrd="0" presId="urn:microsoft.com/office/officeart/2005/8/layout/hierarchy6"/>
    <dgm:cxn modelId="{AC31E9D9-B9B1-413A-BFA8-EC5AC7ACEEC1}" type="presParOf" srcId="{0D475567-D0E8-4E8C-A19A-4744BBDA42B4}" destId="{2863D1F6-0F4C-4483-9594-69F6133C1BBA}" srcOrd="0" destOrd="0" presId="urn:microsoft.com/office/officeart/2005/8/layout/hierarchy6"/>
    <dgm:cxn modelId="{2A8A7B9F-985F-4B2B-B8C8-9A74CD32D510}" type="presParOf" srcId="{0D475567-D0E8-4E8C-A19A-4744BBDA42B4}" destId="{CD49F9BC-E9CB-4C26-8B6D-9712410D5B26}" srcOrd="1" destOrd="0" presId="urn:microsoft.com/office/officeart/2005/8/layout/hierarchy6"/>
    <dgm:cxn modelId="{EC2CEC48-21E9-4643-9895-507D99FCB3EB}" type="presParOf" srcId="{CD49F9BC-E9CB-4C26-8B6D-9712410D5B26}" destId="{457DDD36-0BC0-4CE2-BFB4-D24BEDA3E7D4}" srcOrd="0" destOrd="0" presId="urn:microsoft.com/office/officeart/2005/8/layout/hierarchy6"/>
    <dgm:cxn modelId="{092835F1-5F82-4B57-B443-636F9DDE90B3}" type="presParOf" srcId="{CD49F9BC-E9CB-4C26-8B6D-9712410D5B26}" destId="{2B950984-F579-447F-ABDC-804BEBBDD675}" srcOrd="1" destOrd="0" presId="urn:microsoft.com/office/officeart/2005/8/layout/hierarchy6"/>
    <dgm:cxn modelId="{DE8F1CDD-2945-4E8A-A559-A68FDEAAE10D}" type="presParOf" srcId="{756B5067-1DB0-4768-A2ED-2F1BB9803F6E}" destId="{288FE42B-5D13-4FDC-908B-3621B42AF6D1}" srcOrd="6" destOrd="0" presId="urn:microsoft.com/office/officeart/2005/8/layout/hierarchy6"/>
    <dgm:cxn modelId="{71B2E01D-5DC9-4E29-8D31-29ADABD743A1}" type="presParOf" srcId="{756B5067-1DB0-4768-A2ED-2F1BB9803F6E}" destId="{9F0CB445-2504-4B5D-A210-F6BABDA31C13}" srcOrd="7" destOrd="0" presId="urn:microsoft.com/office/officeart/2005/8/layout/hierarchy6"/>
    <dgm:cxn modelId="{F9F14DE5-126C-49CB-8E14-C24C3563719D}" type="presParOf" srcId="{9F0CB445-2504-4B5D-A210-F6BABDA31C13}" destId="{1ACA05DC-746B-4E36-9F08-06922AE8A5B4}" srcOrd="0" destOrd="0" presId="urn:microsoft.com/office/officeart/2005/8/layout/hierarchy6"/>
    <dgm:cxn modelId="{9CF5DE06-9F75-474D-813E-EFAFEBEF8789}" type="presParOf" srcId="{9F0CB445-2504-4B5D-A210-F6BABDA31C13}" destId="{6D0B9F89-5327-48CF-9FC5-AD3FB584CF6F}" srcOrd="1" destOrd="0" presId="urn:microsoft.com/office/officeart/2005/8/layout/hierarchy6"/>
    <dgm:cxn modelId="{4B2F272D-0BA3-4C0D-80EB-A6DA2813EB74}" type="presParOf" srcId="{6D0B9F89-5327-48CF-9FC5-AD3FB584CF6F}" destId="{54C02A42-ABDA-48CB-ADB1-033FA4C9A33B}" srcOrd="0" destOrd="0" presId="urn:microsoft.com/office/officeart/2005/8/layout/hierarchy6"/>
    <dgm:cxn modelId="{DB5E1E34-62B6-4B4B-AAF0-2373AFCEBB31}" type="presParOf" srcId="{6D0B9F89-5327-48CF-9FC5-AD3FB584CF6F}" destId="{B85A4B51-28B6-4F3A-91BF-F57979559183}" srcOrd="1" destOrd="0" presId="urn:microsoft.com/office/officeart/2005/8/layout/hierarchy6"/>
    <dgm:cxn modelId="{FBB9189F-6F6A-4056-907E-F8861473E59D}" type="presParOf" srcId="{B85A4B51-28B6-4F3A-91BF-F57979559183}" destId="{67135ABD-96D6-49C7-A5CC-C8C2E3FBBE14}" srcOrd="0" destOrd="0" presId="urn:microsoft.com/office/officeart/2005/8/layout/hierarchy6"/>
    <dgm:cxn modelId="{20A82235-7B12-4ADF-8ECD-8613C58D38E0}" type="presParOf" srcId="{B85A4B51-28B6-4F3A-91BF-F57979559183}" destId="{6D5CDF0C-FDA4-469A-84BD-A5A9B4CE1D11}" srcOrd="1" destOrd="0" presId="urn:microsoft.com/office/officeart/2005/8/layout/hierarchy6"/>
    <dgm:cxn modelId="{0E2831A5-DFB4-408C-A174-93E96F6A79EA}" type="presParOf" srcId="{756B5067-1DB0-4768-A2ED-2F1BB9803F6E}" destId="{E952C40F-2E50-4DBF-A71F-C68A8871FC39}" srcOrd="8" destOrd="0" presId="urn:microsoft.com/office/officeart/2005/8/layout/hierarchy6"/>
    <dgm:cxn modelId="{BDF6DC6E-BBD4-4407-8532-B3AE7E6E6B2C}" type="presParOf" srcId="{756B5067-1DB0-4768-A2ED-2F1BB9803F6E}" destId="{BB0B19A0-D207-47D9-A682-C4D6595F6448}" srcOrd="9" destOrd="0" presId="urn:microsoft.com/office/officeart/2005/8/layout/hierarchy6"/>
    <dgm:cxn modelId="{FE39B7C6-01DC-4E3A-B11F-9775204B9415}" type="presParOf" srcId="{BB0B19A0-D207-47D9-A682-C4D6595F6448}" destId="{887DBDE4-E045-4B46-B449-063182DABD9C}" srcOrd="0" destOrd="0" presId="urn:microsoft.com/office/officeart/2005/8/layout/hierarchy6"/>
    <dgm:cxn modelId="{E913DFF0-B8DC-4532-8D54-81E3894204B1}" type="presParOf" srcId="{BB0B19A0-D207-47D9-A682-C4D6595F6448}" destId="{89B260B5-E1AE-42C0-B880-8E5662C34D3E}" srcOrd="1" destOrd="0" presId="urn:microsoft.com/office/officeart/2005/8/layout/hierarchy6"/>
    <dgm:cxn modelId="{D68F40AF-F9EE-46B5-AA1A-35ABA80EE2C9}" type="presParOf" srcId="{89B260B5-E1AE-42C0-B880-8E5662C34D3E}" destId="{999EFD0E-3E08-4A86-B056-6EC43046683C}" srcOrd="0" destOrd="0" presId="urn:microsoft.com/office/officeart/2005/8/layout/hierarchy6"/>
    <dgm:cxn modelId="{4654B491-9FCB-43FD-AB36-502B03D54FA0}" type="presParOf" srcId="{89B260B5-E1AE-42C0-B880-8E5662C34D3E}" destId="{0F1298AF-41E7-4DFE-8B62-46760310B7DE}" srcOrd="1" destOrd="0" presId="urn:microsoft.com/office/officeart/2005/8/layout/hierarchy6"/>
    <dgm:cxn modelId="{1E2E394F-5DB8-44A5-9038-AE2D551470DA}" type="presParOf" srcId="{0F1298AF-41E7-4DFE-8B62-46760310B7DE}" destId="{97BAB56B-A296-498E-8146-02DA8A1E5C02}" srcOrd="0" destOrd="0" presId="urn:microsoft.com/office/officeart/2005/8/layout/hierarchy6"/>
    <dgm:cxn modelId="{D7D72047-9DCB-4A09-81C8-4952FFAF8FAD}" type="presParOf" srcId="{0F1298AF-41E7-4DFE-8B62-46760310B7DE}" destId="{9DA53A2B-E96C-4547-8367-7B74F4951315}" srcOrd="1" destOrd="0" presId="urn:microsoft.com/office/officeart/2005/8/layout/hierarchy6"/>
    <dgm:cxn modelId="{3CBD2390-B22C-400B-A7E7-9C4148BCE906}" type="presParOf" srcId="{756B5067-1DB0-4768-A2ED-2F1BB9803F6E}" destId="{FA9F0C56-CB22-45EF-BDB1-88EBE9B08838}" srcOrd="10" destOrd="0" presId="urn:microsoft.com/office/officeart/2005/8/layout/hierarchy6"/>
    <dgm:cxn modelId="{F529F1E9-F9EE-405B-A007-E8EB94AADE27}" type="presParOf" srcId="{756B5067-1DB0-4768-A2ED-2F1BB9803F6E}" destId="{59536C8E-9F87-4FBD-8A19-751481B6D933}" srcOrd="11" destOrd="0" presId="urn:microsoft.com/office/officeart/2005/8/layout/hierarchy6"/>
    <dgm:cxn modelId="{81241A53-5CB0-4F7D-8D25-02561C3EA231}" type="presParOf" srcId="{59536C8E-9F87-4FBD-8A19-751481B6D933}" destId="{4453F97E-5103-47F9-9E9B-42E9FE7AF38F}" srcOrd="0" destOrd="0" presId="urn:microsoft.com/office/officeart/2005/8/layout/hierarchy6"/>
    <dgm:cxn modelId="{8C025168-45E6-42AD-9556-2BCA196F9133}" type="presParOf" srcId="{59536C8E-9F87-4FBD-8A19-751481B6D933}" destId="{AAED04EA-572B-4731-88D8-03675C67A1B4}" srcOrd="1" destOrd="0" presId="urn:microsoft.com/office/officeart/2005/8/layout/hierarchy6"/>
    <dgm:cxn modelId="{146463A3-B61E-401E-B60C-93CC6EB0CBA9}" type="presParOf" srcId="{AAED04EA-572B-4731-88D8-03675C67A1B4}" destId="{37123C2B-A1C3-4D16-87AB-95CA1A149CED}" srcOrd="0" destOrd="0" presId="urn:microsoft.com/office/officeart/2005/8/layout/hierarchy6"/>
    <dgm:cxn modelId="{35A19B0E-6548-463B-8B9A-7A6962276FEB}" type="presParOf" srcId="{AAED04EA-572B-4731-88D8-03675C67A1B4}" destId="{7A59C3B7-41E6-4D7F-97B0-924D7844EE98}" srcOrd="1" destOrd="0" presId="urn:microsoft.com/office/officeart/2005/8/layout/hierarchy6"/>
    <dgm:cxn modelId="{AEBBBD84-2770-4F1C-A41E-7FF945E12536}" type="presParOf" srcId="{7A59C3B7-41E6-4D7F-97B0-924D7844EE98}" destId="{4291DFAA-0E0E-43F0-97A5-7A979268ED08}" srcOrd="0" destOrd="0" presId="urn:microsoft.com/office/officeart/2005/8/layout/hierarchy6"/>
    <dgm:cxn modelId="{BEFC881F-8C6F-4F4B-B934-2991BA81925D}" type="presParOf" srcId="{7A59C3B7-41E6-4D7F-97B0-924D7844EE98}" destId="{F77D7E92-EB66-4425-8881-506A3C22F6EC}" srcOrd="1" destOrd="0" presId="urn:microsoft.com/office/officeart/2005/8/layout/hierarchy6"/>
    <dgm:cxn modelId="{D7B85B4C-95ED-41A5-89F0-14B2900C54D8}" type="presParOf" srcId="{52DCF3C1-D95D-4C62-8A46-9B9A00783FA5}" destId="{EEF401A2-98DF-4484-8792-333629236727}"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01081C-935D-4200-879C-8E468617FBA6}" type="doc">
      <dgm:prSet loTypeId="urn:microsoft.com/office/officeart/2005/8/layout/chevron2" loCatId="list" qsTypeId="urn:microsoft.com/office/officeart/2005/8/quickstyle/3d3" qsCatId="3D" csTypeId="urn:microsoft.com/office/officeart/2005/8/colors/colorful3" csCatId="colorful" phldr="1"/>
      <dgm:spPr/>
      <dgm:t>
        <a:bodyPr/>
        <a:lstStyle/>
        <a:p>
          <a:endParaRPr lang="en-US"/>
        </a:p>
      </dgm:t>
    </dgm:pt>
    <dgm:pt modelId="{52BE2EAC-1057-4D2A-AA3B-B04D5C92D63F}">
      <dgm:prSet phldrT="[Text]" custT="1"/>
      <dgm:spPr/>
      <dgm:t>
        <a:bodyPr/>
        <a:lstStyle/>
        <a:p>
          <a:pPr algn="ctr"/>
          <a:r>
            <a:rPr lang="en-US" sz="2400" b="1" dirty="0" smtClean="0">
              <a:effectLst/>
            </a:rPr>
            <a:t>1</a:t>
          </a:r>
          <a:endParaRPr lang="en-US" sz="2400" b="1" dirty="0">
            <a:effectLst/>
          </a:endParaRPr>
        </a:p>
      </dgm:t>
    </dgm:pt>
    <dgm:pt modelId="{8E89DC81-F809-477D-9001-716802F42C78}" type="parTrans" cxnId="{7B5962E0-6370-4B59-B9E6-982313CACF50}">
      <dgm:prSet/>
      <dgm:spPr/>
      <dgm:t>
        <a:bodyPr/>
        <a:lstStyle/>
        <a:p>
          <a:endParaRPr lang="en-US" sz="2400" b="1">
            <a:effectLst/>
          </a:endParaRPr>
        </a:p>
      </dgm:t>
    </dgm:pt>
    <dgm:pt modelId="{6A84B179-354E-4893-BD82-160C2D406F28}" type="sibTrans" cxnId="{7B5962E0-6370-4B59-B9E6-982313CACF50}">
      <dgm:prSet/>
      <dgm:spPr/>
      <dgm:t>
        <a:bodyPr/>
        <a:lstStyle/>
        <a:p>
          <a:endParaRPr lang="en-US" sz="2400" b="1">
            <a:effectLst/>
          </a:endParaRPr>
        </a:p>
      </dgm:t>
    </dgm:pt>
    <dgm:pt modelId="{8F4620BA-8468-476A-A076-F9ACC49E9658}">
      <dgm:prSet phldrT="[Text]" custT="1"/>
      <dgm:spPr/>
      <dgm:t>
        <a:bodyPr/>
        <a:lstStyle/>
        <a:p>
          <a:r>
            <a:rPr lang="en-US" sz="2800" b="1" dirty="0" smtClean="0">
              <a:effectLst/>
            </a:rPr>
            <a:t>Software components Involved in E.L.B.P</a:t>
          </a:r>
          <a:endParaRPr lang="en-US" sz="2800" b="1" dirty="0">
            <a:effectLst/>
          </a:endParaRPr>
        </a:p>
      </dgm:t>
    </dgm:pt>
    <dgm:pt modelId="{2CEEA851-3FF9-4946-8ED8-300F7795F33B}" type="parTrans" cxnId="{4958D07C-812C-47DE-86E0-3D14E4C5C2B9}">
      <dgm:prSet/>
      <dgm:spPr/>
      <dgm:t>
        <a:bodyPr/>
        <a:lstStyle/>
        <a:p>
          <a:endParaRPr lang="en-US" sz="2400" b="1">
            <a:effectLst/>
          </a:endParaRPr>
        </a:p>
      </dgm:t>
    </dgm:pt>
    <dgm:pt modelId="{4D214597-6FFB-421A-A5FF-855643233737}" type="sibTrans" cxnId="{4958D07C-812C-47DE-86E0-3D14E4C5C2B9}">
      <dgm:prSet/>
      <dgm:spPr/>
      <dgm:t>
        <a:bodyPr/>
        <a:lstStyle/>
        <a:p>
          <a:endParaRPr lang="en-US" sz="2400" b="1">
            <a:effectLst/>
          </a:endParaRPr>
        </a:p>
      </dgm:t>
    </dgm:pt>
    <dgm:pt modelId="{AA5FCA01-992A-4369-89A1-F92177494650}">
      <dgm:prSet phldrT="[Text]" custT="1"/>
      <dgm:spPr/>
      <dgm:t>
        <a:bodyPr/>
        <a:lstStyle/>
        <a:p>
          <a:r>
            <a:rPr lang="en-US" sz="2400" b="1" dirty="0" smtClean="0">
              <a:effectLst/>
            </a:rPr>
            <a:t>2</a:t>
          </a:r>
          <a:endParaRPr lang="en-US" sz="2400" b="1" dirty="0">
            <a:effectLst/>
          </a:endParaRPr>
        </a:p>
      </dgm:t>
    </dgm:pt>
    <dgm:pt modelId="{69B9E670-BACC-457C-92E7-12983FEA577B}" type="parTrans" cxnId="{BC631EC1-548A-407F-87F8-50CAAB7450F0}">
      <dgm:prSet/>
      <dgm:spPr/>
      <dgm:t>
        <a:bodyPr/>
        <a:lstStyle/>
        <a:p>
          <a:endParaRPr lang="en-US" sz="2400" b="1">
            <a:effectLst/>
          </a:endParaRPr>
        </a:p>
      </dgm:t>
    </dgm:pt>
    <dgm:pt modelId="{71E99B7C-EAED-4FFD-9FA9-F53F01075F4E}" type="sibTrans" cxnId="{BC631EC1-548A-407F-87F8-50CAAB7450F0}">
      <dgm:prSet/>
      <dgm:spPr/>
      <dgm:t>
        <a:bodyPr/>
        <a:lstStyle/>
        <a:p>
          <a:endParaRPr lang="en-US" sz="2400" b="1">
            <a:effectLst/>
          </a:endParaRPr>
        </a:p>
      </dgm:t>
    </dgm:pt>
    <dgm:pt modelId="{B4417219-1F6A-4A18-9009-78A3893EBC7F}">
      <dgm:prSet phldrT="[Text]" custT="1"/>
      <dgm:spPr/>
      <dgm:t>
        <a:bodyPr/>
        <a:lstStyle/>
        <a:p>
          <a:r>
            <a:rPr lang="en-US" sz="2400" b="1" smtClean="0">
              <a:effectLst/>
            </a:rPr>
            <a:t>Steps during Booting process of a conventional PC</a:t>
          </a:r>
          <a:endParaRPr lang="en-US" sz="2400" b="1" dirty="0">
            <a:effectLst/>
          </a:endParaRPr>
        </a:p>
      </dgm:t>
    </dgm:pt>
    <dgm:pt modelId="{C5F728CA-A993-4B98-8288-A76FA0E44B17}" type="parTrans" cxnId="{0B95E1B1-C407-4F5F-B176-5AB0E879C475}">
      <dgm:prSet/>
      <dgm:spPr/>
      <dgm:t>
        <a:bodyPr/>
        <a:lstStyle/>
        <a:p>
          <a:endParaRPr lang="en-US" sz="2400" b="1">
            <a:effectLst/>
          </a:endParaRPr>
        </a:p>
      </dgm:t>
    </dgm:pt>
    <dgm:pt modelId="{9E83FCB5-75F6-4766-93D3-41D258B748C8}" type="sibTrans" cxnId="{0B95E1B1-C407-4F5F-B176-5AB0E879C475}">
      <dgm:prSet/>
      <dgm:spPr/>
      <dgm:t>
        <a:bodyPr/>
        <a:lstStyle/>
        <a:p>
          <a:endParaRPr lang="en-US" sz="2400" b="1">
            <a:effectLst/>
          </a:endParaRPr>
        </a:p>
      </dgm:t>
    </dgm:pt>
    <dgm:pt modelId="{989D2BCA-E999-4F7F-A568-06C1517385AD}">
      <dgm:prSet phldrT="[Text]" custT="1"/>
      <dgm:spPr/>
      <dgm:t>
        <a:bodyPr/>
        <a:lstStyle/>
        <a:p>
          <a:r>
            <a:rPr lang="en-US" sz="2400" b="1" dirty="0" smtClean="0">
              <a:effectLst/>
            </a:rPr>
            <a:t>3</a:t>
          </a:r>
          <a:endParaRPr lang="en-US" sz="2400" b="1" dirty="0">
            <a:effectLst/>
          </a:endParaRPr>
        </a:p>
      </dgm:t>
    </dgm:pt>
    <dgm:pt modelId="{8760E5F4-278D-49C2-9B10-362CC79496C6}" type="parTrans" cxnId="{A55930FB-D6A8-473F-A732-C6D70B4CD236}">
      <dgm:prSet/>
      <dgm:spPr/>
      <dgm:t>
        <a:bodyPr/>
        <a:lstStyle/>
        <a:p>
          <a:endParaRPr lang="en-US" sz="2400" b="1">
            <a:effectLst/>
          </a:endParaRPr>
        </a:p>
      </dgm:t>
    </dgm:pt>
    <dgm:pt modelId="{77390FAD-3A46-4038-B507-A568D94DAA1E}" type="sibTrans" cxnId="{A55930FB-D6A8-473F-A732-C6D70B4CD236}">
      <dgm:prSet/>
      <dgm:spPr/>
      <dgm:t>
        <a:bodyPr/>
        <a:lstStyle/>
        <a:p>
          <a:endParaRPr lang="en-US" sz="2400" b="1">
            <a:effectLst/>
          </a:endParaRPr>
        </a:p>
      </dgm:t>
    </dgm:pt>
    <dgm:pt modelId="{E60B154B-6DB7-4A08-95AB-67F3F7376E79}">
      <dgm:prSet phldrT="[Text]" custT="1"/>
      <dgm:spPr/>
      <dgm:t>
        <a:bodyPr/>
        <a:lstStyle/>
        <a:p>
          <a:r>
            <a:rPr lang="en-US" sz="2800" b="1" smtClean="0">
              <a:effectLst/>
            </a:rPr>
            <a:t>Booting process for an Embedded Systems</a:t>
          </a:r>
          <a:endParaRPr lang="en-US" sz="2800" b="1" dirty="0">
            <a:effectLst/>
          </a:endParaRPr>
        </a:p>
      </dgm:t>
    </dgm:pt>
    <dgm:pt modelId="{42FA1C3D-BDB7-47A5-8073-6554388AB0F5}" type="parTrans" cxnId="{47D7BD75-4F54-4586-B9D9-EB35DE41C544}">
      <dgm:prSet/>
      <dgm:spPr/>
      <dgm:t>
        <a:bodyPr/>
        <a:lstStyle/>
        <a:p>
          <a:endParaRPr lang="en-US" sz="2400" b="1">
            <a:effectLst/>
          </a:endParaRPr>
        </a:p>
      </dgm:t>
    </dgm:pt>
    <dgm:pt modelId="{931D1DFD-2B85-4E7B-A09D-8F4B2640B736}" type="sibTrans" cxnId="{47D7BD75-4F54-4586-B9D9-EB35DE41C544}">
      <dgm:prSet/>
      <dgm:spPr/>
      <dgm:t>
        <a:bodyPr/>
        <a:lstStyle/>
        <a:p>
          <a:endParaRPr lang="en-US" sz="2400" b="1">
            <a:effectLst/>
          </a:endParaRPr>
        </a:p>
      </dgm:t>
    </dgm:pt>
    <dgm:pt modelId="{2E8F1D1E-C701-4E1C-BC6E-F9616D77F710}">
      <dgm:prSet phldrT="[Text]" custT="1"/>
      <dgm:spPr/>
      <dgm:t>
        <a:bodyPr/>
        <a:lstStyle/>
        <a:p>
          <a:r>
            <a:rPr lang="en-US" sz="2400" b="1" dirty="0" smtClean="0">
              <a:effectLst/>
            </a:rPr>
            <a:t>4</a:t>
          </a:r>
          <a:endParaRPr lang="en-US" sz="2400" b="1" dirty="0">
            <a:effectLst/>
          </a:endParaRPr>
        </a:p>
      </dgm:t>
    </dgm:pt>
    <dgm:pt modelId="{84269FC4-B44C-4BDB-B70B-E13673280158}" type="parTrans" cxnId="{6259A251-734C-4901-AFC4-2E1BED4C101C}">
      <dgm:prSet/>
      <dgm:spPr/>
      <dgm:t>
        <a:bodyPr/>
        <a:lstStyle/>
        <a:p>
          <a:endParaRPr lang="en-US" sz="2400" b="1">
            <a:effectLst/>
          </a:endParaRPr>
        </a:p>
      </dgm:t>
    </dgm:pt>
    <dgm:pt modelId="{E4F15E5F-8E8E-4DFF-8CDC-E311F1D16ED2}" type="sibTrans" cxnId="{6259A251-734C-4901-AFC4-2E1BED4C101C}">
      <dgm:prSet/>
      <dgm:spPr/>
      <dgm:t>
        <a:bodyPr/>
        <a:lstStyle/>
        <a:p>
          <a:endParaRPr lang="en-US" sz="2400" b="1">
            <a:effectLst/>
          </a:endParaRPr>
        </a:p>
      </dgm:t>
    </dgm:pt>
    <dgm:pt modelId="{AC22C53D-BE6D-4682-B4AC-7B12C0387FA4}">
      <dgm:prSet phldrT="[Text]" custT="1"/>
      <dgm:spPr/>
      <dgm:t>
        <a:bodyPr/>
        <a:lstStyle/>
        <a:p>
          <a:r>
            <a:rPr lang="en-US" sz="2800" b="1" smtClean="0">
              <a:effectLst/>
            </a:rPr>
            <a:t>What is System Startup?</a:t>
          </a:r>
          <a:endParaRPr lang="en-US" sz="2800" b="1" dirty="0">
            <a:effectLst/>
          </a:endParaRPr>
        </a:p>
      </dgm:t>
    </dgm:pt>
    <dgm:pt modelId="{BF306D68-279F-4E37-8625-E2B51A12A787}" type="parTrans" cxnId="{62B01CE8-D5C2-436A-8BE2-4E19495E5022}">
      <dgm:prSet/>
      <dgm:spPr/>
      <dgm:t>
        <a:bodyPr/>
        <a:lstStyle/>
        <a:p>
          <a:endParaRPr lang="en-US" sz="2400" b="1">
            <a:effectLst/>
          </a:endParaRPr>
        </a:p>
      </dgm:t>
    </dgm:pt>
    <dgm:pt modelId="{D01986E9-3A8C-4E66-B384-64FB9BB413B5}" type="sibTrans" cxnId="{62B01CE8-D5C2-436A-8BE2-4E19495E5022}">
      <dgm:prSet/>
      <dgm:spPr/>
      <dgm:t>
        <a:bodyPr/>
        <a:lstStyle/>
        <a:p>
          <a:endParaRPr lang="en-US" sz="2400" b="1">
            <a:effectLst/>
          </a:endParaRPr>
        </a:p>
      </dgm:t>
    </dgm:pt>
    <dgm:pt modelId="{E15CF72E-D9AA-40D1-8229-7D2F2846BA7E}">
      <dgm:prSet phldrT="[Text]" custT="1"/>
      <dgm:spPr/>
      <dgm:t>
        <a:bodyPr/>
        <a:lstStyle/>
        <a:p>
          <a:r>
            <a:rPr lang="en-US" sz="2400" b="1" dirty="0" smtClean="0">
              <a:effectLst/>
            </a:rPr>
            <a:t>5</a:t>
          </a:r>
          <a:endParaRPr lang="en-US" sz="2400" b="1" dirty="0">
            <a:effectLst/>
          </a:endParaRPr>
        </a:p>
      </dgm:t>
    </dgm:pt>
    <dgm:pt modelId="{C64116FF-8DA7-4CBA-80A8-1A0D604E5622}" type="parTrans" cxnId="{60378869-3756-46D5-AA44-7CFDE8537718}">
      <dgm:prSet/>
      <dgm:spPr/>
      <dgm:t>
        <a:bodyPr/>
        <a:lstStyle/>
        <a:p>
          <a:endParaRPr lang="en-US" sz="2400" b="1">
            <a:effectLst/>
          </a:endParaRPr>
        </a:p>
      </dgm:t>
    </dgm:pt>
    <dgm:pt modelId="{F6A7B36C-F95B-4000-ACD9-E9AF2D00C9B1}" type="sibTrans" cxnId="{60378869-3756-46D5-AA44-7CFDE8537718}">
      <dgm:prSet/>
      <dgm:spPr/>
      <dgm:t>
        <a:bodyPr/>
        <a:lstStyle/>
        <a:p>
          <a:endParaRPr lang="en-US" sz="2400" b="1">
            <a:effectLst/>
          </a:endParaRPr>
        </a:p>
      </dgm:t>
    </dgm:pt>
    <dgm:pt modelId="{0C3464E5-144E-4D67-9283-A2C4526BB59E}">
      <dgm:prSet phldrT="[Text]" custT="1"/>
      <dgm:spPr/>
      <dgm:t>
        <a:bodyPr/>
        <a:lstStyle/>
        <a:p>
          <a:r>
            <a:rPr lang="en-US" sz="2800" b="1" smtClean="0">
              <a:effectLst/>
            </a:rPr>
            <a:t>The Primary boot loader</a:t>
          </a:r>
          <a:endParaRPr lang="en-US" sz="2800" b="1" dirty="0">
            <a:effectLst/>
          </a:endParaRPr>
        </a:p>
      </dgm:t>
    </dgm:pt>
    <dgm:pt modelId="{6F8B8107-73AF-4638-9281-21D11F65E4D2}" type="parTrans" cxnId="{0FCE477A-E425-4ADD-86B0-D63FF973EA90}">
      <dgm:prSet/>
      <dgm:spPr/>
      <dgm:t>
        <a:bodyPr/>
        <a:lstStyle/>
        <a:p>
          <a:endParaRPr lang="en-US" sz="2400" b="1">
            <a:effectLst/>
          </a:endParaRPr>
        </a:p>
      </dgm:t>
    </dgm:pt>
    <dgm:pt modelId="{4340B72D-2961-4382-83B0-189CEB0B5CF9}" type="sibTrans" cxnId="{0FCE477A-E425-4ADD-86B0-D63FF973EA90}">
      <dgm:prSet/>
      <dgm:spPr/>
      <dgm:t>
        <a:bodyPr/>
        <a:lstStyle/>
        <a:p>
          <a:endParaRPr lang="en-US" sz="2400" b="1">
            <a:effectLst/>
          </a:endParaRPr>
        </a:p>
      </dgm:t>
    </dgm:pt>
    <dgm:pt modelId="{C975D256-28BE-4FB1-8FBE-E605A56CAD50}">
      <dgm:prSet phldrT="[Text]" custT="1"/>
      <dgm:spPr/>
      <dgm:t>
        <a:bodyPr/>
        <a:lstStyle/>
        <a:p>
          <a:r>
            <a:rPr lang="en-US" sz="2400" b="1" dirty="0" smtClean="0">
              <a:effectLst/>
            </a:rPr>
            <a:t>6</a:t>
          </a:r>
          <a:endParaRPr lang="en-US" sz="2400" b="1" dirty="0">
            <a:effectLst/>
          </a:endParaRPr>
        </a:p>
      </dgm:t>
    </dgm:pt>
    <dgm:pt modelId="{392C9D12-832A-4307-802D-A9B3B8A9B51C}" type="parTrans" cxnId="{BF84918A-2E3F-40C0-840B-0C09F7E47F30}">
      <dgm:prSet/>
      <dgm:spPr/>
      <dgm:t>
        <a:bodyPr/>
        <a:lstStyle/>
        <a:p>
          <a:endParaRPr lang="en-US" sz="2400" b="1">
            <a:effectLst/>
          </a:endParaRPr>
        </a:p>
      </dgm:t>
    </dgm:pt>
    <dgm:pt modelId="{F5A3C01D-4120-4F28-8916-57AB4523370D}" type="sibTrans" cxnId="{BF84918A-2E3F-40C0-840B-0C09F7E47F30}">
      <dgm:prSet/>
      <dgm:spPr/>
      <dgm:t>
        <a:bodyPr/>
        <a:lstStyle/>
        <a:p>
          <a:endParaRPr lang="en-US" sz="2400" b="1">
            <a:effectLst/>
          </a:endParaRPr>
        </a:p>
      </dgm:t>
    </dgm:pt>
    <dgm:pt modelId="{48899573-5ED7-4753-AFA5-E598E2A995F0}">
      <dgm:prSet phldrT="[Text]" custT="1"/>
      <dgm:spPr/>
      <dgm:t>
        <a:bodyPr/>
        <a:lstStyle/>
        <a:p>
          <a:r>
            <a:rPr lang="en-US" sz="2800" b="1" smtClean="0">
              <a:effectLst/>
            </a:rPr>
            <a:t>Secondary boot loader</a:t>
          </a:r>
          <a:endParaRPr lang="en-US" sz="2800" b="1" dirty="0">
            <a:effectLst/>
          </a:endParaRPr>
        </a:p>
      </dgm:t>
    </dgm:pt>
    <dgm:pt modelId="{F4460444-F2A8-41AD-B55E-2F7DF6D7ED57}" type="parTrans" cxnId="{CC0B74DA-EB0D-4998-B0B1-E9D638B4F110}">
      <dgm:prSet/>
      <dgm:spPr/>
      <dgm:t>
        <a:bodyPr/>
        <a:lstStyle/>
        <a:p>
          <a:endParaRPr lang="en-US" sz="2400" b="1">
            <a:effectLst/>
          </a:endParaRPr>
        </a:p>
      </dgm:t>
    </dgm:pt>
    <dgm:pt modelId="{91DA5127-388B-4C83-83E2-E16E3F5C413F}" type="sibTrans" cxnId="{CC0B74DA-EB0D-4998-B0B1-E9D638B4F110}">
      <dgm:prSet/>
      <dgm:spPr/>
      <dgm:t>
        <a:bodyPr/>
        <a:lstStyle/>
        <a:p>
          <a:endParaRPr lang="en-US" sz="2400" b="1">
            <a:effectLst/>
          </a:endParaRPr>
        </a:p>
      </dgm:t>
    </dgm:pt>
    <dgm:pt modelId="{2D6DB786-89F4-4834-9E30-39C6340894B8}">
      <dgm:prSet phldrT="[Text]" custT="1"/>
      <dgm:spPr/>
      <dgm:t>
        <a:bodyPr/>
        <a:lstStyle/>
        <a:p>
          <a:r>
            <a:rPr lang="en-US" sz="2400" b="1" dirty="0" smtClean="0">
              <a:effectLst/>
            </a:rPr>
            <a:t>7</a:t>
          </a:r>
          <a:endParaRPr lang="en-US" sz="2400" b="1" dirty="0">
            <a:effectLst/>
          </a:endParaRPr>
        </a:p>
      </dgm:t>
    </dgm:pt>
    <dgm:pt modelId="{3CF3B60A-11E5-4682-987A-8AC9FFCEAA47}" type="parTrans" cxnId="{67D59B45-1F93-49E9-BEFE-36610D5E79BA}">
      <dgm:prSet/>
      <dgm:spPr/>
      <dgm:t>
        <a:bodyPr/>
        <a:lstStyle/>
        <a:p>
          <a:endParaRPr lang="en-US" sz="2400" b="1">
            <a:effectLst/>
          </a:endParaRPr>
        </a:p>
      </dgm:t>
    </dgm:pt>
    <dgm:pt modelId="{D8504EF7-EB57-4DDC-8558-5706F5DD6B79}" type="sibTrans" cxnId="{67D59B45-1F93-49E9-BEFE-36610D5E79BA}">
      <dgm:prSet/>
      <dgm:spPr/>
      <dgm:t>
        <a:bodyPr/>
        <a:lstStyle/>
        <a:p>
          <a:endParaRPr lang="en-US" sz="2400" b="1">
            <a:effectLst/>
          </a:endParaRPr>
        </a:p>
      </dgm:t>
    </dgm:pt>
    <dgm:pt modelId="{82993AF3-9034-4299-8FA9-AB3DA5D55EBD}">
      <dgm:prSet phldrT="[Text]" custT="1"/>
      <dgm:spPr/>
      <dgm:t>
        <a:bodyPr/>
        <a:lstStyle/>
        <a:p>
          <a:r>
            <a:rPr lang="en-US" sz="2800" b="1" smtClean="0">
              <a:effectLst/>
            </a:rPr>
            <a:t>Kernel Invocation</a:t>
          </a:r>
          <a:endParaRPr lang="en-US" sz="2800" b="1" dirty="0">
            <a:effectLst/>
          </a:endParaRPr>
        </a:p>
      </dgm:t>
    </dgm:pt>
    <dgm:pt modelId="{3475D0FB-50F4-4BC7-9BC7-B114E27F20F3}" type="parTrans" cxnId="{568265A6-F3CE-42C7-AC63-B1D22D1167EF}">
      <dgm:prSet/>
      <dgm:spPr/>
      <dgm:t>
        <a:bodyPr/>
        <a:lstStyle/>
        <a:p>
          <a:endParaRPr lang="en-US" sz="2400" b="1">
            <a:effectLst/>
          </a:endParaRPr>
        </a:p>
      </dgm:t>
    </dgm:pt>
    <dgm:pt modelId="{45BDD420-D9A3-4EC5-AF06-C16F56217D1E}" type="sibTrans" cxnId="{568265A6-F3CE-42C7-AC63-B1D22D1167EF}">
      <dgm:prSet/>
      <dgm:spPr/>
      <dgm:t>
        <a:bodyPr/>
        <a:lstStyle/>
        <a:p>
          <a:endParaRPr lang="en-US" sz="2400" b="1">
            <a:effectLst/>
          </a:endParaRPr>
        </a:p>
      </dgm:t>
    </dgm:pt>
    <dgm:pt modelId="{91B8BEDF-6C5D-402B-B100-8770E5FC4BC1}">
      <dgm:prSet phldrT="[Text]" custT="1"/>
      <dgm:spPr/>
      <dgm:t>
        <a:bodyPr/>
        <a:lstStyle/>
        <a:p>
          <a:r>
            <a:rPr lang="en-US" sz="2400" b="1" dirty="0" smtClean="0">
              <a:effectLst/>
            </a:rPr>
            <a:t>8</a:t>
          </a:r>
          <a:endParaRPr lang="en-US" sz="2400" b="1" dirty="0">
            <a:effectLst/>
          </a:endParaRPr>
        </a:p>
      </dgm:t>
    </dgm:pt>
    <dgm:pt modelId="{5D147790-39BD-460A-9A19-23D189471990}" type="parTrans" cxnId="{83156F90-BFC7-4BF3-B89E-C918A7AC1FC3}">
      <dgm:prSet/>
      <dgm:spPr/>
      <dgm:t>
        <a:bodyPr/>
        <a:lstStyle/>
        <a:p>
          <a:endParaRPr lang="en-US" sz="2400" b="1">
            <a:effectLst/>
          </a:endParaRPr>
        </a:p>
      </dgm:t>
    </dgm:pt>
    <dgm:pt modelId="{4D83B009-E19F-4DF8-8B4B-72CC8CC7A3E4}" type="sibTrans" cxnId="{83156F90-BFC7-4BF3-B89E-C918A7AC1FC3}">
      <dgm:prSet/>
      <dgm:spPr/>
      <dgm:t>
        <a:bodyPr/>
        <a:lstStyle/>
        <a:p>
          <a:endParaRPr lang="en-US" sz="2400" b="1">
            <a:effectLst/>
          </a:endParaRPr>
        </a:p>
      </dgm:t>
    </dgm:pt>
    <dgm:pt modelId="{4B7D37C0-190A-4FAA-BB59-14CAB7487E64}">
      <dgm:prSet phldrT="[Text]" custT="1"/>
      <dgm:spPr/>
      <dgm:t>
        <a:bodyPr/>
        <a:lstStyle/>
        <a:p>
          <a:r>
            <a:rPr lang="en-US" sz="2800" b="1" smtClean="0">
              <a:effectLst/>
            </a:rPr>
            <a:t>Kernel Image</a:t>
          </a:r>
          <a:endParaRPr lang="en-US" sz="2800" b="1" dirty="0">
            <a:effectLst/>
          </a:endParaRPr>
        </a:p>
      </dgm:t>
    </dgm:pt>
    <dgm:pt modelId="{29FB6A1C-1B36-4269-821E-FAAEBD79E84A}" type="parTrans" cxnId="{FEF89091-D1D0-4F16-B56B-D64DAECEA039}">
      <dgm:prSet/>
      <dgm:spPr/>
      <dgm:t>
        <a:bodyPr/>
        <a:lstStyle/>
        <a:p>
          <a:endParaRPr lang="en-US" sz="2400" b="1">
            <a:effectLst/>
          </a:endParaRPr>
        </a:p>
      </dgm:t>
    </dgm:pt>
    <dgm:pt modelId="{71B19E08-9160-4005-869F-5213A400D63B}" type="sibTrans" cxnId="{FEF89091-D1D0-4F16-B56B-D64DAECEA039}">
      <dgm:prSet/>
      <dgm:spPr/>
      <dgm:t>
        <a:bodyPr/>
        <a:lstStyle/>
        <a:p>
          <a:endParaRPr lang="en-US" sz="2400" b="1">
            <a:effectLst/>
          </a:endParaRPr>
        </a:p>
      </dgm:t>
    </dgm:pt>
    <dgm:pt modelId="{EFB2414E-9D6D-4FDA-B486-B0B6E69E08AA}" type="pres">
      <dgm:prSet presAssocID="{8101081C-935D-4200-879C-8E468617FBA6}" presName="linearFlow" presStyleCnt="0">
        <dgm:presLayoutVars>
          <dgm:dir/>
          <dgm:animLvl val="lvl"/>
          <dgm:resizeHandles val="exact"/>
        </dgm:presLayoutVars>
      </dgm:prSet>
      <dgm:spPr/>
      <dgm:t>
        <a:bodyPr/>
        <a:lstStyle/>
        <a:p>
          <a:endParaRPr lang="en-US"/>
        </a:p>
      </dgm:t>
    </dgm:pt>
    <dgm:pt modelId="{1AAF9DB9-D37C-41FB-AE22-9BC388F27D44}" type="pres">
      <dgm:prSet presAssocID="{52BE2EAC-1057-4D2A-AA3B-B04D5C92D63F}" presName="composite" presStyleCnt="0"/>
      <dgm:spPr/>
      <dgm:t>
        <a:bodyPr/>
        <a:lstStyle/>
        <a:p>
          <a:endParaRPr lang="en-US"/>
        </a:p>
      </dgm:t>
    </dgm:pt>
    <dgm:pt modelId="{A2FBAF34-1228-4A15-BC99-98DF68606474}" type="pres">
      <dgm:prSet presAssocID="{52BE2EAC-1057-4D2A-AA3B-B04D5C92D63F}" presName="parentText" presStyleLbl="alignNode1" presStyleIdx="0" presStyleCnt="8">
        <dgm:presLayoutVars>
          <dgm:chMax val="1"/>
          <dgm:bulletEnabled val="1"/>
        </dgm:presLayoutVars>
      </dgm:prSet>
      <dgm:spPr/>
      <dgm:t>
        <a:bodyPr/>
        <a:lstStyle/>
        <a:p>
          <a:endParaRPr lang="en-US"/>
        </a:p>
      </dgm:t>
    </dgm:pt>
    <dgm:pt modelId="{75D36ADE-6B84-4302-8712-370061765928}" type="pres">
      <dgm:prSet presAssocID="{52BE2EAC-1057-4D2A-AA3B-B04D5C92D63F}" presName="descendantText" presStyleLbl="alignAcc1" presStyleIdx="0" presStyleCnt="8">
        <dgm:presLayoutVars>
          <dgm:bulletEnabled val="1"/>
        </dgm:presLayoutVars>
      </dgm:prSet>
      <dgm:spPr/>
      <dgm:t>
        <a:bodyPr/>
        <a:lstStyle/>
        <a:p>
          <a:endParaRPr lang="en-US"/>
        </a:p>
      </dgm:t>
    </dgm:pt>
    <dgm:pt modelId="{7F3252FA-463E-4EF1-BD81-39823CE6A186}" type="pres">
      <dgm:prSet presAssocID="{6A84B179-354E-4893-BD82-160C2D406F28}" presName="sp" presStyleCnt="0"/>
      <dgm:spPr/>
      <dgm:t>
        <a:bodyPr/>
        <a:lstStyle/>
        <a:p>
          <a:endParaRPr lang="en-US"/>
        </a:p>
      </dgm:t>
    </dgm:pt>
    <dgm:pt modelId="{19450DDF-BAC1-45BD-A2F8-597F58475930}" type="pres">
      <dgm:prSet presAssocID="{AA5FCA01-992A-4369-89A1-F92177494650}" presName="composite" presStyleCnt="0"/>
      <dgm:spPr/>
      <dgm:t>
        <a:bodyPr/>
        <a:lstStyle/>
        <a:p>
          <a:endParaRPr lang="en-US"/>
        </a:p>
      </dgm:t>
    </dgm:pt>
    <dgm:pt modelId="{8A011597-E4E6-4C66-9108-1F0577FB847A}" type="pres">
      <dgm:prSet presAssocID="{AA5FCA01-992A-4369-89A1-F92177494650}" presName="parentText" presStyleLbl="alignNode1" presStyleIdx="1" presStyleCnt="8">
        <dgm:presLayoutVars>
          <dgm:chMax val="1"/>
          <dgm:bulletEnabled val="1"/>
        </dgm:presLayoutVars>
      </dgm:prSet>
      <dgm:spPr/>
      <dgm:t>
        <a:bodyPr/>
        <a:lstStyle/>
        <a:p>
          <a:endParaRPr lang="en-US"/>
        </a:p>
      </dgm:t>
    </dgm:pt>
    <dgm:pt modelId="{DF55B58F-06AB-42E9-AA3E-385891F2A998}" type="pres">
      <dgm:prSet presAssocID="{AA5FCA01-992A-4369-89A1-F92177494650}" presName="descendantText" presStyleLbl="alignAcc1" presStyleIdx="1" presStyleCnt="8">
        <dgm:presLayoutVars>
          <dgm:bulletEnabled val="1"/>
        </dgm:presLayoutVars>
      </dgm:prSet>
      <dgm:spPr/>
      <dgm:t>
        <a:bodyPr/>
        <a:lstStyle/>
        <a:p>
          <a:endParaRPr lang="en-US"/>
        </a:p>
      </dgm:t>
    </dgm:pt>
    <dgm:pt modelId="{7402A585-6C3E-4DE9-A928-5D9B54B8A8C5}" type="pres">
      <dgm:prSet presAssocID="{71E99B7C-EAED-4FFD-9FA9-F53F01075F4E}" presName="sp" presStyleCnt="0"/>
      <dgm:spPr/>
      <dgm:t>
        <a:bodyPr/>
        <a:lstStyle/>
        <a:p>
          <a:endParaRPr lang="en-US"/>
        </a:p>
      </dgm:t>
    </dgm:pt>
    <dgm:pt modelId="{21A992D4-22FA-4BD3-8CC7-C6D2BD04E871}" type="pres">
      <dgm:prSet presAssocID="{989D2BCA-E999-4F7F-A568-06C1517385AD}" presName="composite" presStyleCnt="0"/>
      <dgm:spPr/>
      <dgm:t>
        <a:bodyPr/>
        <a:lstStyle/>
        <a:p>
          <a:endParaRPr lang="en-US"/>
        </a:p>
      </dgm:t>
    </dgm:pt>
    <dgm:pt modelId="{CBD97B34-C933-4C1C-8224-690262C8A38E}" type="pres">
      <dgm:prSet presAssocID="{989D2BCA-E999-4F7F-A568-06C1517385AD}" presName="parentText" presStyleLbl="alignNode1" presStyleIdx="2" presStyleCnt="8">
        <dgm:presLayoutVars>
          <dgm:chMax val="1"/>
          <dgm:bulletEnabled val="1"/>
        </dgm:presLayoutVars>
      </dgm:prSet>
      <dgm:spPr/>
      <dgm:t>
        <a:bodyPr/>
        <a:lstStyle/>
        <a:p>
          <a:endParaRPr lang="en-US"/>
        </a:p>
      </dgm:t>
    </dgm:pt>
    <dgm:pt modelId="{89203F42-73D0-477B-A1ED-7257B688D7F8}" type="pres">
      <dgm:prSet presAssocID="{989D2BCA-E999-4F7F-A568-06C1517385AD}" presName="descendantText" presStyleLbl="alignAcc1" presStyleIdx="2" presStyleCnt="8">
        <dgm:presLayoutVars>
          <dgm:bulletEnabled val="1"/>
        </dgm:presLayoutVars>
      </dgm:prSet>
      <dgm:spPr/>
      <dgm:t>
        <a:bodyPr/>
        <a:lstStyle/>
        <a:p>
          <a:endParaRPr lang="en-US"/>
        </a:p>
      </dgm:t>
    </dgm:pt>
    <dgm:pt modelId="{AEECB5D1-CE9C-4FCC-BC70-8D202B9CB1C7}" type="pres">
      <dgm:prSet presAssocID="{77390FAD-3A46-4038-B507-A568D94DAA1E}" presName="sp" presStyleCnt="0"/>
      <dgm:spPr/>
      <dgm:t>
        <a:bodyPr/>
        <a:lstStyle/>
        <a:p>
          <a:endParaRPr lang="en-US"/>
        </a:p>
      </dgm:t>
    </dgm:pt>
    <dgm:pt modelId="{5BD6838A-F6E8-43CF-8F88-EE3D5A568674}" type="pres">
      <dgm:prSet presAssocID="{2E8F1D1E-C701-4E1C-BC6E-F9616D77F710}" presName="composite" presStyleCnt="0"/>
      <dgm:spPr/>
      <dgm:t>
        <a:bodyPr/>
        <a:lstStyle/>
        <a:p>
          <a:endParaRPr lang="en-US"/>
        </a:p>
      </dgm:t>
    </dgm:pt>
    <dgm:pt modelId="{AB97AE06-61B9-4F63-A5CC-515E9B1BFF55}" type="pres">
      <dgm:prSet presAssocID="{2E8F1D1E-C701-4E1C-BC6E-F9616D77F710}" presName="parentText" presStyleLbl="alignNode1" presStyleIdx="3" presStyleCnt="8">
        <dgm:presLayoutVars>
          <dgm:chMax val="1"/>
          <dgm:bulletEnabled val="1"/>
        </dgm:presLayoutVars>
      </dgm:prSet>
      <dgm:spPr/>
      <dgm:t>
        <a:bodyPr/>
        <a:lstStyle/>
        <a:p>
          <a:endParaRPr lang="en-US"/>
        </a:p>
      </dgm:t>
    </dgm:pt>
    <dgm:pt modelId="{7FE2A443-2FE0-40C3-8B6E-E10ECF10FE94}" type="pres">
      <dgm:prSet presAssocID="{2E8F1D1E-C701-4E1C-BC6E-F9616D77F710}" presName="descendantText" presStyleLbl="alignAcc1" presStyleIdx="3" presStyleCnt="8">
        <dgm:presLayoutVars>
          <dgm:bulletEnabled val="1"/>
        </dgm:presLayoutVars>
      </dgm:prSet>
      <dgm:spPr/>
      <dgm:t>
        <a:bodyPr/>
        <a:lstStyle/>
        <a:p>
          <a:endParaRPr lang="en-US"/>
        </a:p>
      </dgm:t>
    </dgm:pt>
    <dgm:pt modelId="{82B3F297-010A-4BC9-BF6B-CD32B446FD4A}" type="pres">
      <dgm:prSet presAssocID="{E4F15E5F-8E8E-4DFF-8CDC-E311F1D16ED2}" presName="sp" presStyleCnt="0"/>
      <dgm:spPr/>
      <dgm:t>
        <a:bodyPr/>
        <a:lstStyle/>
        <a:p>
          <a:endParaRPr lang="en-US"/>
        </a:p>
      </dgm:t>
    </dgm:pt>
    <dgm:pt modelId="{0CD933D6-6D03-44EB-8685-DC785A1E5B5A}" type="pres">
      <dgm:prSet presAssocID="{E15CF72E-D9AA-40D1-8229-7D2F2846BA7E}" presName="composite" presStyleCnt="0"/>
      <dgm:spPr/>
      <dgm:t>
        <a:bodyPr/>
        <a:lstStyle/>
        <a:p>
          <a:endParaRPr lang="en-US"/>
        </a:p>
      </dgm:t>
    </dgm:pt>
    <dgm:pt modelId="{88060866-91CF-4F9E-A3E0-CD33A8F5D981}" type="pres">
      <dgm:prSet presAssocID="{E15CF72E-D9AA-40D1-8229-7D2F2846BA7E}" presName="parentText" presStyleLbl="alignNode1" presStyleIdx="4" presStyleCnt="8">
        <dgm:presLayoutVars>
          <dgm:chMax val="1"/>
          <dgm:bulletEnabled val="1"/>
        </dgm:presLayoutVars>
      </dgm:prSet>
      <dgm:spPr/>
      <dgm:t>
        <a:bodyPr/>
        <a:lstStyle/>
        <a:p>
          <a:endParaRPr lang="en-US"/>
        </a:p>
      </dgm:t>
    </dgm:pt>
    <dgm:pt modelId="{8B1D4705-9C48-444B-8397-B5065351413F}" type="pres">
      <dgm:prSet presAssocID="{E15CF72E-D9AA-40D1-8229-7D2F2846BA7E}" presName="descendantText" presStyleLbl="alignAcc1" presStyleIdx="4" presStyleCnt="8">
        <dgm:presLayoutVars>
          <dgm:bulletEnabled val="1"/>
        </dgm:presLayoutVars>
      </dgm:prSet>
      <dgm:spPr/>
      <dgm:t>
        <a:bodyPr/>
        <a:lstStyle/>
        <a:p>
          <a:endParaRPr lang="en-US"/>
        </a:p>
      </dgm:t>
    </dgm:pt>
    <dgm:pt modelId="{35B6686C-9C2B-43BE-B50B-23BB017DD1FC}" type="pres">
      <dgm:prSet presAssocID="{F6A7B36C-F95B-4000-ACD9-E9AF2D00C9B1}" presName="sp" presStyleCnt="0"/>
      <dgm:spPr/>
      <dgm:t>
        <a:bodyPr/>
        <a:lstStyle/>
        <a:p>
          <a:endParaRPr lang="en-US"/>
        </a:p>
      </dgm:t>
    </dgm:pt>
    <dgm:pt modelId="{98C55DDB-2622-4F00-A1ED-DF87073B06EC}" type="pres">
      <dgm:prSet presAssocID="{C975D256-28BE-4FB1-8FBE-E605A56CAD50}" presName="composite" presStyleCnt="0"/>
      <dgm:spPr/>
      <dgm:t>
        <a:bodyPr/>
        <a:lstStyle/>
        <a:p>
          <a:endParaRPr lang="en-US"/>
        </a:p>
      </dgm:t>
    </dgm:pt>
    <dgm:pt modelId="{C536F4FC-B40D-4FD1-9F9E-32BAACEEE719}" type="pres">
      <dgm:prSet presAssocID="{C975D256-28BE-4FB1-8FBE-E605A56CAD50}" presName="parentText" presStyleLbl="alignNode1" presStyleIdx="5" presStyleCnt="8">
        <dgm:presLayoutVars>
          <dgm:chMax val="1"/>
          <dgm:bulletEnabled val="1"/>
        </dgm:presLayoutVars>
      </dgm:prSet>
      <dgm:spPr/>
      <dgm:t>
        <a:bodyPr/>
        <a:lstStyle/>
        <a:p>
          <a:endParaRPr lang="en-US"/>
        </a:p>
      </dgm:t>
    </dgm:pt>
    <dgm:pt modelId="{ABDEBA8C-756F-45CF-98AE-72B1FD2B017F}" type="pres">
      <dgm:prSet presAssocID="{C975D256-28BE-4FB1-8FBE-E605A56CAD50}" presName="descendantText" presStyleLbl="alignAcc1" presStyleIdx="5" presStyleCnt="8">
        <dgm:presLayoutVars>
          <dgm:bulletEnabled val="1"/>
        </dgm:presLayoutVars>
      </dgm:prSet>
      <dgm:spPr/>
      <dgm:t>
        <a:bodyPr/>
        <a:lstStyle/>
        <a:p>
          <a:endParaRPr lang="en-US"/>
        </a:p>
      </dgm:t>
    </dgm:pt>
    <dgm:pt modelId="{C1BB1F1D-8065-42EF-A2B0-45BE6C9CFB04}" type="pres">
      <dgm:prSet presAssocID="{F5A3C01D-4120-4F28-8916-57AB4523370D}" presName="sp" presStyleCnt="0"/>
      <dgm:spPr/>
      <dgm:t>
        <a:bodyPr/>
        <a:lstStyle/>
        <a:p>
          <a:endParaRPr lang="en-US"/>
        </a:p>
      </dgm:t>
    </dgm:pt>
    <dgm:pt modelId="{14356176-2A6B-41FE-A6FA-7F8EF3A72A23}" type="pres">
      <dgm:prSet presAssocID="{2D6DB786-89F4-4834-9E30-39C6340894B8}" presName="composite" presStyleCnt="0"/>
      <dgm:spPr/>
      <dgm:t>
        <a:bodyPr/>
        <a:lstStyle/>
        <a:p>
          <a:endParaRPr lang="en-US"/>
        </a:p>
      </dgm:t>
    </dgm:pt>
    <dgm:pt modelId="{7B1C97FC-DA1E-4C8C-B22E-17603829F0B5}" type="pres">
      <dgm:prSet presAssocID="{2D6DB786-89F4-4834-9E30-39C6340894B8}" presName="parentText" presStyleLbl="alignNode1" presStyleIdx="6" presStyleCnt="8">
        <dgm:presLayoutVars>
          <dgm:chMax val="1"/>
          <dgm:bulletEnabled val="1"/>
        </dgm:presLayoutVars>
      </dgm:prSet>
      <dgm:spPr/>
      <dgm:t>
        <a:bodyPr/>
        <a:lstStyle/>
        <a:p>
          <a:endParaRPr lang="en-US"/>
        </a:p>
      </dgm:t>
    </dgm:pt>
    <dgm:pt modelId="{D6E2620E-6393-4BBD-A835-FE2DF6BF2CFA}" type="pres">
      <dgm:prSet presAssocID="{2D6DB786-89F4-4834-9E30-39C6340894B8}" presName="descendantText" presStyleLbl="alignAcc1" presStyleIdx="6" presStyleCnt="8">
        <dgm:presLayoutVars>
          <dgm:bulletEnabled val="1"/>
        </dgm:presLayoutVars>
      </dgm:prSet>
      <dgm:spPr/>
      <dgm:t>
        <a:bodyPr/>
        <a:lstStyle/>
        <a:p>
          <a:endParaRPr lang="en-US"/>
        </a:p>
      </dgm:t>
    </dgm:pt>
    <dgm:pt modelId="{12217241-A467-4A53-A86B-F87E81AD25FF}" type="pres">
      <dgm:prSet presAssocID="{D8504EF7-EB57-4DDC-8558-5706F5DD6B79}" presName="sp" presStyleCnt="0"/>
      <dgm:spPr/>
      <dgm:t>
        <a:bodyPr/>
        <a:lstStyle/>
        <a:p>
          <a:endParaRPr lang="en-US"/>
        </a:p>
      </dgm:t>
    </dgm:pt>
    <dgm:pt modelId="{6F4BDEB2-C8B8-4D57-B1B5-90EED6D0CE14}" type="pres">
      <dgm:prSet presAssocID="{91B8BEDF-6C5D-402B-B100-8770E5FC4BC1}" presName="composite" presStyleCnt="0"/>
      <dgm:spPr/>
      <dgm:t>
        <a:bodyPr/>
        <a:lstStyle/>
        <a:p>
          <a:endParaRPr lang="en-US"/>
        </a:p>
      </dgm:t>
    </dgm:pt>
    <dgm:pt modelId="{C63A3053-A978-4A5A-95B7-29528E4906E9}" type="pres">
      <dgm:prSet presAssocID="{91B8BEDF-6C5D-402B-B100-8770E5FC4BC1}" presName="parentText" presStyleLbl="alignNode1" presStyleIdx="7" presStyleCnt="8">
        <dgm:presLayoutVars>
          <dgm:chMax val="1"/>
          <dgm:bulletEnabled val="1"/>
        </dgm:presLayoutVars>
      </dgm:prSet>
      <dgm:spPr/>
      <dgm:t>
        <a:bodyPr/>
        <a:lstStyle/>
        <a:p>
          <a:endParaRPr lang="en-US"/>
        </a:p>
      </dgm:t>
    </dgm:pt>
    <dgm:pt modelId="{4B7FE081-14CF-49CC-AD8B-689AD552A2F4}" type="pres">
      <dgm:prSet presAssocID="{91B8BEDF-6C5D-402B-B100-8770E5FC4BC1}" presName="descendantText" presStyleLbl="alignAcc1" presStyleIdx="7" presStyleCnt="8">
        <dgm:presLayoutVars>
          <dgm:bulletEnabled val="1"/>
        </dgm:presLayoutVars>
      </dgm:prSet>
      <dgm:spPr/>
      <dgm:t>
        <a:bodyPr/>
        <a:lstStyle/>
        <a:p>
          <a:endParaRPr lang="en-US"/>
        </a:p>
      </dgm:t>
    </dgm:pt>
  </dgm:ptLst>
  <dgm:cxnLst>
    <dgm:cxn modelId="{0B95E1B1-C407-4F5F-B176-5AB0E879C475}" srcId="{AA5FCA01-992A-4369-89A1-F92177494650}" destId="{B4417219-1F6A-4A18-9009-78A3893EBC7F}" srcOrd="0" destOrd="0" parTransId="{C5F728CA-A993-4B98-8288-A76FA0E44B17}" sibTransId="{9E83FCB5-75F6-4766-93D3-41D258B748C8}"/>
    <dgm:cxn modelId="{26678624-2E38-48AD-9806-CCB07E837595}" type="presOf" srcId="{4B7D37C0-190A-4FAA-BB59-14CAB7487E64}" destId="{4B7FE081-14CF-49CC-AD8B-689AD552A2F4}" srcOrd="0" destOrd="0" presId="urn:microsoft.com/office/officeart/2005/8/layout/chevron2"/>
    <dgm:cxn modelId="{6259A251-734C-4901-AFC4-2E1BED4C101C}" srcId="{8101081C-935D-4200-879C-8E468617FBA6}" destId="{2E8F1D1E-C701-4E1C-BC6E-F9616D77F710}" srcOrd="3" destOrd="0" parTransId="{84269FC4-B44C-4BDB-B70B-E13673280158}" sibTransId="{E4F15E5F-8E8E-4DFF-8CDC-E311F1D16ED2}"/>
    <dgm:cxn modelId="{4958D07C-812C-47DE-86E0-3D14E4C5C2B9}" srcId="{52BE2EAC-1057-4D2A-AA3B-B04D5C92D63F}" destId="{8F4620BA-8468-476A-A076-F9ACC49E9658}" srcOrd="0" destOrd="0" parTransId="{2CEEA851-3FF9-4946-8ED8-300F7795F33B}" sibTransId="{4D214597-6FFB-421A-A5FF-855643233737}"/>
    <dgm:cxn modelId="{1E5ED958-4684-49D3-9FAB-8A91519CD38F}" type="presOf" srcId="{C975D256-28BE-4FB1-8FBE-E605A56CAD50}" destId="{C536F4FC-B40D-4FD1-9F9E-32BAACEEE719}" srcOrd="0" destOrd="0" presId="urn:microsoft.com/office/officeart/2005/8/layout/chevron2"/>
    <dgm:cxn modelId="{A55930FB-D6A8-473F-A732-C6D70B4CD236}" srcId="{8101081C-935D-4200-879C-8E468617FBA6}" destId="{989D2BCA-E999-4F7F-A568-06C1517385AD}" srcOrd="2" destOrd="0" parTransId="{8760E5F4-278D-49C2-9B10-362CC79496C6}" sibTransId="{77390FAD-3A46-4038-B507-A568D94DAA1E}"/>
    <dgm:cxn modelId="{83156F90-BFC7-4BF3-B89E-C918A7AC1FC3}" srcId="{8101081C-935D-4200-879C-8E468617FBA6}" destId="{91B8BEDF-6C5D-402B-B100-8770E5FC4BC1}" srcOrd="7" destOrd="0" parTransId="{5D147790-39BD-460A-9A19-23D189471990}" sibTransId="{4D83B009-E19F-4DF8-8B4B-72CC8CC7A3E4}"/>
    <dgm:cxn modelId="{47D7BD75-4F54-4586-B9D9-EB35DE41C544}" srcId="{989D2BCA-E999-4F7F-A568-06C1517385AD}" destId="{E60B154B-6DB7-4A08-95AB-67F3F7376E79}" srcOrd="0" destOrd="0" parTransId="{42FA1C3D-BDB7-47A5-8073-6554388AB0F5}" sibTransId="{931D1DFD-2B85-4E7B-A09D-8F4B2640B736}"/>
    <dgm:cxn modelId="{9B92F666-7326-475A-9128-BCD89FA543C1}" type="presOf" srcId="{91B8BEDF-6C5D-402B-B100-8770E5FC4BC1}" destId="{C63A3053-A978-4A5A-95B7-29528E4906E9}" srcOrd="0" destOrd="0" presId="urn:microsoft.com/office/officeart/2005/8/layout/chevron2"/>
    <dgm:cxn modelId="{FEF89091-D1D0-4F16-B56B-D64DAECEA039}" srcId="{91B8BEDF-6C5D-402B-B100-8770E5FC4BC1}" destId="{4B7D37C0-190A-4FAA-BB59-14CAB7487E64}" srcOrd="0" destOrd="0" parTransId="{29FB6A1C-1B36-4269-821E-FAAEBD79E84A}" sibTransId="{71B19E08-9160-4005-869F-5213A400D63B}"/>
    <dgm:cxn modelId="{9846FCB1-C000-4DD5-A06B-6FA618D87707}" type="presOf" srcId="{E15CF72E-D9AA-40D1-8229-7D2F2846BA7E}" destId="{88060866-91CF-4F9E-A3E0-CD33A8F5D981}" srcOrd="0" destOrd="0" presId="urn:microsoft.com/office/officeart/2005/8/layout/chevron2"/>
    <dgm:cxn modelId="{568265A6-F3CE-42C7-AC63-B1D22D1167EF}" srcId="{2D6DB786-89F4-4834-9E30-39C6340894B8}" destId="{82993AF3-9034-4299-8FA9-AB3DA5D55EBD}" srcOrd="0" destOrd="0" parTransId="{3475D0FB-50F4-4BC7-9BC7-B114E27F20F3}" sibTransId="{45BDD420-D9A3-4EC5-AF06-C16F56217D1E}"/>
    <dgm:cxn modelId="{F9A73036-1B38-44BE-99FC-B6BC3CE81C0B}" type="presOf" srcId="{2E8F1D1E-C701-4E1C-BC6E-F9616D77F710}" destId="{AB97AE06-61B9-4F63-A5CC-515E9B1BFF55}" srcOrd="0" destOrd="0" presId="urn:microsoft.com/office/officeart/2005/8/layout/chevron2"/>
    <dgm:cxn modelId="{BF84918A-2E3F-40C0-840B-0C09F7E47F30}" srcId="{8101081C-935D-4200-879C-8E468617FBA6}" destId="{C975D256-28BE-4FB1-8FBE-E605A56CAD50}" srcOrd="5" destOrd="0" parTransId="{392C9D12-832A-4307-802D-A9B3B8A9B51C}" sibTransId="{F5A3C01D-4120-4F28-8916-57AB4523370D}"/>
    <dgm:cxn modelId="{34DDF12B-FC61-43E1-AADE-2CE28DB1E05F}" type="presOf" srcId="{8101081C-935D-4200-879C-8E468617FBA6}" destId="{EFB2414E-9D6D-4FDA-B486-B0B6E69E08AA}" srcOrd="0" destOrd="0" presId="urn:microsoft.com/office/officeart/2005/8/layout/chevron2"/>
    <dgm:cxn modelId="{CC0B74DA-EB0D-4998-B0B1-E9D638B4F110}" srcId="{C975D256-28BE-4FB1-8FBE-E605A56CAD50}" destId="{48899573-5ED7-4753-AFA5-E598E2A995F0}" srcOrd="0" destOrd="0" parTransId="{F4460444-F2A8-41AD-B55E-2F7DF6D7ED57}" sibTransId="{91DA5127-388B-4C83-83E2-E16E3F5C413F}"/>
    <dgm:cxn modelId="{1ED8C524-12E1-4F87-9D0A-D60B2F4E1C39}" type="presOf" srcId="{B4417219-1F6A-4A18-9009-78A3893EBC7F}" destId="{DF55B58F-06AB-42E9-AA3E-385891F2A998}" srcOrd="0" destOrd="0" presId="urn:microsoft.com/office/officeart/2005/8/layout/chevron2"/>
    <dgm:cxn modelId="{60378869-3756-46D5-AA44-7CFDE8537718}" srcId="{8101081C-935D-4200-879C-8E468617FBA6}" destId="{E15CF72E-D9AA-40D1-8229-7D2F2846BA7E}" srcOrd="4" destOrd="0" parTransId="{C64116FF-8DA7-4CBA-80A8-1A0D604E5622}" sibTransId="{F6A7B36C-F95B-4000-ACD9-E9AF2D00C9B1}"/>
    <dgm:cxn modelId="{F38E1BC2-261B-4A07-8EF6-58C0208EE27F}" type="presOf" srcId="{2D6DB786-89F4-4834-9E30-39C6340894B8}" destId="{7B1C97FC-DA1E-4C8C-B22E-17603829F0B5}" srcOrd="0" destOrd="0" presId="urn:microsoft.com/office/officeart/2005/8/layout/chevron2"/>
    <dgm:cxn modelId="{2E2245C6-D4A7-490B-8D7E-125E01366474}" type="presOf" srcId="{48899573-5ED7-4753-AFA5-E598E2A995F0}" destId="{ABDEBA8C-756F-45CF-98AE-72B1FD2B017F}" srcOrd="0" destOrd="0" presId="urn:microsoft.com/office/officeart/2005/8/layout/chevron2"/>
    <dgm:cxn modelId="{F48E1950-0E1C-4965-AACD-CA103AAF1431}" type="presOf" srcId="{AA5FCA01-992A-4369-89A1-F92177494650}" destId="{8A011597-E4E6-4C66-9108-1F0577FB847A}" srcOrd="0" destOrd="0" presId="urn:microsoft.com/office/officeart/2005/8/layout/chevron2"/>
    <dgm:cxn modelId="{E357C248-BD6A-4F6E-AFDF-AA6975AA48DD}" type="presOf" srcId="{52BE2EAC-1057-4D2A-AA3B-B04D5C92D63F}" destId="{A2FBAF34-1228-4A15-BC99-98DF68606474}" srcOrd="0" destOrd="0" presId="urn:microsoft.com/office/officeart/2005/8/layout/chevron2"/>
    <dgm:cxn modelId="{B0609951-A7C1-402D-A608-0DAAC28D470E}" type="presOf" srcId="{989D2BCA-E999-4F7F-A568-06C1517385AD}" destId="{CBD97B34-C933-4C1C-8224-690262C8A38E}" srcOrd="0" destOrd="0" presId="urn:microsoft.com/office/officeart/2005/8/layout/chevron2"/>
    <dgm:cxn modelId="{BC631EC1-548A-407F-87F8-50CAAB7450F0}" srcId="{8101081C-935D-4200-879C-8E468617FBA6}" destId="{AA5FCA01-992A-4369-89A1-F92177494650}" srcOrd="1" destOrd="0" parTransId="{69B9E670-BACC-457C-92E7-12983FEA577B}" sibTransId="{71E99B7C-EAED-4FFD-9FA9-F53F01075F4E}"/>
    <dgm:cxn modelId="{0FCE477A-E425-4ADD-86B0-D63FF973EA90}" srcId="{E15CF72E-D9AA-40D1-8229-7D2F2846BA7E}" destId="{0C3464E5-144E-4D67-9283-A2C4526BB59E}" srcOrd="0" destOrd="0" parTransId="{6F8B8107-73AF-4638-9281-21D11F65E4D2}" sibTransId="{4340B72D-2961-4382-83B0-189CEB0B5CF9}"/>
    <dgm:cxn modelId="{A2287771-8D54-44EB-B077-0FE46C0046BF}" type="presOf" srcId="{AC22C53D-BE6D-4682-B4AC-7B12C0387FA4}" destId="{7FE2A443-2FE0-40C3-8B6E-E10ECF10FE94}" srcOrd="0" destOrd="0" presId="urn:microsoft.com/office/officeart/2005/8/layout/chevron2"/>
    <dgm:cxn modelId="{62B01CE8-D5C2-436A-8BE2-4E19495E5022}" srcId="{2E8F1D1E-C701-4E1C-BC6E-F9616D77F710}" destId="{AC22C53D-BE6D-4682-B4AC-7B12C0387FA4}" srcOrd="0" destOrd="0" parTransId="{BF306D68-279F-4E37-8625-E2B51A12A787}" sibTransId="{D01986E9-3A8C-4E66-B384-64FB9BB413B5}"/>
    <dgm:cxn modelId="{D2E484FF-CE3B-4D37-93F6-413BC25B5ABD}" type="presOf" srcId="{82993AF3-9034-4299-8FA9-AB3DA5D55EBD}" destId="{D6E2620E-6393-4BBD-A835-FE2DF6BF2CFA}" srcOrd="0" destOrd="0" presId="urn:microsoft.com/office/officeart/2005/8/layout/chevron2"/>
    <dgm:cxn modelId="{7B5962E0-6370-4B59-B9E6-982313CACF50}" srcId="{8101081C-935D-4200-879C-8E468617FBA6}" destId="{52BE2EAC-1057-4D2A-AA3B-B04D5C92D63F}" srcOrd="0" destOrd="0" parTransId="{8E89DC81-F809-477D-9001-716802F42C78}" sibTransId="{6A84B179-354E-4893-BD82-160C2D406F28}"/>
    <dgm:cxn modelId="{73053CE8-3FDF-43D9-8DC1-D0737945C9DC}" type="presOf" srcId="{8F4620BA-8468-476A-A076-F9ACC49E9658}" destId="{75D36ADE-6B84-4302-8712-370061765928}" srcOrd="0" destOrd="0" presId="urn:microsoft.com/office/officeart/2005/8/layout/chevron2"/>
    <dgm:cxn modelId="{297135F3-4B45-40F3-BD9C-C922DDD7287B}" type="presOf" srcId="{0C3464E5-144E-4D67-9283-A2C4526BB59E}" destId="{8B1D4705-9C48-444B-8397-B5065351413F}" srcOrd="0" destOrd="0" presId="urn:microsoft.com/office/officeart/2005/8/layout/chevron2"/>
    <dgm:cxn modelId="{16C5F0EB-E248-4697-8BCE-CAAD3D73419C}" type="presOf" srcId="{E60B154B-6DB7-4A08-95AB-67F3F7376E79}" destId="{89203F42-73D0-477B-A1ED-7257B688D7F8}" srcOrd="0" destOrd="0" presId="urn:microsoft.com/office/officeart/2005/8/layout/chevron2"/>
    <dgm:cxn modelId="{67D59B45-1F93-49E9-BEFE-36610D5E79BA}" srcId="{8101081C-935D-4200-879C-8E468617FBA6}" destId="{2D6DB786-89F4-4834-9E30-39C6340894B8}" srcOrd="6" destOrd="0" parTransId="{3CF3B60A-11E5-4682-987A-8AC9FFCEAA47}" sibTransId="{D8504EF7-EB57-4DDC-8558-5706F5DD6B79}"/>
    <dgm:cxn modelId="{E928F77A-B6D9-472C-9FF3-B6D12B34D56E}" type="presParOf" srcId="{EFB2414E-9D6D-4FDA-B486-B0B6E69E08AA}" destId="{1AAF9DB9-D37C-41FB-AE22-9BC388F27D44}" srcOrd="0" destOrd="0" presId="urn:microsoft.com/office/officeart/2005/8/layout/chevron2"/>
    <dgm:cxn modelId="{64DA25B5-23E1-4223-9C57-DF18A1CFB9E8}" type="presParOf" srcId="{1AAF9DB9-D37C-41FB-AE22-9BC388F27D44}" destId="{A2FBAF34-1228-4A15-BC99-98DF68606474}" srcOrd="0" destOrd="0" presId="urn:microsoft.com/office/officeart/2005/8/layout/chevron2"/>
    <dgm:cxn modelId="{EE4B8D29-3B80-4769-8A47-AFA023B82786}" type="presParOf" srcId="{1AAF9DB9-D37C-41FB-AE22-9BC388F27D44}" destId="{75D36ADE-6B84-4302-8712-370061765928}" srcOrd="1" destOrd="0" presId="urn:microsoft.com/office/officeart/2005/8/layout/chevron2"/>
    <dgm:cxn modelId="{3786744F-A0B5-4BAD-90BE-0A382F047FD9}" type="presParOf" srcId="{EFB2414E-9D6D-4FDA-B486-B0B6E69E08AA}" destId="{7F3252FA-463E-4EF1-BD81-39823CE6A186}" srcOrd="1" destOrd="0" presId="urn:microsoft.com/office/officeart/2005/8/layout/chevron2"/>
    <dgm:cxn modelId="{47536962-F4F4-45EE-A826-CAC01A5F8524}" type="presParOf" srcId="{EFB2414E-9D6D-4FDA-B486-B0B6E69E08AA}" destId="{19450DDF-BAC1-45BD-A2F8-597F58475930}" srcOrd="2" destOrd="0" presId="urn:microsoft.com/office/officeart/2005/8/layout/chevron2"/>
    <dgm:cxn modelId="{FEF675E3-627C-45FF-BC4B-65838DF5D6A5}" type="presParOf" srcId="{19450DDF-BAC1-45BD-A2F8-597F58475930}" destId="{8A011597-E4E6-4C66-9108-1F0577FB847A}" srcOrd="0" destOrd="0" presId="urn:microsoft.com/office/officeart/2005/8/layout/chevron2"/>
    <dgm:cxn modelId="{518964D0-93E7-4D2D-AAB9-6919D6753CED}" type="presParOf" srcId="{19450DDF-BAC1-45BD-A2F8-597F58475930}" destId="{DF55B58F-06AB-42E9-AA3E-385891F2A998}" srcOrd="1" destOrd="0" presId="urn:microsoft.com/office/officeart/2005/8/layout/chevron2"/>
    <dgm:cxn modelId="{469F84E5-726D-43A2-99E9-E908228C0771}" type="presParOf" srcId="{EFB2414E-9D6D-4FDA-B486-B0B6E69E08AA}" destId="{7402A585-6C3E-4DE9-A928-5D9B54B8A8C5}" srcOrd="3" destOrd="0" presId="urn:microsoft.com/office/officeart/2005/8/layout/chevron2"/>
    <dgm:cxn modelId="{7A1D8EF2-A8FB-4315-89A1-B1518343BA39}" type="presParOf" srcId="{EFB2414E-9D6D-4FDA-B486-B0B6E69E08AA}" destId="{21A992D4-22FA-4BD3-8CC7-C6D2BD04E871}" srcOrd="4" destOrd="0" presId="urn:microsoft.com/office/officeart/2005/8/layout/chevron2"/>
    <dgm:cxn modelId="{58E47E3C-5DB1-474C-8D7C-1CC6117F41A8}" type="presParOf" srcId="{21A992D4-22FA-4BD3-8CC7-C6D2BD04E871}" destId="{CBD97B34-C933-4C1C-8224-690262C8A38E}" srcOrd="0" destOrd="0" presId="urn:microsoft.com/office/officeart/2005/8/layout/chevron2"/>
    <dgm:cxn modelId="{8413CFCC-5E16-42EB-94FB-47005FB892A8}" type="presParOf" srcId="{21A992D4-22FA-4BD3-8CC7-C6D2BD04E871}" destId="{89203F42-73D0-477B-A1ED-7257B688D7F8}" srcOrd="1" destOrd="0" presId="urn:microsoft.com/office/officeart/2005/8/layout/chevron2"/>
    <dgm:cxn modelId="{456BE85D-BA70-45CF-8ED2-11CE32ABE080}" type="presParOf" srcId="{EFB2414E-9D6D-4FDA-B486-B0B6E69E08AA}" destId="{AEECB5D1-CE9C-4FCC-BC70-8D202B9CB1C7}" srcOrd="5" destOrd="0" presId="urn:microsoft.com/office/officeart/2005/8/layout/chevron2"/>
    <dgm:cxn modelId="{C37BEDC4-293B-4915-8A06-FBC4DBE7F551}" type="presParOf" srcId="{EFB2414E-9D6D-4FDA-B486-B0B6E69E08AA}" destId="{5BD6838A-F6E8-43CF-8F88-EE3D5A568674}" srcOrd="6" destOrd="0" presId="urn:microsoft.com/office/officeart/2005/8/layout/chevron2"/>
    <dgm:cxn modelId="{5461784F-3FAD-4D03-8C58-39E837405507}" type="presParOf" srcId="{5BD6838A-F6E8-43CF-8F88-EE3D5A568674}" destId="{AB97AE06-61B9-4F63-A5CC-515E9B1BFF55}" srcOrd="0" destOrd="0" presId="urn:microsoft.com/office/officeart/2005/8/layout/chevron2"/>
    <dgm:cxn modelId="{B3E8AAF7-32A9-4CF5-8577-D2A4DC674D88}" type="presParOf" srcId="{5BD6838A-F6E8-43CF-8F88-EE3D5A568674}" destId="{7FE2A443-2FE0-40C3-8B6E-E10ECF10FE94}" srcOrd="1" destOrd="0" presId="urn:microsoft.com/office/officeart/2005/8/layout/chevron2"/>
    <dgm:cxn modelId="{99C22DEC-055E-42B7-9D4E-8809BE89FEED}" type="presParOf" srcId="{EFB2414E-9D6D-4FDA-B486-B0B6E69E08AA}" destId="{82B3F297-010A-4BC9-BF6B-CD32B446FD4A}" srcOrd="7" destOrd="0" presId="urn:microsoft.com/office/officeart/2005/8/layout/chevron2"/>
    <dgm:cxn modelId="{99052C74-265D-448A-A122-84A0961A94D7}" type="presParOf" srcId="{EFB2414E-9D6D-4FDA-B486-B0B6E69E08AA}" destId="{0CD933D6-6D03-44EB-8685-DC785A1E5B5A}" srcOrd="8" destOrd="0" presId="urn:microsoft.com/office/officeart/2005/8/layout/chevron2"/>
    <dgm:cxn modelId="{2F05287F-216F-4908-B77E-F1B6ED7FA047}" type="presParOf" srcId="{0CD933D6-6D03-44EB-8685-DC785A1E5B5A}" destId="{88060866-91CF-4F9E-A3E0-CD33A8F5D981}" srcOrd="0" destOrd="0" presId="urn:microsoft.com/office/officeart/2005/8/layout/chevron2"/>
    <dgm:cxn modelId="{B494C782-26B8-4774-B06D-D2A7AE6CC843}" type="presParOf" srcId="{0CD933D6-6D03-44EB-8685-DC785A1E5B5A}" destId="{8B1D4705-9C48-444B-8397-B5065351413F}" srcOrd="1" destOrd="0" presId="urn:microsoft.com/office/officeart/2005/8/layout/chevron2"/>
    <dgm:cxn modelId="{284FC8B8-C598-4A2D-BBE1-80DA9046CE7E}" type="presParOf" srcId="{EFB2414E-9D6D-4FDA-B486-B0B6E69E08AA}" destId="{35B6686C-9C2B-43BE-B50B-23BB017DD1FC}" srcOrd="9" destOrd="0" presId="urn:microsoft.com/office/officeart/2005/8/layout/chevron2"/>
    <dgm:cxn modelId="{E69952A2-768C-47EA-A4A6-5DFAF4E67B09}" type="presParOf" srcId="{EFB2414E-9D6D-4FDA-B486-B0B6E69E08AA}" destId="{98C55DDB-2622-4F00-A1ED-DF87073B06EC}" srcOrd="10" destOrd="0" presId="urn:microsoft.com/office/officeart/2005/8/layout/chevron2"/>
    <dgm:cxn modelId="{C61CC65A-D6A6-40B3-AC13-DE0B4869A7DF}" type="presParOf" srcId="{98C55DDB-2622-4F00-A1ED-DF87073B06EC}" destId="{C536F4FC-B40D-4FD1-9F9E-32BAACEEE719}" srcOrd="0" destOrd="0" presId="urn:microsoft.com/office/officeart/2005/8/layout/chevron2"/>
    <dgm:cxn modelId="{608F11C1-D192-48D9-B0EC-DFD764A6124E}" type="presParOf" srcId="{98C55DDB-2622-4F00-A1ED-DF87073B06EC}" destId="{ABDEBA8C-756F-45CF-98AE-72B1FD2B017F}" srcOrd="1" destOrd="0" presId="urn:microsoft.com/office/officeart/2005/8/layout/chevron2"/>
    <dgm:cxn modelId="{20FF38BF-2F25-44A6-A736-01858169AA01}" type="presParOf" srcId="{EFB2414E-9D6D-4FDA-B486-B0B6E69E08AA}" destId="{C1BB1F1D-8065-42EF-A2B0-45BE6C9CFB04}" srcOrd="11" destOrd="0" presId="urn:microsoft.com/office/officeart/2005/8/layout/chevron2"/>
    <dgm:cxn modelId="{1C99CB7E-3333-414F-9DBE-E39C01D77C4F}" type="presParOf" srcId="{EFB2414E-9D6D-4FDA-B486-B0B6E69E08AA}" destId="{14356176-2A6B-41FE-A6FA-7F8EF3A72A23}" srcOrd="12" destOrd="0" presId="urn:microsoft.com/office/officeart/2005/8/layout/chevron2"/>
    <dgm:cxn modelId="{D736C3DB-72BD-41BE-AD62-61CCE6822E19}" type="presParOf" srcId="{14356176-2A6B-41FE-A6FA-7F8EF3A72A23}" destId="{7B1C97FC-DA1E-4C8C-B22E-17603829F0B5}" srcOrd="0" destOrd="0" presId="urn:microsoft.com/office/officeart/2005/8/layout/chevron2"/>
    <dgm:cxn modelId="{B05D3F4D-3493-4A27-BB9C-A33F0EC406CE}" type="presParOf" srcId="{14356176-2A6B-41FE-A6FA-7F8EF3A72A23}" destId="{D6E2620E-6393-4BBD-A835-FE2DF6BF2CFA}" srcOrd="1" destOrd="0" presId="urn:microsoft.com/office/officeart/2005/8/layout/chevron2"/>
    <dgm:cxn modelId="{558685F2-768C-4595-A020-31E622C522CF}" type="presParOf" srcId="{EFB2414E-9D6D-4FDA-B486-B0B6E69E08AA}" destId="{12217241-A467-4A53-A86B-F87E81AD25FF}" srcOrd="13" destOrd="0" presId="urn:microsoft.com/office/officeart/2005/8/layout/chevron2"/>
    <dgm:cxn modelId="{15A8422B-3EB0-4496-B37C-42F45528E506}" type="presParOf" srcId="{EFB2414E-9D6D-4FDA-B486-B0B6E69E08AA}" destId="{6F4BDEB2-C8B8-4D57-B1B5-90EED6D0CE14}" srcOrd="14" destOrd="0" presId="urn:microsoft.com/office/officeart/2005/8/layout/chevron2"/>
    <dgm:cxn modelId="{AE29DEA7-38AD-4B90-B383-F4FC272FFF0A}" type="presParOf" srcId="{6F4BDEB2-C8B8-4D57-B1B5-90EED6D0CE14}" destId="{C63A3053-A978-4A5A-95B7-29528E4906E9}" srcOrd="0" destOrd="0" presId="urn:microsoft.com/office/officeart/2005/8/layout/chevron2"/>
    <dgm:cxn modelId="{A343C662-9936-4DA1-A084-08F47B81D40C}" type="presParOf" srcId="{6F4BDEB2-C8B8-4D57-B1B5-90EED6D0CE14}" destId="{4B7FE081-14CF-49CC-AD8B-689AD552A2F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01081C-935D-4200-879C-8E468617FBA6}" type="doc">
      <dgm:prSet loTypeId="urn:microsoft.com/office/officeart/2005/8/layout/chevron2" loCatId="list" qsTypeId="urn:microsoft.com/office/officeart/2005/8/quickstyle/3d3" qsCatId="3D" csTypeId="urn:microsoft.com/office/officeart/2005/8/colors/colorful3" csCatId="colorful" phldr="1"/>
      <dgm:spPr/>
      <dgm:t>
        <a:bodyPr/>
        <a:lstStyle/>
        <a:p>
          <a:endParaRPr lang="en-US"/>
        </a:p>
      </dgm:t>
    </dgm:pt>
    <dgm:pt modelId="{52BE2EAC-1057-4D2A-AA3B-B04D5C92D63F}">
      <dgm:prSet phldrT="[Text]" custT="1"/>
      <dgm:spPr/>
      <dgm:t>
        <a:bodyPr/>
        <a:lstStyle/>
        <a:p>
          <a:r>
            <a:rPr lang="en-US" sz="2400" b="1" dirty="0" smtClean="0">
              <a:effectLst/>
            </a:rPr>
            <a:t>1</a:t>
          </a:r>
          <a:endParaRPr lang="en-US" sz="2400" b="1" dirty="0">
            <a:effectLst/>
          </a:endParaRPr>
        </a:p>
      </dgm:t>
    </dgm:pt>
    <dgm:pt modelId="{8E89DC81-F809-477D-9001-716802F42C78}" type="parTrans" cxnId="{7B5962E0-6370-4B59-B9E6-982313CACF50}">
      <dgm:prSet/>
      <dgm:spPr/>
      <dgm:t>
        <a:bodyPr/>
        <a:lstStyle/>
        <a:p>
          <a:endParaRPr lang="en-US" sz="2400" b="1">
            <a:effectLst/>
          </a:endParaRPr>
        </a:p>
      </dgm:t>
    </dgm:pt>
    <dgm:pt modelId="{6A84B179-354E-4893-BD82-160C2D406F28}" type="sibTrans" cxnId="{7B5962E0-6370-4B59-B9E6-982313CACF50}">
      <dgm:prSet/>
      <dgm:spPr/>
      <dgm:t>
        <a:bodyPr/>
        <a:lstStyle/>
        <a:p>
          <a:endParaRPr lang="en-US" sz="2400" b="1">
            <a:effectLst/>
          </a:endParaRPr>
        </a:p>
      </dgm:t>
    </dgm:pt>
    <dgm:pt modelId="{8F4620BA-8468-476A-A076-F9ACC49E9658}">
      <dgm:prSet phldrT="[Text]" custT="1"/>
      <dgm:spPr/>
      <dgm:t>
        <a:bodyPr/>
        <a:lstStyle/>
        <a:p>
          <a:r>
            <a:rPr lang="en-US" sz="2800" b="1" dirty="0" smtClean="0">
              <a:effectLst/>
            </a:rPr>
            <a:t>Software components Involved in E.L.B.P</a:t>
          </a:r>
          <a:endParaRPr lang="en-US" sz="2800" b="1" dirty="0">
            <a:effectLst/>
          </a:endParaRPr>
        </a:p>
      </dgm:t>
    </dgm:pt>
    <dgm:pt modelId="{2CEEA851-3FF9-4946-8ED8-300F7795F33B}" type="parTrans" cxnId="{4958D07C-812C-47DE-86E0-3D14E4C5C2B9}">
      <dgm:prSet/>
      <dgm:spPr/>
      <dgm:t>
        <a:bodyPr/>
        <a:lstStyle/>
        <a:p>
          <a:endParaRPr lang="en-US" sz="2400" b="1">
            <a:effectLst/>
          </a:endParaRPr>
        </a:p>
      </dgm:t>
    </dgm:pt>
    <dgm:pt modelId="{4D214597-6FFB-421A-A5FF-855643233737}" type="sibTrans" cxnId="{4958D07C-812C-47DE-86E0-3D14E4C5C2B9}">
      <dgm:prSet/>
      <dgm:spPr/>
      <dgm:t>
        <a:bodyPr/>
        <a:lstStyle/>
        <a:p>
          <a:endParaRPr lang="en-US" sz="2400" b="1">
            <a:effectLst/>
          </a:endParaRPr>
        </a:p>
      </dgm:t>
    </dgm:pt>
    <dgm:pt modelId="{AA5FCA01-992A-4369-89A1-F92177494650}">
      <dgm:prSet phldrT="[Text]" custT="1"/>
      <dgm:spPr/>
      <dgm:t>
        <a:bodyPr/>
        <a:lstStyle/>
        <a:p>
          <a:r>
            <a:rPr lang="en-US" sz="2400" b="1" dirty="0" smtClean="0">
              <a:effectLst/>
            </a:rPr>
            <a:t>2</a:t>
          </a:r>
          <a:endParaRPr lang="en-US" sz="2400" b="1" dirty="0">
            <a:effectLst/>
          </a:endParaRPr>
        </a:p>
      </dgm:t>
    </dgm:pt>
    <dgm:pt modelId="{69B9E670-BACC-457C-92E7-12983FEA577B}" type="parTrans" cxnId="{BC631EC1-548A-407F-87F8-50CAAB7450F0}">
      <dgm:prSet/>
      <dgm:spPr/>
      <dgm:t>
        <a:bodyPr/>
        <a:lstStyle/>
        <a:p>
          <a:endParaRPr lang="en-US" sz="2400" b="1">
            <a:effectLst/>
          </a:endParaRPr>
        </a:p>
      </dgm:t>
    </dgm:pt>
    <dgm:pt modelId="{71E99B7C-EAED-4FFD-9FA9-F53F01075F4E}" type="sibTrans" cxnId="{BC631EC1-548A-407F-87F8-50CAAB7450F0}">
      <dgm:prSet/>
      <dgm:spPr/>
      <dgm:t>
        <a:bodyPr/>
        <a:lstStyle/>
        <a:p>
          <a:endParaRPr lang="en-US" sz="2400" b="1">
            <a:effectLst/>
          </a:endParaRPr>
        </a:p>
      </dgm:t>
    </dgm:pt>
    <dgm:pt modelId="{B4417219-1F6A-4A18-9009-78A3893EBC7F}">
      <dgm:prSet phldrT="[Text]" custT="1"/>
      <dgm:spPr/>
      <dgm:t>
        <a:bodyPr/>
        <a:lstStyle/>
        <a:p>
          <a:r>
            <a:rPr lang="en-US" sz="2400" b="1" dirty="0" smtClean="0">
              <a:effectLst/>
            </a:rPr>
            <a:t>Steps during Booting process of a conventional PC</a:t>
          </a:r>
          <a:endParaRPr lang="en-US" sz="2400" b="1" dirty="0">
            <a:effectLst/>
          </a:endParaRPr>
        </a:p>
      </dgm:t>
    </dgm:pt>
    <dgm:pt modelId="{C5F728CA-A993-4B98-8288-A76FA0E44B17}" type="parTrans" cxnId="{0B95E1B1-C407-4F5F-B176-5AB0E879C475}">
      <dgm:prSet/>
      <dgm:spPr/>
      <dgm:t>
        <a:bodyPr/>
        <a:lstStyle/>
        <a:p>
          <a:endParaRPr lang="en-US" sz="2400" b="1">
            <a:effectLst/>
          </a:endParaRPr>
        </a:p>
      </dgm:t>
    </dgm:pt>
    <dgm:pt modelId="{9E83FCB5-75F6-4766-93D3-41D258B748C8}" type="sibTrans" cxnId="{0B95E1B1-C407-4F5F-B176-5AB0E879C475}">
      <dgm:prSet/>
      <dgm:spPr/>
      <dgm:t>
        <a:bodyPr/>
        <a:lstStyle/>
        <a:p>
          <a:endParaRPr lang="en-US" sz="2400" b="1">
            <a:effectLst/>
          </a:endParaRPr>
        </a:p>
      </dgm:t>
    </dgm:pt>
    <dgm:pt modelId="{989D2BCA-E999-4F7F-A568-06C1517385AD}">
      <dgm:prSet phldrT="[Text]" custT="1"/>
      <dgm:spPr/>
      <dgm:t>
        <a:bodyPr/>
        <a:lstStyle/>
        <a:p>
          <a:r>
            <a:rPr lang="en-US" sz="2400" b="1" dirty="0" smtClean="0">
              <a:effectLst/>
            </a:rPr>
            <a:t>3</a:t>
          </a:r>
          <a:endParaRPr lang="en-US" sz="2400" b="1" dirty="0">
            <a:effectLst/>
          </a:endParaRPr>
        </a:p>
      </dgm:t>
    </dgm:pt>
    <dgm:pt modelId="{8760E5F4-278D-49C2-9B10-362CC79496C6}" type="parTrans" cxnId="{A55930FB-D6A8-473F-A732-C6D70B4CD236}">
      <dgm:prSet/>
      <dgm:spPr/>
      <dgm:t>
        <a:bodyPr/>
        <a:lstStyle/>
        <a:p>
          <a:endParaRPr lang="en-US" sz="2400" b="1">
            <a:effectLst/>
          </a:endParaRPr>
        </a:p>
      </dgm:t>
    </dgm:pt>
    <dgm:pt modelId="{77390FAD-3A46-4038-B507-A568D94DAA1E}" type="sibTrans" cxnId="{A55930FB-D6A8-473F-A732-C6D70B4CD236}">
      <dgm:prSet/>
      <dgm:spPr/>
      <dgm:t>
        <a:bodyPr/>
        <a:lstStyle/>
        <a:p>
          <a:endParaRPr lang="en-US" sz="2400" b="1">
            <a:effectLst/>
          </a:endParaRPr>
        </a:p>
      </dgm:t>
    </dgm:pt>
    <dgm:pt modelId="{E60B154B-6DB7-4A08-95AB-67F3F7376E79}">
      <dgm:prSet phldrT="[Text]" custT="1"/>
      <dgm:spPr/>
      <dgm:t>
        <a:bodyPr/>
        <a:lstStyle/>
        <a:p>
          <a:r>
            <a:rPr lang="en-US" sz="2800" b="1" dirty="0" smtClean="0">
              <a:effectLst/>
            </a:rPr>
            <a:t>Booting process for an Embedded Systems</a:t>
          </a:r>
          <a:endParaRPr lang="en-US" sz="2800" b="1" dirty="0">
            <a:effectLst/>
          </a:endParaRPr>
        </a:p>
      </dgm:t>
    </dgm:pt>
    <dgm:pt modelId="{42FA1C3D-BDB7-47A5-8073-6554388AB0F5}" type="parTrans" cxnId="{47D7BD75-4F54-4586-B9D9-EB35DE41C544}">
      <dgm:prSet/>
      <dgm:spPr/>
      <dgm:t>
        <a:bodyPr/>
        <a:lstStyle/>
        <a:p>
          <a:endParaRPr lang="en-US" sz="2400" b="1">
            <a:effectLst/>
          </a:endParaRPr>
        </a:p>
      </dgm:t>
    </dgm:pt>
    <dgm:pt modelId="{931D1DFD-2B85-4E7B-A09D-8F4B2640B736}" type="sibTrans" cxnId="{47D7BD75-4F54-4586-B9D9-EB35DE41C544}">
      <dgm:prSet/>
      <dgm:spPr/>
      <dgm:t>
        <a:bodyPr/>
        <a:lstStyle/>
        <a:p>
          <a:endParaRPr lang="en-US" sz="2400" b="1">
            <a:effectLst/>
          </a:endParaRPr>
        </a:p>
      </dgm:t>
    </dgm:pt>
    <dgm:pt modelId="{2E8F1D1E-C701-4E1C-BC6E-F9616D77F710}">
      <dgm:prSet phldrT="[Text]" custT="1"/>
      <dgm:spPr/>
      <dgm:t>
        <a:bodyPr/>
        <a:lstStyle/>
        <a:p>
          <a:r>
            <a:rPr lang="en-US" sz="2400" b="1" dirty="0" smtClean="0">
              <a:effectLst/>
            </a:rPr>
            <a:t>4</a:t>
          </a:r>
          <a:endParaRPr lang="en-US" sz="2400" b="1" dirty="0">
            <a:effectLst/>
          </a:endParaRPr>
        </a:p>
      </dgm:t>
    </dgm:pt>
    <dgm:pt modelId="{84269FC4-B44C-4BDB-B70B-E13673280158}" type="parTrans" cxnId="{6259A251-734C-4901-AFC4-2E1BED4C101C}">
      <dgm:prSet/>
      <dgm:spPr/>
      <dgm:t>
        <a:bodyPr/>
        <a:lstStyle/>
        <a:p>
          <a:endParaRPr lang="en-US" sz="2400" b="1">
            <a:effectLst/>
          </a:endParaRPr>
        </a:p>
      </dgm:t>
    </dgm:pt>
    <dgm:pt modelId="{E4F15E5F-8E8E-4DFF-8CDC-E311F1D16ED2}" type="sibTrans" cxnId="{6259A251-734C-4901-AFC4-2E1BED4C101C}">
      <dgm:prSet/>
      <dgm:spPr/>
      <dgm:t>
        <a:bodyPr/>
        <a:lstStyle/>
        <a:p>
          <a:endParaRPr lang="en-US" sz="2400" b="1">
            <a:effectLst/>
          </a:endParaRPr>
        </a:p>
      </dgm:t>
    </dgm:pt>
    <dgm:pt modelId="{AC22C53D-BE6D-4682-B4AC-7B12C0387FA4}">
      <dgm:prSet phldrT="[Text]" custT="1"/>
      <dgm:spPr/>
      <dgm:t>
        <a:bodyPr/>
        <a:lstStyle/>
        <a:p>
          <a:r>
            <a:rPr lang="en-US" sz="2800" b="1" dirty="0" smtClean="0">
              <a:effectLst/>
            </a:rPr>
            <a:t>What is System Startup?</a:t>
          </a:r>
          <a:endParaRPr lang="en-US" sz="2800" b="1" dirty="0">
            <a:effectLst/>
          </a:endParaRPr>
        </a:p>
      </dgm:t>
    </dgm:pt>
    <dgm:pt modelId="{BF306D68-279F-4E37-8625-E2B51A12A787}" type="parTrans" cxnId="{62B01CE8-D5C2-436A-8BE2-4E19495E5022}">
      <dgm:prSet/>
      <dgm:spPr/>
      <dgm:t>
        <a:bodyPr/>
        <a:lstStyle/>
        <a:p>
          <a:endParaRPr lang="en-US" sz="2400" b="1">
            <a:effectLst/>
          </a:endParaRPr>
        </a:p>
      </dgm:t>
    </dgm:pt>
    <dgm:pt modelId="{D01986E9-3A8C-4E66-B384-64FB9BB413B5}" type="sibTrans" cxnId="{62B01CE8-D5C2-436A-8BE2-4E19495E5022}">
      <dgm:prSet/>
      <dgm:spPr/>
      <dgm:t>
        <a:bodyPr/>
        <a:lstStyle/>
        <a:p>
          <a:endParaRPr lang="en-US" sz="2400" b="1">
            <a:effectLst/>
          </a:endParaRPr>
        </a:p>
      </dgm:t>
    </dgm:pt>
    <dgm:pt modelId="{E15CF72E-D9AA-40D1-8229-7D2F2846BA7E}">
      <dgm:prSet phldrT="[Text]" custT="1"/>
      <dgm:spPr/>
      <dgm:t>
        <a:bodyPr/>
        <a:lstStyle/>
        <a:p>
          <a:r>
            <a:rPr lang="en-US" sz="2400" b="1" dirty="0" smtClean="0">
              <a:effectLst/>
            </a:rPr>
            <a:t>5</a:t>
          </a:r>
          <a:endParaRPr lang="en-US" sz="2400" b="1" dirty="0">
            <a:effectLst/>
          </a:endParaRPr>
        </a:p>
      </dgm:t>
    </dgm:pt>
    <dgm:pt modelId="{C64116FF-8DA7-4CBA-80A8-1A0D604E5622}" type="parTrans" cxnId="{60378869-3756-46D5-AA44-7CFDE8537718}">
      <dgm:prSet/>
      <dgm:spPr/>
      <dgm:t>
        <a:bodyPr/>
        <a:lstStyle/>
        <a:p>
          <a:endParaRPr lang="en-US" sz="2400" b="1">
            <a:effectLst/>
          </a:endParaRPr>
        </a:p>
      </dgm:t>
    </dgm:pt>
    <dgm:pt modelId="{F6A7B36C-F95B-4000-ACD9-E9AF2D00C9B1}" type="sibTrans" cxnId="{60378869-3756-46D5-AA44-7CFDE8537718}">
      <dgm:prSet/>
      <dgm:spPr/>
      <dgm:t>
        <a:bodyPr/>
        <a:lstStyle/>
        <a:p>
          <a:endParaRPr lang="en-US" sz="2400" b="1">
            <a:effectLst/>
          </a:endParaRPr>
        </a:p>
      </dgm:t>
    </dgm:pt>
    <dgm:pt modelId="{0C3464E5-144E-4D67-9283-A2C4526BB59E}">
      <dgm:prSet phldrT="[Text]" custT="1"/>
      <dgm:spPr/>
      <dgm:t>
        <a:bodyPr/>
        <a:lstStyle/>
        <a:p>
          <a:r>
            <a:rPr lang="en-US" sz="2800" b="1" dirty="0" smtClean="0">
              <a:effectLst/>
            </a:rPr>
            <a:t>The Primary boot loader</a:t>
          </a:r>
          <a:endParaRPr lang="en-US" sz="2800" b="1" dirty="0">
            <a:effectLst/>
          </a:endParaRPr>
        </a:p>
      </dgm:t>
    </dgm:pt>
    <dgm:pt modelId="{6F8B8107-73AF-4638-9281-21D11F65E4D2}" type="parTrans" cxnId="{0FCE477A-E425-4ADD-86B0-D63FF973EA90}">
      <dgm:prSet/>
      <dgm:spPr/>
      <dgm:t>
        <a:bodyPr/>
        <a:lstStyle/>
        <a:p>
          <a:endParaRPr lang="en-US" sz="2400" b="1">
            <a:effectLst/>
          </a:endParaRPr>
        </a:p>
      </dgm:t>
    </dgm:pt>
    <dgm:pt modelId="{4340B72D-2961-4382-83B0-189CEB0B5CF9}" type="sibTrans" cxnId="{0FCE477A-E425-4ADD-86B0-D63FF973EA90}">
      <dgm:prSet/>
      <dgm:spPr/>
      <dgm:t>
        <a:bodyPr/>
        <a:lstStyle/>
        <a:p>
          <a:endParaRPr lang="en-US" sz="2400" b="1">
            <a:effectLst/>
          </a:endParaRPr>
        </a:p>
      </dgm:t>
    </dgm:pt>
    <dgm:pt modelId="{C975D256-28BE-4FB1-8FBE-E605A56CAD50}">
      <dgm:prSet phldrT="[Text]" custT="1"/>
      <dgm:spPr/>
      <dgm:t>
        <a:bodyPr/>
        <a:lstStyle/>
        <a:p>
          <a:r>
            <a:rPr lang="en-US" sz="2400" b="1" dirty="0" smtClean="0">
              <a:effectLst/>
            </a:rPr>
            <a:t>6</a:t>
          </a:r>
          <a:endParaRPr lang="en-US" sz="2400" b="1" dirty="0">
            <a:effectLst/>
          </a:endParaRPr>
        </a:p>
      </dgm:t>
    </dgm:pt>
    <dgm:pt modelId="{392C9D12-832A-4307-802D-A9B3B8A9B51C}" type="parTrans" cxnId="{BF84918A-2E3F-40C0-840B-0C09F7E47F30}">
      <dgm:prSet/>
      <dgm:spPr/>
      <dgm:t>
        <a:bodyPr/>
        <a:lstStyle/>
        <a:p>
          <a:endParaRPr lang="en-US" sz="2400" b="1">
            <a:effectLst/>
          </a:endParaRPr>
        </a:p>
      </dgm:t>
    </dgm:pt>
    <dgm:pt modelId="{F5A3C01D-4120-4F28-8916-57AB4523370D}" type="sibTrans" cxnId="{BF84918A-2E3F-40C0-840B-0C09F7E47F30}">
      <dgm:prSet/>
      <dgm:spPr/>
      <dgm:t>
        <a:bodyPr/>
        <a:lstStyle/>
        <a:p>
          <a:endParaRPr lang="en-US" sz="2400" b="1">
            <a:effectLst/>
          </a:endParaRPr>
        </a:p>
      </dgm:t>
    </dgm:pt>
    <dgm:pt modelId="{48899573-5ED7-4753-AFA5-E598E2A995F0}">
      <dgm:prSet phldrT="[Text]" custT="1"/>
      <dgm:spPr/>
      <dgm:t>
        <a:bodyPr/>
        <a:lstStyle/>
        <a:p>
          <a:r>
            <a:rPr lang="en-US" sz="2800" b="1" dirty="0" smtClean="0">
              <a:effectLst/>
            </a:rPr>
            <a:t>Secondary boot loader</a:t>
          </a:r>
          <a:endParaRPr lang="en-US" sz="2800" b="1" dirty="0">
            <a:effectLst/>
          </a:endParaRPr>
        </a:p>
      </dgm:t>
    </dgm:pt>
    <dgm:pt modelId="{F4460444-F2A8-41AD-B55E-2F7DF6D7ED57}" type="parTrans" cxnId="{CC0B74DA-EB0D-4998-B0B1-E9D638B4F110}">
      <dgm:prSet/>
      <dgm:spPr/>
      <dgm:t>
        <a:bodyPr/>
        <a:lstStyle/>
        <a:p>
          <a:endParaRPr lang="en-US" sz="2400" b="1">
            <a:effectLst/>
          </a:endParaRPr>
        </a:p>
      </dgm:t>
    </dgm:pt>
    <dgm:pt modelId="{91DA5127-388B-4C83-83E2-E16E3F5C413F}" type="sibTrans" cxnId="{CC0B74DA-EB0D-4998-B0B1-E9D638B4F110}">
      <dgm:prSet/>
      <dgm:spPr/>
      <dgm:t>
        <a:bodyPr/>
        <a:lstStyle/>
        <a:p>
          <a:endParaRPr lang="en-US" sz="2400" b="1">
            <a:effectLst/>
          </a:endParaRPr>
        </a:p>
      </dgm:t>
    </dgm:pt>
    <dgm:pt modelId="{2D6DB786-89F4-4834-9E30-39C6340894B8}">
      <dgm:prSet phldrT="[Text]" custT="1"/>
      <dgm:spPr/>
      <dgm:t>
        <a:bodyPr/>
        <a:lstStyle/>
        <a:p>
          <a:r>
            <a:rPr lang="en-US" sz="2400" b="1" dirty="0" smtClean="0">
              <a:effectLst/>
            </a:rPr>
            <a:t>7</a:t>
          </a:r>
          <a:endParaRPr lang="en-US" sz="2400" b="1" dirty="0">
            <a:effectLst/>
          </a:endParaRPr>
        </a:p>
      </dgm:t>
    </dgm:pt>
    <dgm:pt modelId="{3CF3B60A-11E5-4682-987A-8AC9FFCEAA47}" type="parTrans" cxnId="{67D59B45-1F93-49E9-BEFE-36610D5E79BA}">
      <dgm:prSet/>
      <dgm:spPr/>
      <dgm:t>
        <a:bodyPr/>
        <a:lstStyle/>
        <a:p>
          <a:endParaRPr lang="en-US" sz="2400" b="1">
            <a:effectLst/>
          </a:endParaRPr>
        </a:p>
      </dgm:t>
    </dgm:pt>
    <dgm:pt modelId="{D8504EF7-EB57-4DDC-8558-5706F5DD6B79}" type="sibTrans" cxnId="{67D59B45-1F93-49E9-BEFE-36610D5E79BA}">
      <dgm:prSet/>
      <dgm:spPr/>
      <dgm:t>
        <a:bodyPr/>
        <a:lstStyle/>
        <a:p>
          <a:endParaRPr lang="en-US" sz="2400" b="1">
            <a:effectLst/>
          </a:endParaRPr>
        </a:p>
      </dgm:t>
    </dgm:pt>
    <dgm:pt modelId="{82993AF3-9034-4299-8FA9-AB3DA5D55EBD}">
      <dgm:prSet phldrT="[Text]" custT="1"/>
      <dgm:spPr/>
      <dgm:t>
        <a:bodyPr/>
        <a:lstStyle/>
        <a:p>
          <a:r>
            <a:rPr lang="en-US" sz="2800" b="1" smtClean="0">
              <a:effectLst/>
            </a:rPr>
            <a:t>Kernel Invocation</a:t>
          </a:r>
          <a:endParaRPr lang="en-US" sz="2800" b="1" dirty="0">
            <a:effectLst/>
          </a:endParaRPr>
        </a:p>
      </dgm:t>
    </dgm:pt>
    <dgm:pt modelId="{3475D0FB-50F4-4BC7-9BC7-B114E27F20F3}" type="parTrans" cxnId="{568265A6-F3CE-42C7-AC63-B1D22D1167EF}">
      <dgm:prSet/>
      <dgm:spPr/>
      <dgm:t>
        <a:bodyPr/>
        <a:lstStyle/>
        <a:p>
          <a:endParaRPr lang="en-US" sz="2400" b="1">
            <a:effectLst/>
          </a:endParaRPr>
        </a:p>
      </dgm:t>
    </dgm:pt>
    <dgm:pt modelId="{45BDD420-D9A3-4EC5-AF06-C16F56217D1E}" type="sibTrans" cxnId="{568265A6-F3CE-42C7-AC63-B1D22D1167EF}">
      <dgm:prSet/>
      <dgm:spPr/>
      <dgm:t>
        <a:bodyPr/>
        <a:lstStyle/>
        <a:p>
          <a:endParaRPr lang="en-US" sz="2400" b="1">
            <a:effectLst/>
          </a:endParaRPr>
        </a:p>
      </dgm:t>
    </dgm:pt>
    <dgm:pt modelId="{91B8BEDF-6C5D-402B-B100-8770E5FC4BC1}">
      <dgm:prSet phldrT="[Text]" custT="1"/>
      <dgm:spPr/>
      <dgm:t>
        <a:bodyPr/>
        <a:lstStyle/>
        <a:p>
          <a:r>
            <a:rPr lang="en-US" sz="2400" b="1" dirty="0" smtClean="0">
              <a:effectLst/>
            </a:rPr>
            <a:t>8</a:t>
          </a:r>
          <a:endParaRPr lang="en-US" sz="2400" b="1" dirty="0">
            <a:effectLst/>
          </a:endParaRPr>
        </a:p>
      </dgm:t>
    </dgm:pt>
    <dgm:pt modelId="{5D147790-39BD-460A-9A19-23D189471990}" type="parTrans" cxnId="{83156F90-BFC7-4BF3-B89E-C918A7AC1FC3}">
      <dgm:prSet/>
      <dgm:spPr/>
      <dgm:t>
        <a:bodyPr/>
        <a:lstStyle/>
        <a:p>
          <a:endParaRPr lang="en-US" sz="2400" b="1">
            <a:effectLst/>
          </a:endParaRPr>
        </a:p>
      </dgm:t>
    </dgm:pt>
    <dgm:pt modelId="{4D83B009-E19F-4DF8-8B4B-72CC8CC7A3E4}" type="sibTrans" cxnId="{83156F90-BFC7-4BF3-B89E-C918A7AC1FC3}">
      <dgm:prSet/>
      <dgm:spPr/>
      <dgm:t>
        <a:bodyPr/>
        <a:lstStyle/>
        <a:p>
          <a:endParaRPr lang="en-US" sz="2400" b="1">
            <a:effectLst/>
          </a:endParaRPr>
        </a:p>
      </dgm:t>
    </dgm:pt>
    <dgm:pt modelId="{4B7D37C0-190A-4FAA-BB59-14CAB7487E64}">
      <dgm:prSet phldrT="[Text]" custT="1"/>
      <dgm:spPr/>
      <dgm:t>
        <a:bodyPr/>
        <a:lstStyle/>
        <a:p>
          <a:r>
            <a:rPr lang="en-US" sz="2800" b="1" dirty="0" smtClean="0">
              <a:effectLst/>
            </a:rPr>
            <a:t>Kernel Image</a:t>
          </a:r>
          <a:endParaRPr lang="en-US" sz="2800" b="1" dirty="0">
            <a:effectLst/>
          </a:endParaRPr>
        </a:p>
      </dgm:t>
    </dgm:pt>
    <dgm:pt modelId="{29FB6A1C-1B36-4269-821E-FAAEBD79E84A}" type="parTrans" cxnId="{FEF89091-D1D0-4F16-B56B-D64DAECEA039}">
      <dgm:prSet/>
      <dgm:spPr/>
      <dgm:t>
        <a:bodyPr/>
        <a:lstStyle/>
        <a:p>
          <a:endParaRPr lang="en-US" sz="2400" b="1">
            <a:effectLst/>
          </a:endParaRPr>
        </a:p>
      </dgm:t>
    </dgm:pt>
    <dgm:pt modelId="{71B19E08-9160-4005-869F-5213A400D63B}" type="sibTrans" cxnId="{FEF89091-D1D0-4F16-B56B-D64DAECEA039}">
      <dgm:prSet/>
      <dgm:spPr/>
      <dgm:t>
        <a:bodyPr/>
        <a:lstStyle/>
        <a:p>
          <a:endParaRPr lang="en-US" sz="2400" b="1">
            <a:effectLst/>
          </a:endParaRPr>
        </a:p>
      </dgm:t>
    </dgm:pt>
    <dgm:pt modelId="{EFB2414E-9D6D-4FDA-B486-B0B6E69E08AA}" type="pres">
      <dgm:prSet presAssocID="{8101081C-935D-4200-879C-8E468617FBA6}" presName="linearFlow" presStyleCnt="0">
        <dgm:presLayoutVars>
          <dgm:dir/>
          <dgm:animLvl val="lvl"/>
          <dgm:resizeHandles val="exact"/>
        </dgm:presLayoutVars>
      </dgm:prSet>
      <dgm:spPr/>
      <dgm:t>
        <a:bodyPr/>
        <a:lstStyle/>
        <a:p>
          <a:endParaRPr lang="en-US"/>
        </a:p>
      </dgm:t>
    </dgm:pt>
    <dgm:pt modelId="{1AAF9DB9-D37C-41FB-AE22-9BC388F27D44}" type="pres">
      <dgm:prSet presAssocID="{52BE2EAC-1057-4D2A-AA3B-B04D5C92D63F}" presName="composite" presStyleCnt="0"/>
      <dgm:spPr/>
      <dgm:t>
        <a:bodyPr/>
        <a:lstStyle/>
        <a:p>
          <a:endParaRPr lang="en-US"/>
        </a:p>
      </dgm:t>
    </dgm:pt>
    <dgm:pt modelId="{A2FBAF34-1228-4A15-BC99-98DF68606474}" type="pres">
      <dgm:prSet presAssocID="{52BE2EAC-1057-4D2A-AA3B-B04D5C92D63F}" presName="parentText" presStyleLbl="alignNode1" presStyleIdx="0" presStyleCnt="8">
        <dgm:presLayoutVars>
          <dgm:chMax val="1"/>
          <dgm:bulletEnabled val="1"/>
        </dgm:presLayoutVars>
      </dgm:prSet>
      <dgm:spPr/>
      <dgm:t>
        <a:bodyPr/>
        <a:lstStyle/>
        <a:p>
          <a:endParaRPr lang="en-US"/>
        </a:p>
      </dgm:t>
    </dgm:pt>
    <dgm:pt modelId="{75D36ADE-6B84-4302-8712-370061765928}" type="pres">
      <dgm:prSet presAssocID="{52BE2EAC-1057-4D2A-AA3B-B04D5C92D63F}" presName="descendantText" presStyleLbl="alignAcc1" presStyleIdx="0" presStyleCnt="8">
        <dgm:presLayoutVars>
          <dgm:bulletEnabled val="1"/>
        </dgm:presLayoutVars>
      </dgm:prSet>
      <dgm:spPr/>
      <dgm:t>
        <a:bodyPr/>
        <a:lstStyle/>
        <a:p>
          <a:endParaRPr lang="en-US"/>
        </a:p>
      </dgm:t>
    </dgm:pt>
    <dgm:pt modelId="{7F3252FA-463E-4EF1-BD81-39823CE6A186}" type="pres">
      <dgm:prSet presAssocID="{6A84B179-354E-4893-BD82-160C2D406F28}" presName="sp" presStyleCnt="0"/>
      <dgm:spPr/>
      <dgm:t>
        <a:bodyPr/>
        <a:lstStyle/>
        <a:p>
          <a:endParaRPr lang="en-US"/>
        </a:p>
      </dgm:t>
    </dgm:pt>
    <dgm:pt modelId="{19450DDF-BAC1-45BD-A2F8-597F58475930}" type="pres">
      <dgm:prSet presAssocID="{AA5FCA01-992A-4369-89A1-F92177494650}" presName="composite" presStyleCnt="0"/>
      <dgm:spPr/>
      <dgm:t>
        <a:bodyPr/>
        <a:lstStyle/>
        <a:p>
          <a:endParaRPr lang="en-US"/>
        </a:p>
      </dgm:t>
    </dgm:pt>
    <dgm:pt modelId="{8A011597-E4E6-4C66-9108-1F0577FB847A}" type="pres">
      <dgm:prSet presAssocID="{AA5FCA01-992A-4369-89A1-F92177494650}" presName="parentText" presStyleLbl="alignNode1" presStyleIdx="1" presStyleCnt="8">
        <dgm:presLayoutVars>
          <dgm:chMax val="1"/>
          <dgm:bulletEnabled val="1"/>
        </dgm:presLayoutVars>
      </dgm:prSet>
      <dgm:spPr/>
      <dgm:t>
        <a:bodyPr/>
        <a:lstStyle/>
        <a:p>
          <a:endParaRPr lang="en-US"/>
        </a:p>
      </dgm:t>
    </dgm:pt>
    <dgm:pt modelId="{DF55B58F-06AB-42E9-AA3E-385891F2A998}" type="pres">
      <dgm:prSet presAssocID="{AA5FCA01-992A-4369-89A1-F92177494650}" presName="descendantText" presStyleLbl="alignAcc1" presStyleIdx="1" presStyleCnt="8">
        <dgm:presLayoutVars>
          <dgm:bulletEnabled val="1"/>
        </dgm:presLayoutVars>
      </dgm:prSet>
      <dgm:spPr/>
      <dgm:t>
        <a:bodyPr/>
        <a:lstStyle/>
        <a:p>
          <a:endParaRPr lang="en-US"/>
        </a:p>
      </dgm:t>
    </dgm:pt>
    <dgm:pt modelId="{7402A585-6C3E-4DE9-A928-5D9B54B8A8C5}" type="pres">
      <dgm:prSet presAssocID="{71E99B7C-EAED-4FFD-9FA9-F53F01075F4E}" presName="sp" presStyleCnt="0"/>
      <dgm:spPr/>
      <dgm:t>
        <a:bodyPr/>
        <a:lstStyle/>
        <a:p>
          <a:endParaRPr lang="en-US"/>
        </a:p>
      </dgm:t>
    </dgm:pt>
    <dgm:pt modelId="{21A992D4-22FA-4BD3-8CC7-C6D2BD04E871}" type="pres">
      <dgm:prSet presAssocID="{989D2BCA-E999-4F7F-A568-06C1517385AD}" presName="composite" presStyleCnt="0"/>
      <dgm:spPr/>
      <dgm:t>
        <a:bodyPr/>
        <a:lstStyle/>
        <a:p>
          <a:endParaRPr lang="en-US"/>
        </a:p>
      </dgm:t>
    </dgm:pt>
    <dgm:pt modelId="{CBD97B34-C933-4C1C-8224-690262C8A38E}" type="pres">
      <dgm:prSet presAssocID="{989D2BCA-E999-4F7F-A568-06C1517385AD}" presName="parentText" presStyleLbl="alignNode1" presStyleIdx="2" presStyleCnt="8">
        <dgm:presLayoutVars>
          <dgm:chMax val="1"/>
          <dgm:bulletEnabled val="1"/>
        </dgm:presLayoutVars>
      </dgm:prSet>
      <dgm:spPr/>
      <dgm:t>
        <a:bodyPr/>
        <a:lstStyle/>
        <a:p>
          <a:endParaRPr lang="en-US"/>
        </a:p>
      </dgm:t>
    </dgm:pt>
    <dgm:pt modelId="{89203F42-73D0-477B-A1ED-7257B688D7F8}" type="pres">
      <dgm:prSet presAssocID="{989D2BCA-E999-4F7F-A568-06C1517385AD}" presName="descendantText" presStyleLbl="alignAcc1" presStyleIdx="2" presStyleCnt="8">
        <dgm:presLayoutVars>
          <dgm:bulletEnabled val="1"/>
        </dgm:presLayoutVars>
      </dgm:prSet>
      <dgm:spPr/>
      <dgm:t>
        <a:bodyPr/>
        <a:lstStyle/>
        <a:p>
          <a:endParaRPr lang="en-US"/>
        </a:p>
      </dgm:t>
    </dgm:pt>
    <dgm:pt modelId="{AEECB5D1-CE9C-4FCC-BC70-8D202B9CB1C7}" type="pres">
      <dgm:prSet presAssocID="{77390FAD-3A46-4038-B507-A568D94DAA1E}" presName="sp" presStyleCnt="0"/>
      <dgm:spPr/>
      <dgm:t>
        <a:bodyPr/>
        <a:lstStyle/>
        <a:p>
          <a:endParaRPr lang="en-US"/>
        </a:p>
      </dgm:t>
    </dgm:pt>
    <dgm:pt modelId="{5BD6838A-F6E8-43CF-8F88-EE3D5A568674}" type="pres">
      <dgm:prSet presAssocID="{2E8F1D1E-C701-4E1C-BC6E-F9616D77F710}" presName="composite" presStyleCnt="0"/>
      <dgm:spPr/>
      <dgm:t>
        <a:bodyPr/>
        <a:lstStyle/>
        <a:p>
          <a:endParaRPr lang="en-US"/>
        </a:p>
      </dgm:t>
    </dgm:pt>
    <dgm:pt modelId="{AB97AE06-61B9-4F63-A5CC-515E9B1BFF55}" type="pres">
      <dgm:prSet presAssocID="{2E8F1D1E-C701-4E1C-BC6E-F9616D77F710}" presName="parentText" presStyleLbl="alignNode1" presStyleIdx="3" presStyleCnt="8">
        <dgm:presLayoutVars>
          <dgm:chMax val="1"/>
          <dgm:bulletEnabled val="1"/>
        </dgm:presLayoutVars>
      </dgm:prSet>
      <dgm:spPr/>
      <dgm:t>
        <a:bodyPr/>
        <a:lstStyle/>
        <a:p>
          <a:endParaRPr lang="en-US"/>
        </a:p>
      </dgm:t>
    </dgm:pt>
    <dgm:pt modelId="{7FE2A443-2FE0-40C3-8B6E-E10ECF10FE94}" type="pres">
      <dgm:prSet presAssocID="{2E8F1D1E-C701-4E1C-BC6E-F9616D77F710}" presName="descendantText" presStyleLbl="alignAcc1" presStyleIdx="3" presStyleCnt="8">
        <dgm:presLayoutVars>
          <dgm:bulletEnabled val="1"/>
        </dgm:presLayoutVars>
      </dgm:prSet>
      <dgm:spPr/>
      <dgm:t>
        <a:bodyPr/>
        <a:lstStyle/>
        <a:p>
          <a:endParaRPr lang="en-US"/>
        </a:p>
      </dgm:t>
    </dgm:pt>
    <dgm:pt modelId="{82B3F297-010A-4BC9-BF6B-CD32B446FD4A}" type="pres">
      <dgm:prSet presAssocID="{E4F15E5F-8E8E-4DFF-8CDC-E311F1D16ED2}" presName="sp" presStyleCnt="0"/>
      <dgm:spPr/>
      <dgm:t>
        <a:bodyPr/>
        <a:lstStyle/>
        <a:p>
          <a:endParaRPr lang="en-US"/>
        </a:p>
      </dgm:t>
    </dgm:pt>
    <dgm:pt modelId="{0CD933D6-6D03-44EB-8685-DC785A1E5B5A}" type="pres">
      <dgm:prSet presAssocID="{E15CF72E-D9AA-40D1-8229-7D2F2846BA7E}" presName="composite" presStyleCnt="0"/>
      <dgm:spPr/>
      <dgm:t>
        <a:bodyPr/>
        <a:lstStyle/>
        <a:p>
          <a:endParaRPr lang="en-US"/>
        </a:p>
      </dgm:t>
    </dgm:pt>
    <dgm:pt modelId="{88060866-91CF-4F9E-A3E0-CD33A8F5D981}" type="pres">
      <dgm:prSet presAssocID="{E15CF72E-D9AA-40D1-8229-7D2F2846BA7E}" presName="parentText" presStyleLbl="alignNode1" presStyleIdx="4" presStyleCnt="8">
        <dgm:presLayoutVars>
          <dgm:chMax val="1"/>
          <dgm:bulletEnabled val="1"/>
        </dgm:presLayoutVars>
      </dgm:prSet>
      <dgm:spPr/>
      <dgm:t>
        <a:bodyPr/>
        <a:lstStyle/>
        <a:p>
          <a:endParaRPr lang="en-US"/>
        </a:p>
      </dgm:t>
    </dgm:pt>
    <dgm:pt modelId="{8B1D4705-9C48-444B-8397-B5065351413F}" type="pres">
      <dgm:prSet presAssocID="{E15CF72E-D9AA-40D1-8229-7D2F2846BA7E}" presName="descendantText" presStyleLbl="alignAcc1" presStyleIdx="4" presStyleCnt="8">
        <dgm:presLayoutVars>
          <dgm:bulletEnabled val="1"/>
        </dgm:presLayoutVars>
      </dgm:prSet>
      <dgm:spPr/>
      <dgm:t>
        <a:bodyPr/>
        <a:lstStyle/>
        <a:p>
          <a:endParaRPr lang="en-US"/>
        </a:p>
      </dgm:t>
    </dgm:pt>
    <dgm:pt modelId="{35B6686C-9C2B-43BE-B50B-23BB017DD1FC}" type="pres">
      <dgm:prSet presAssocID="{F6A7B36C-F95B-4000-ACD9-E9AF2D00C9B1}" presName="sp" presStyleCnt="0"/>
      <dgm:spPr/>
      <dgm:t>
        <a:bodyPr/>
        <a:lstStyle/>
        <a:p>
          <a:endParaRPr lang="en-US"/>
        </a:p>
      </dgm:t>
    </dgm:pt>
    <dgm:pt modelId="{98C55DDB-2622-4F00-A1ED-DF87073B06EC}" type="pres">
      <dgm:prSet presAssocID="{C975D256-28BE-4FB1-8FBE-E605A56CAD50}" presName="composite" presStyleCnt="0"/>
      <dgm:spPr/>
      <dgm:t>
        <a:bodyPr/>
        <a:lstStyle/>
        <a:p>
          <a:endParaRPr lang="en-US"/>
        </a:p>
      </dgm:t>
    </dgm:pt>
    <dgm:pt modelId="{C536F4FC-B40D-4FD1-9F9E-32BAACEEE719}" type="pres">
      <dgm:prSet presAssocID="{C975D256-28BE-4FB1-8FBE-E605A56CAD50}" presName="parentText" presStyleLbl="alignNode1" presStyleIdx="5" presStyleCnt="8">
        <dgm:presLayoutVars>
          <dgm:chMax val="1"/>
          <dgm:bulletEnabled val="1"/>
        </dgm:presLayoutVars>
      </dgm:prSet>
      <dgm:spPr/>
      <dgm:t>
        <a:bodyPr/>
        <a:lstStyle/>
        <a:p>
          <a:endParaRPr lang="en-US"/>
        </a:p>
      </dgm:t>
    </dgm:pt>
    <dgm:pt modelId="{ABDEBA8C-756F-45CF-98AE-72B1FD2B017F}" type="pres">
      <dgm:prSet presAssocID="{C975D256-28BE-4FB1-8FBE-E605A56CAD50}" presName="descendantText" presStyleLbl="alignAcc1" presStyleIdx="5" presStyleCnt="8">
        <dgm:presLayoutVars>
          <dgm:bulletEnabled val="1"/>
        </dgm:presLayoutVars>
      </dgm:prSet>
      <dgm:spPr/>
      <dgm:t>
        <a:bodyPr/>
        <a:lstStyle/>
        <a:p>
          <a:endParaRPr lang="en-US"/>
        </a:p>
      </dgm:t>
    </dgm:pt>
    <dgm:pt modelId="{C1BB1F1D-8065-42EF-A2B0-45BE6C9CFB04}" type="pres">
      <dgm:prSet presAssocID="{F5A3C01D-4120-4F28-8916-57AB4523370D}" presName="sp" presStyleCnt="0"/>
      <dgm:spPr/>
      <dgm:t>
        <a:bodyPr/>
        <a:lstStyle/>
        <a:p>
          <a:endParaRPr lang="en-US"/>
        </a:p>
      </dgm:t>
    </dgm:pt>
    <dgm:pt modelId="{14356176-2A6B-41FE-A6FA-7F8EF3A72A23}" type="pres">
      <dgm:prSet presAssocID="{2D6DB786-89F4-4834-9E30-39C6340894B8}" presName="composite" presStyleCnt="0"/>
      <dgm:spPr/>
      <dgm:t>
        <a:bodyPr/>
        <a:lstStyle/>
        <a:p>
          <a:endParaRPr lang="en-US"/>
        </a:p>
      </dgm:t>
    </dgm:pt>
    <dgm:pt modelId="{7B1C97FC-DA1E-4C8C-B22E-17603829F0B5}" type="pres">
      <dgm:prSet presAssocID="{2D6DB786-89F4-4834-9E30-39C6340894B8}" presName="parentText" presStyleLbl="alignNode1" presStyleIdx="6" presStyleCnt="8">
        <dgm:presLayoutVars>
          <dgm:chMax val="1"/>
          <dgm:bulletEnabled val="1"/>
        </dgm:presLayoutVars>
      </dgm:prSet>
      <dgm:spPr/>
      <dgm:t>
        <a:bodyPr/>
        <a:lstStyle/>
        <a:p>
          <a:endParaRPr lang="en-US"/>
        </a:p>
      </dgm:t>
    </dgm:pt>
    <dgm:pt modelId="{D6E2620E-6393-4BBD-A835-FE2DF6BF2CFA}" type="pres">
      <dgm:prSet presAssocID="{2D6DB786-89F4-4834-9E30-39C6340894B8}" presName="descendantText" presStyleLbl="alignAcc1" presStyleIdx="6" presStyleCnt="8">
        <dgm:presLayoutVars>
          <dgm:bulletEnabled val="1"/>
        </dgm:presLayoutVars>
      </dgm:prSet>
      <dgm:spPr/>
      <dgm:t>
        <a:bodyPr/>
        <a:lstStyle/>
        <a:p>
          <a:endParaRPr lang="en-US"/>
        </a:p>
      </dgm:t>
    </dgm:pt>
    <dgm:pt modelId="{12217241-A467-4A53-A86B-F87E81AD25FF}" type="pres">
      <dgm:prSet presAssocID="{D8504EF7-EB57-4DDC-8558-5706F5DD6B79}" presName="sp" presStyleCnt="0"/>
      <dgm:spPr/>
      <dgm:t>
        <a:bodyPr/>
        <a:lstStyle/>
        <a:p>
          <a:endParaRPr lang="en-US"/>
        </a:p>
      </dgm:t>
    </dgm:pt>
    <dgm:pt modelId="{6F4BDEB2-C8B8-4D57-B1B5-90EED6D0CE14}" type="pres">
      <dgm:prSet presAssocID="{91B8BEDF-6C5D-402B-B100-8770E5FC4BC1}" presName="composite" presStyleCnt="0"/>
      <dgm:spPr/>
      <dgm:t>
        <a:bodyPr/>
        <a:lstStyle/>
        <a:p>
          <a:endParaRPr lang="en-US"/>
        </a:p>
      </dgm:t>
    </dgm:pt>
    <dgm:pt modelId="{C63A3053-A978-4A5A-95B7-29528E4906E9}" type="pres">
      <dgm:prSet presAssocID="{91B8BEDF-6C5D-402B-B100-8770E5FC4BC1}" presName="parentText" presStyleLbl="alignNode1" presStyleIdx="7" presStyleCnt="8">
        <dgm:presLayoutVars>
          <dgm:chMax val="1"/>
          <dgm:bulletEnabled val="1"/>
        </dgm:presLayoutVars>
      </dgm:prSet>
      <dgm:spPr/>
      <dgm:t>
        <a:bodyPr/>
        <a:lstStyle/>
        <a:p>
          <a:endParaRPr lang="en-US"/>
        </a:p>
      </dgm:t>
    </dgm:pt>
    <dgm:pt modelId="{4B7FE081-14CF-49CC-AD8B-689AD552A2F4}" type="pres">
      <dgm:prSet presAssocID="{91B8BEDF-6C5D-402B-B100-8770E5FC4BC1}" presName="descendantText" presStyleLbl="alignAcc1" presStyleIdx="7" presStyleCnt="8">
        <dgm:presLayoutVars>
          <dgm:bulletEnabled val="1"/>
        </dgm:presLayoutVars>
      </dgm:prSet>
      <dgm:spPr/>
      <dgm:t>
        <a:bodyPr/>
        <a:lstStyle/>
        <a:p>
          <a:endParaRPr lang="en-US"/>
        </a:p>
      </dgm:t>
    </dgm:pt>
  </dgm:ptLst>
  <dgm:cxnLst>
    <dgm:cxn modelId="{04F0A109-B048-47E4-933D-8F3A03334561}" type="presOf" srcId="{2E8F1D1E-C701-4E1C-BC6E-F9616D77F710}" destId="{AB97AE06-61B9-4F63-A5CC-515E9B1BFF55}" srcOrd="0" destOrd="0" presId="urn:microsoft.com/office/officeart/2005/8/layout/chevron2"/>
    <dgm:cxn modelId="{C0250AFE-6354-40A8-8A55-FCDC8DE2F935}" type="presOf" srcId="{82993AF3-9034-4299-8FA9-AB3DA5D55EBD}" destId="{D6E2620E-6393-4BBD-A835-FE2DF6BF2CFA}" srcOrd="0" destOrd="0" presId="urn:microsoft.com/office/officeart/2005/8/layout/chevron2"/>
    <dgm:cxn modelId="{0B95E1B1-C407-4F5F-B176-5AB0E879C475}" srcId="{AA5FCA01-992A-4369-89A1-F92177494650}" destId="{B4417219-1F6A-4A18-9009-78A3893EBC7F}" srcOrd="0" destOrd="0" parTransId="{C5F728CA-A993-4B98-8288-A76FA0E44B17}" sibTransId="{9E83FCB5-75F6-4766-93D3-41D258B748C8}"/>
    <dgm:cxn modelId="{3EA0340B-1AEE-4B16-B4BF-017FAC325F13}" type="presOf" srcId="{989D2BCA-E999-4F7F-A568-06C1517385AD}" destId="{CBD97B34-C933-4C1C-8224-690262C8A38E}" srcOrd="0" destOrd="0" presId="urn:microsoft.com/office/officeart/2005/8/layout/chevron2"/>
    <dgm:cxn modelId="{6259A251-734C-4901-AFC4-2E1BED4C101C}" srcId="{8101081C-935D-4200-879C-8E468617FBA6}" destId="{2E8F1D1E-C701-4E1C-BC6E-F9616D77F710}" srcOrd="3" destOrd="0" parTransId="{84269FC4-B44C-4BDB-B70B-E13673280158}" sibTransId="{E4F15E5F-8E8E-4DFF-8CDC-E311F1D16ED2}"/>
    <dgm:cxn modelId="{4958D07C-812C-47DE-86E0-3D14E4C5C2B9}" srcId="{52BE2EAC-1057-4D2A-AA3B-B04D5C92D63F}" destId="{8F4620BA-8468-476A-A076-F9ACC49E9658}" srcOrd="0" destOrd="0" parTransId="{2CEEA851-3FF9-4946-8ED8-300F7795F33B}" sibTransId="{4D214597-6FFB-421A-A5FF-855643233737}"/>
    <dgm:cxn modelId="{8B466184-54DE-4FCC-9D8B-500F02BA5653}" type="presOf" srcId="{AC22C53D-BE6D-4682-B4AC-7B12C0387FA4}" destId="{7FE2A443-2FE0-40C3-8B6E-E10ECF10FE94}" srcOrd="0" destOrd="0" presId="urn:microsoft.com/office/officeart/2005/8/layout/chevron2"/>
    <dgm:cxn modelId="{33871811-63B3-4157-A686-922DADC7575D}" type="presOf" srcId="{0C3464E5-144E-4D67-9283-A2C4526BB59E}" destId="{8B1D4705-9C48-444B-8397-B5065351413F}" srcOrd="0" destOrd="0" presId="urn:microsoft.com/office/officeart/2005/8/layout/chevron2"/>
    <dgm:cxn modelId="{A55930FB-D6A8-473F-A732-C6D70B4CD236}" srcId="{8101081C-935D-4200-879C-8E468617FBA6}" destId="{989D2BCA-E999-4F7F-A568-06C1517385AD}" srcOrd="2" destOrd="0" parTransId="{8760E5F4-278D-49C2-9B10-362CC79496C6}" sibTransId="{77390FAD-3A46-4038-B507-A568D94DAA1E}"/>
    <dgm:cxn modelId="{83156F90-BFC7-4BF3-B89E-C918A7AC1FC3}" srcId="{8101081C-935D-4200-879C-8E468617FBA6}" destId="{91B8BEDF-6C5D-402B-B100-8770E5FC4BC1}" srcOrd="7" destOrd="0" parTransId="{5D147790-39BD-460A-9A19-23D189471990}" sibTransId="{4D83B009-E19F-4DF8-8B4B-72CC8CC7A3E4}"/>
    <dgm:cxn modelId="{F724B792-C040-4C80-BAEA-F999215086E1}" type="presOf" srcId="{91B8BEDF-6C5D-402B-B100-8770E5FC4BC1}" destId="{C63A3053-A978-4A5A-95B7-29528E4906E9}" srcOrd="0" destOrd="0" presId="urn:microsoft.com/office/officeart/2005/8/layout/chevron2"/>
    <dgm:cxn modelId="{47D7BD75-4F54-4586-B9D9-EB35DE41C544}" srcId="{989D2BCA-E999-4F7F-A568-06C1517385AD}" destId="{E60B154B-6DB7-4A08-95AB-67F3F7376E79}" srcOrd="0" destOrd="0" parTransId="{42FA1C3D-BDB7-47A5-8073-6554388AB0F5}" sibTransId="{931D1DFD-2B85-4E7B-A09D-8F4B2640B736}"/>
    <dgm:cxn modelId="{FEF89091-D1D0-4F16-B56B-D64DAECEA039}" srcId="{91B8BEDF-6C5D-402B-B100-8770E5FC4BC1}" destId="{4B7D37C0-190A-4FAA-BB59-14CAB7487E64}" srcOrd="0" destOrd="0" parTransId="{29FB6A1C-1B36-4269-821E-FAAEBD79E84A}" sibTransId="{71B19E08-9160-4005-869F-5213A400D63B}"/>
    <dgm:cxn modelId="{568265A6-F3CE-42C7-AC63-B1D22D1167EF}" srcId="{2D6DB786-89F4-4834-9E30-39C6340894B8}" destId="{82993AF3-9034-4299-8FA9-AB3DA5D55EBD}" srcOrd="0" destOrd="0" parTransId="{3475D0FB-50F4-4BC7-9BC7-B114E27F20F3}" sibTransId="{45BDD420-D9A3-4EC5-AF06-C16F56217D1E}"/>
    <dgm:cxn modelId="{FBD8A6BC-6AB0-4AC8-913F-1027A23E6BF1}" type="presOf" srcId="{2D6DB786-89F4-4834-9E30-39C6340894B8}" destId="{7B1C97FC-DA1E-4C8C-B22E-17603829F0B5}" srcOrd="0" destOrd="0" presId="urn:microsoft.com/office/officeart/2005/8/layout/chevron2"/>
    <dgm:cxn modelId="{BF84918A-2E3F-40C0-840B-0C09F7E47F30}" srcId="{8101081C-935D-4200-879C-8E468617FBA6}" destId="{C975D256-28BE-4FB1-8FBE-E605A56CAD50}" srcOrd="5" destOrd="0" parTransId="{392C9D12-832A-4307-802D-A9B3B8A9B51C}" sibTransId="{F5A3C01D-4120-4F28-8916-57AB4523370D}"/>
    <dgm:cxn modelId="{7AABA454-95C1-4826-9343-5F189857B64D}" type="presOf" srcId="{8F4620BA-8468-476A-A076-F9ACC49E9658}" destId="{75D36ADE-6B84-4302-8712-370061765928}" srcOrd="0" destOrd="0" presId="urn:microsoft.com/office/officeart/2005/8/layout/chevron2"/>
    <dgm:cxn modelId="{CC0B74DA-EB0D-4998-B0B1-E9D638B4F110}" srcId="{C975D256-28BE-4FB1-8FBE-E605A56CAD50}" destId="{48899573-5ED7-4753-AFA5-E598E2A995F0}" srcOrd="0" destOrd="0" parTransId="{F4460444-F2A8-41AD-B55E-2F7DF6D7ED57}" sibTransId="{91DA5127-388B-4C83-83E2-E16E3F5C413F}"/>
    <dgm:cxn modelId="{AC68FE35-F1B4-499C-948C-A138FEB69928}" type="presOf" srcId="{48899573-5ED7-4753-AFA5-E598E2A995F0}" destId="{ABDEBA8C-756F-45CF-98AE-72B1FD2B017F}" srcOrd="0" destOrd="0" presId="urn:microsoft.com/office/officeart/2005/8/layout/chevron2"/>
    <dgm:cxn modelId="{C8DF2BBD-9BC9-4581-B2AD-82284D0F939C}" type="presOf" srcId="{B4417219-1F6A-4A18-9009-78A3893EBC7F}" destId="{DF55B58F-06AB-42E9-AA3E-385891F2A998}" srcOrd="0" destOrd="0" presId="urn:microsoft.com/office/officeart/2005/8/layout/chevron2"/>
    <dgm:cxn modelId="{3FCF03F9-F4EB-4911-9546-7967C2A8D35A}" type="presOf" srcId="{8101081C-935D-4200-879C-8E468617FBA6}" destId="{EFB2414E-9D6D-4FDA-B486-B0B6E69E08AA}" srcOrd="0" destOrd="0" presId="urn:microsoft.com/office/officeart/2005/8/layout/chevron2"/>
    <dgm:cxn modelId="{60378869-3756-46D5-AA44-7CFDE8537718}" srcId="{8101081C-935D-4200-879C-8E468617FBA6}" destId="{E15CF72E-D9AA-40D1-8229-7D2F2846BA7E}" srcOrd="4" destOrd="0" parTransId="{C64116FF-8DA7-4CBA-80A8-1A0D604E5622}" sibTransId="{F6A7B36C-F95B-4000-ACD9-E9AF2D00C9B1}"/>
    <dgm:cxn modelId="{BC631EC1-548A-407F-87F8-50CAAB7450F0}" srcId="{8101081C-935D-4200-879C-8E468617FBA6}" destId="{AA5FCA01-992A-4369-89A1-F92177494650}" srcOrd="1" destOrd="0" parTransId="{69B9E670-BACC-457C-92E7-12983FEA577B}" sibTransId="{71E99B7C-EAED-4FFD-9FA9-F53F01075F4E}"/>
    <dgm:cxn modelId="{E52D0D3A-35BF-40C2-883D-4267DB302ADE}" type="presOf" srcId="{AA5FCA01-992A-4369-89A1-F92177494650}" destId="{8A011597-E4E6-4C66-9108-1F0577FB847A}" srcOrd="0" destOrd="0" presId="urn:microsoft.com/office/officeart/2005/8/layout/chevron2"/>
    <dgm:cxn modelId="{0FCE477A-E425-4ADD-86B0-D63FF973EA90}" srcId="{E15CF72E-D9AA-40D1-8229-7D2F2846BA7E}" destId="{0C3464E5-144E-4D67-9283-A2C4526BB59E}" srcOrd="0" destOrd="0" parTransId="{6F8B8107-73AF-4638-9281-21D11F65E4D2}" sibTransId="{4340B72D-2961-4382-83B0-189CEB0B5CF9}"/>
    <dgm:cxn modelId="{62B01CE8-D5C2-436A-8BE2-4E19495E5022}" srcId="{2E8F1D1E-C701-4E1C-BC6E-F9616D77F710}" destId="{AC22C53D-BE6D-4682-B4AC-7B12C0387FA4}" srcOrd="0" destOrd="0" parTransId="{BF306D68-279F-4E37-8625-E2B51A12A787}" sibTransId="{D01986E9-3A8C-4E66-B384-64FB9BB413B5}"/>
    <dgm:cxn modelId="{A75B45BD-E5F2-4275-AE6C-69D640936787}" type="presOf" srcId="{E15CF72E-D9AA-40D1-8229-7D2F2846BA7E}" destId="{88060866-91CF-4F9E-A3E0-CD33A8F5D981}" srcOrd="0" destOrd="0" presId="urn:microsoft.com/office/officeart/2005/8/layout/chevron2"/>
    <dgm:cxn modelId="{7B5962E0-6370-4B59-B9E6-982313CACF50}" srcId="{8101081C-935D-4200-879C-8E468617FBA6}" destId="{52BE2EAC-1057-4D2A-AA3B-B04D5C92D63F}" srcOrd="0" destOrd="0" parTransId="{8E89DC81-F809-477D-9001-716802F42C78}" sibTransId="{6A84B179-354E-4893-BD82-160C2D406F28}"/>
    <dgm:cxn modelId="{42C00B93-AF6D-41AF-B5D4-9C1004236583}" type="presOf" srcId="{4B7D37C0-190A-4FAA-BB59-14CAB7487E64}" destId="{4B7FE081-14CF-49CC-AD8B-689AD552A2F4}" srcOrd="0" destOrd="0" presId="urn:microsoft.com/office/officeart/2005/8/layout/chevron2"/>
    <dgm:cxn modelId="{167FB392-4165-4611-8DA2-B1292000C906}" type="presOf" srcId="{52BE2EAC-1057-4D2A-AA3B-B04D5C92D63F}" destId="{A2FBAF34-1228-4A15-BC99-98DF68606474}" srcOrd="0" destOrd="0" presId="urn:microsoft.com/office/officeart/2005/8/layout/chevron2"/>
    <dgm:cxn modelId="{11F558AB-0A6D-4185-A2BF-F01A842F4644}" type="presOf" srcId="{C975D256-28BE-4FB1-8FBE-E605A56CAD50}" destId="{C536F4FC-B40D-4FD1-9F9E-32BAACEEE719}" srcOrd="0" destOrd="0" presId="urn:microsoft.com/office/officeart/2005/8/layout/chevron2"/>
    <dgm:cxn modelId="{64C8B6B8-0877-492B-BE14-95FE890F4A9A}" type="presOf" srcId="{E60B154B-6DB7-4A08-95AB-67F3F7376E79}" destId="{89203F42-73D0-477B-A1ED-7257B688D7F8}" srcOrd="0" destOrd="0" presId="urn:microsoft.com/office/officeart/2005/8/layout/chevron2"/>
    <dgm:cxn modelId="{67D59B45-1F93-49E9-BEFE-36610D5E79BA}" srcId="{8101081C-935D-4200-879C-8E468617FBA6}" destId="{2D6DB786-89F4-4834-9E30-39C6340894B8}" srcOrd="6" destOrd="0" parTransId="{3CF3B60A-11E5-4682-987A-8AC9FFCEAA47}" sibTransId="{D8504EF7-EB57-4DDC-8558-5706F5DD6B79}"/>
    <dgm:cxn modelId="{56D5E0A4-718B-47BB-B4AC-98BB3AFA8B72}" type="presParOf" srcId="{EFB2414E-9D6D-4FDA-B486-B0B6E69E08AA}" destId="{1AAF9DB9-D37C-41FB-AE22-9BC388F27D44}" srcOrd="0" destOrd="0" presId="urn:microsoft.com/office/officeart/2005/8/layout/chevron2"/>
    <dgm:cxn modelId="{D22C3D11-BF86-422A-9AD5-0C8A6DEDAC63}" type="presParOf" srcId="{1AAF9DB9-D37C-41FB-AE22-9BC388F27D44}" destId="{A2FBAF34-1228-4A15-BC99-98DF68606474}" srcOrd="0" destOrd="0" presId="urn:microsoft.com/office/officeart/2005/8/layout/chevron2"/>
    <dgm:cxn modelId="{362AAD7C-71CE-4AD6-B946-390EB4986325}" type="presParOf" srcId="{1AAF9DB9-D37C-41FB-AE22-9BC388F27D44}" destId="{75D36ADE-6B84-4302-8712-370061765928}" srcOrd="1" destOrd="0" presId="urn:microsoft.com/office/officeart/2005/8/layout/chevron2"/>
    <dgm:cxn modelId="{0F486F69-DDF7-452D-B537-E41BE1C52962}" type="presParOf" srcId="{EFB2414E-9D6D-4FDA-B486-B0B6E69E08AA}" destId="{7F3252FA-463E-4EF1-BD81-39823CE6A186}" srcOrd="1" destOrd="0" presId="urn:microsoft.com/office/officeart/2005/8/layout/chevron2"/>
    <dgm:cxn modelId="{7C2181FE-D076-45DB-A89B-A339EAA45939}" type="presParOf" srcId="{EFB2414E-9D6D-4FDA-B486-B0B6E69E08AA}" destId="{19450DDF-BAC1-45BD-A2F8-597F58475930}" srcOrd="2" destOrd="0" presId="urn:microsoft.com/office/officeart/2005/8/layout/chevron2"/>
    <dgm:cxn modelId="{506C696D-5EDF-496D-B6B5-9E65E594C9D7}" type="presParOf" srcId="{19450DDF-BAC1-45BD-A2F8-597F58475930}" destId="{8A011597-E4E6-4C66-9108-1F0577FB847A}" srcOrd="0" destOrd="0" presId="urn:microsoft.com/office/officeart/2005/8/layout/chevron2"/>
    <dgm:cxn modelId="{4E8A30C7-AEC3-4176-991F-7519BF88A71A}" type="presParOf" srcId="{19450DDF-BAC1-45BD-A2F8-597F58475930}" destId="{DF55B58F-06AB-42E9-AA3E-385891F2A998}" srcOrd="1" destOrd="0" presId="urn:microsoft.com/office/officeart/2005/8/layout/chevron2"/>
    <dgm:cxn modelId="{ABC4D4EF-723E-4B42-B59B-67D99C747875}" type="presParOf" srcId="{EFB2414E-9D6D-4FDA-B486-B0B6E69E08AA}" destId="{7402A585-6C3E-4DE9-A928-5D9B54B8A8C5}" srcOrd="3" destOrd="0" presId="urn:microsoft.com/office/officeart/2005/8/layout/chevron2"/>
    <dgm:cxn modelId="{3184E257-F649-4F97-B01A-57475B65692D}" type="presParOf" srcId="{EFB2414E-9D6D-4FDA-B486-B0B6E69E08AA}" destId="{21A992D4-22FA-4BD3-8CC7-C6D2BD04E871}" srcOrd="4" destOrd="0" presId="urn:microsoft.com/office/officeart/2005/8/layout/chevron2"/>
    <dgm:cxn modelId="{1AF7AA9C-09CC-4D0F-9630-2FAEDF91602A}" type="presParOf" srcId="{21A992D4-22FA-4BD3-8CC7-C6D2BD04E871}" destId="{CBD97B34-C933-4C1C-8224-690262C8A38E}" srcOrd="0" destOrd="0" presId="urn:microsoft.com/office/officeart/2005/8/layout/chevron2"/>
    <dgm:cxn modelId="{D879B0DD-579C-4C7B-8D25-00685A45A01B}" type="presParOf" srcId="{21A992D4-22FA-4BD3-8CC7-C6D2BD04E871}" destId="{89203F42-73D0-477B-A1ED-7257B688D7F8}" srcOrd="1" destOrd="0" presId="urn:microsoft.com/office/officeart/2005/8/layout/chevron2"/>
    <dgm:cxn modelId="{38F56979-1146-4C36-9C1E-4F2A1B2A16CE}" type="presParOf" srcId="{EFB2414E-9D6D-4FDA-B486-B0B6E69E08AA}" destId="{AEECB5D1-CE9C-4FCC-BC70-8D202B9CB1C7}" srcOrd="5" destOrd="0" presId="urn:microsoft.com/office/officeart/2005/8/layout/chevron2"/>
    <dgm:cxn modelId="{05849A3B-EAC7-444B-B98E-474FDEE4EFB0}" type="presParOf" srcId="{EFB2414E-9D6D-4FDA-B486-B0B6E69E08AA}" destId="{5BD6838A-F6E8-43CF-8F88-EE3D5A568674}" srcOrd="6" destOrd="0" presId="urn:microsoft.com/office/officeart/2005/8/layout/chevron2"/>
    <dgm:cxn modelId="{830D263C-CF5B-436A-92F0-DEFEF4EEA61F}" type="presParOf" srcId="{5BD6838A-F6E8-43CF-8F88-EE3D5A568674}" destId="{AB97AE06-61B9-4F63-A5CC-515E9B1BFF55}" srcOrd="0" destOrd="0" presId="urn:microsoft.com/office/officeart/2005/8/layout/chevron2"/>
    <dgm:cxn modelId="{548AFF60-8B64-4FC1-8B5C-44C7DE5EC222}" type="presParOf" srcId="{5BD6838A-F6E8-43CF-8F88-EE3D5A568674}" destId="{7FE2A443-2FE0-40C3-8B6E-E10ECF10FE94}" srcOrd="1" destOrd="0" presId="urn:microsoft.com/office/officeart/2005/8/layout/chevron2"/>
    <dgm:cxn modelId="{FB158EC5-5FD8-483C-9723-CB6AFE2C5393}" type="presParOf" srcId="{EFB2414E-9D6D-4FDA-B486-B0B6E69E08AA}" destId="{82B3F297-010A-4BC9-BF6B-CD32B446FD4A}" srcOrd="7" destOrd="0" presId="urn:microsoft.com/office/officeart/2005/8/layout/chevron2"/>
    <dgm:cxn modelId="{11C53D18-F73E-4522-8BDE-3713CE977909}" type="presParOf" srcId="{EFB2414E-9D6D-4FDA-B486-B0B6E69E08AA}" destId="{0CD933D6-6D03-44EB-8685-DC785A1E5B5A}" srcOrd="8" destOrd="0" presId="urn:microsoft.com/office/officeart/2005/8/layout/chevron2"/>
    <dgm:cxn modelId="{0250DFF7-A944-487D-9B0C-B7E7F184F25A}" type="presParOf" srcId="{0CD933D6-6D03-44EB-8685-DC785A1E5B5A}" destId="{88060866-91CF-4F9E-A3E0-CD33A8F5D981}" srcOrd="0" destOrd="0" presId="urn:microsoft.com/office/officeart/2005/8/layout/chevron2"/>
    <dgm:cxn modelId="{A094148B-9C78-43E2-B447-FB992CBD8DC2}" type="presParOf" srcId="{0CD933D6-6D03-44EB-8685-DC785A1E5B5A}" destId="{8B1D4705-9C48-444B-8397-B5065351413F}" srcOrd="1" destOrd="0" presId="urn:microsoft.com/office/officeart/2005/8/layout/chevron2"/>
    <dgm:cxn modelId="{863A9549-6821-4437-B893-F554A26E51ED}" type="presParOf" srcId="{EFB2414E-9D6D-4FDA-B486-B0B6E69E08AA}" destId="{35B6686C-9C2B-43BE-B50B-23BB017DD1FC}" srcOrd="9" destOrd="0" presId="urn:microsoft.com/office/officeart/2005/8/layout/chevron2"/>
    <dgm:cxn modelId="{45A805D0-E92D-4FE5-937D-A52C30A698D0}" type="presParOf" srcId="{EFB2414E-9D6D-4FDA-B486-B0B6E69E08AA}" destId="{98C55DDB-2622-4F00-A1ED-DF87073B06EC}" srcOrd="10" destOrd="0" presId="urn:microsoft.com/office/officeart/2005/8/layout/chevron2"/>
    <dgm:cxn modelId="{FC340A8D-A0CD-4AE7-8B0A-47660BE6C16A}" type="presParOf" srcId="{98C55DDB-2622-4F00-A1ED-DF87073B06EC}" destId="{C536F4FC-B40D-4FD1-9F9E-32BAACEEE719}" srcOrd="0" destOrd="0" presId="urn:microsoft.com/office/officeart/2005/8/layout/chevron2"/>
    <dgm:cxn modelId="{7B7F5954-0D78-4BD8-BE2D-46579326E39B}" type="presParOf" srcId="{98C55DDB-2622-4F00-A1ED-DF87073B06EC}" destId="{ABDEBA8C-756F-45CF-98AE-72B1FD2B017F}" srcOrd="1" destOrd="0" presId="urn:microsoft.com/office/officeart/2005/8/layout/chevron2"/>
    <dgm:cxn modelId="{CC6C9DE1-FC57-42C2-A6E4-2A47C97736D1}" type="presParOf" srcId="{EFB2414E-9D6D-4FDA-B486-B0B6E69E08AA}" destId="{C1BB1F1D-8065-42EF-A2B0-45BE6C9CFB04}" srcOrd="11" destOrd="0" presId="urn:microsoft.com/office/officeart/2005/8/layout/chevron2"/>
    <dgm:cxn modelId="{53A34079-C098-44CD-812E-C76EE93D0383}" type="presParOf" srcId="{EFB2414E-9D6D-4FDA-B486-B0B6E69E08AA}" destId="{14356176-2A6B-41FE-A6FA-7F8EF3A72A23}" srcOrd="12" destOrd="0" presId="urn:microsoft.com/office/officeart/2005/8/layout/chevron2"/>
    <dgm:cxn modelId="{8D97F7AE-CB0E-4726-9860-DC02347A2EC3}" type="presParOf" srcId="{14356176-2A6B-41FE-A6FA-7F8EF3A72A23}" destId="{7B1C97FC-DA1E-4C8C-B22E-17603829F0B5}" srcOrd="0" destOrd="0" presId="urn:microsoft.com/office/officeart/2005/8/layout/chevron2"/>
    <dgm:cxn modelId="{8D8484B5-F7D4-43F5-8FFF-EB6EE644ABB1}" type="presParOf" srcId="{14356176-2A6B-41FE-A6FA-7F8EF3A72A23}" destId="{D6E2620E-6393-4BBD-A835-FE2DF6BF2CFA}" srcOrd="1" destOrd="0" presId="urn:microsoft.com/office/officeart/2005/8/layout/chevron2"/>
    <dgm:cxn modelId="{1F774D9C-56EC-4557-ADD7-A5FDF6BD96EB}" type="presParOf" srcId="{EFB2414E-9D6D-4FDA-B486-B0B6E69E08AA}" destId="{12217241-A467-4A53-A86B-F87E81AD25FF}" srcOrd="13" destOrd="0" presId="urn:microsoft.com/office/officeart/2005/8/layout/chevron2"/>
    <dgm:cxn modelId="{D66C1E0B-45CF-4FD6-9418-0CFB0AC353ED}" type="presParOf" srcId="{EFB2414E-9D6D-4FDA-B486-B0B6E69E08AA}" destId="{6F4BDEB2-C8B8-4D57-B1B5-90EED6D0CE14}" srcOrd="14" destOrd="0" presId="urn:microsoft.com/office/officeart/2005/8/layout/chevron2"/>
    <dgm:cxn modelId="{14C07510-75D9-428C-9C29-9DDFB2FB7CC9}" type="presParOf" srcId="{6F4BDEB2-C8B8-4D57-B1B5-90EED6D0CE14}" destId="{C63A3053-A978-4A5A-95B7-29528E4906E9}" srcOrd="0" destOrd="0" presId="urn:microsoft.com/office/officeart/2005/8/layout/chevron2"/>
    <dgm:cxn modelId="{D38D6A11-EBE1-4BE7-8063-9370B438E6CF}" type="presParOf" srcId="{6F4BDEB2-C8B8-4D57-B1B5-90EED6D0CE14}" destId="{4B7FE081-14CF-49CC-AD8B-689AD552A2F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5115B-D150-4A4A-9F39-54533D69B5DE}">
      <dsp:nvSpPr>
        <dsp:cNvPr id="0" name=""/>
        <dsp:cNvSpPr/>
      </dsp:nvSpPr>
      <dsp:spPr>
        <a:xfrm>
          <a:off x="-4769038" y="-731166"/>
          <a:ext cx="5681908" cy="5681908"/>
        </a:xfrm>
        <a:prstGeom prst="blockArc">
          <a:avLst>
            <a:gd name="adj1" fmla="val 18900000"/>
            <a:gd name="adj2" fmla="val 2700000"/>
            <a:gd name="adj3" fmla="val 38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3FE0F3-01A6-4480-92EA-CCB9BD2F1823}">
      <dsp:nvSpPr>
        <dsp:cNvPr id="0" name=""/>
        <dsp:cNvSpPr/>
      </dsp:nvSpPr>
      <dsp:spPr>
        <a:xfrm>
          <a:off x="296003" y="191821"/>
          <a:ext cx="9007565" cy="3834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383" tIns="33020" rIns="33020" bIns="33020" numCol="1" spcCol="1270" anchor="ctr" anchorCtr="0">
          <a:noAutofit/>
        </a:bodyPr>
        <a:lstStyle/>
        <a:p>
          <a:pPr lvl="0" algn="l" defTabSz="577850">
            <a:lnSpc>
              <a:spcPct val="90000"/>
            </a:lnSpc>
            <a:spcBef>
              <a:spcPct val="0"/>
            </a:spcBef>
            <a:spcAft>
              <a:spcPct val="35000"/>
            </a:spcAft>
          </a:pPr>
          <a:r>
            <a:rPr lang="en-US" sz="1300" kern="1200" dirty="0">
              <a:latin typeface="Times New Roman" panose="02020603050405020304" pitchFamily="18" charset="0"/>
              <a:cs typeface="Times New Roman" panose="02020603050405020304" pitchFamily="18" charset="0"/>
            </a:rPr>
            <a:t>Portability and hardware support: Run on most architectures</a:t>
          </a:r>
        </a:p>
      </dsp:txBody>
      <dsp:txXfrm>
        <a:off x="296003" y="191821"/>
        <a:ext cx="9007565" cy="383474"/>
      </dsp:txXfrm>
    </dsp:sp>
    <dsp:sp modelId="{72C26F6E-29CB-4595-B98B-5BAA99E09079}">
      <dsp:nvSpPr>
        <dsp:cNvPr id="0" name=""/>
        <dsp:cNvSpPr/>
      </dsp:nvSpPr>
      <dsp:spPr>
        <a:xfrm>
          <a:off x="56331" y="143887"/>
          <a:ext cx="479343" cy="47934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C61399-E637-4B7C-8639-400B3510D795}">
      <dsp:nvSpPr>
        <dsp:cNvPr id="0" name=""/>
        <dsp:cNvSpPr/>
      </dsp:nvSpPr>
      <dsp:spPr>
        <a:xfrm>
          <a:off x="643274" y="767371"/>
          <a:ext cx="8660294" cy="3834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383" tIns="33020" rIns="33020" bIns="33020" numCol="1" spcCol="1270" anchor="ctr" anchorCtr="0">
          <a:noAutofit/>
        </a:bodyPr>
        <a:lstStyle/>
        <a:p>
          <a:pPr lvl="0" algn="l" defTabSz="577850">
            <a:lnSpc>
              <a:spcPct val="90000"/>
            </a:lnSpc>
            <a:spcBef>
              <a:spcPct val="0"/>
            </a:spcBef>
            <a:spcAft>
              <a:spcPct val="35000"/>
            </a:spcAft>
          </a:pPr>
          <a:r>
            <a:rPr lang="en-US" sz="1300" kern="1200">
              <a:latin typeface="Times New Roman" panose="02020603050405020304" pitchFamily="18" charset="0"/>
              <a:cs typeface="Times New Roman" panose="02020603050405020304" pitchFamily="18" charset="0"/>
            </a:rPr>
            <a:t>Scalability: Can run on super computer as well as tiny devices (4MB RAM)</a:t>
          </a:r>
        </a:p>
      </dsp:txBody>
      <dsp:txXfrm>
        <a:off x="643274" y="767371"/>
        <a:ext cx="8660294" cy="383474"/>
      </dsp:txXfrm>
    </dsp:sp>
    <dsp:sp modelId="{2B36E600-DBAF-4D50-9396-1568F64D27B2}">
      <dsp:nvSpPr>
        <dsp:cNvPr id="0" name=""/>
        <dsp:cNvSpPr/>
      </dsp:nvSpPr>
      <dsp:spPr>
        <a:xfrm>
          <a:off x="403602" y="719437"/>
          <a:ext cx="479343" cy="47934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9A0AC3-B462-4003-825B-F06F50FFE3E1}">
      <dsp:nvSpPr>
        <dsp:cNvPr id="0" name=""/>
        <dsp:cNvSpPr/>
      </dsp:nvSpPr>
      <dsp:spPr>
        <a:xfrm>
          <a:off x="833577" y="1342499"/>
          <a:ext cx="8469991" cy="3834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383" tIns="33020" rIns="33020" bIns="33020" numCol="1" spcCol="1270" anchor="ctr" anchorCtr="0">
          <a:noAutofit/>
        </a:bodyPr>
        <a:lstStyle/>
        <a:p>
          <a:pPr lvl="0" algn="l" defTabSz="577850">
            <a:lnSpc>
              <a:spcPct val="90000"/>
            </a:lnSpc>
            <a:spcBef>
              <a:spcPct val="0"/>
            </a:spcBef>
            <a:spcAft>
              <a:spcPct val="35000"/>
            </a:spcAft>
          </a:pPr>
          <a:r>
            <a:rPr lang="en-US" sz="1300" kern="1200">
              <a:latin typeface="Times New Roman" panose="02020603050405020304" pitchFamily="18" charset="0"/>
              <a:cs typeface="Times New Roman" panose="02020603050405020304" pitchFamily="18" charset="0"/>
            </a:rPr>
            <a:t>Compliance to standards and interoperability</a:t>
          </a:r>
        </a:p>
      </dsp:txBody>
      <dsp:txXfrm>
        <a:off x="833577" y="1342499"/>
        <a:ext cx="8469991" cy="383474"/>
      </dsp:txXfrm>
    </dsp:sp>
    <dsp:sp modelId="{6904B87B-473F-493E-BD25-8574DCCBF1A0}">
      <dsp:nvSpPr>
        <dsp:cNvPr id="0" name=""/>
        <dsp:cNvSpPr/>
      </dsp:nvSpPr>
      <dsp:spPr>
        <a:xfrm>
          <a:off x="593905" y="1294565"/>
          <a:ext cx="479343" cy="47934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CEFAEF-A22D-499D-BB12-78DD21E22A1F}">
      <dsp:nvSpPr>
        <dsp:cNvPr id="0" name=""/>
        <dsp:cNvSpPr/>
      </dsp:nvSpPr>
      <dsp:spPr>
        <a:xfrm>
          <a:off x="894338" y="1918050"/>
          <a:ext cx="8409229" cy="3834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383" tIns="33020" rIns="33020" bIns="33020" numCol="1" spcCol="1270" anchor="ctr" anchorCtr="0">
          <a:noAutofit/>
        </a:bodyPr>
        <a:lstStyle/>
        <a:p>
          <a:pPr lvl="0" algn="l" defTabSz="577850">
            <a:lnSpc>
              <a:spcPct val="90000"/>
            </a:lnSpc>
            <a:spcBef>
              <a:spcPct val="0"/>
            </a:spcBef>
            <a:spcAft>
              <a:spcPct val="35000"/>
            </a:spcAft>
          </a:pPr>
          <a:r>
            <a:rPr lang="en-US" sz="1300" kern="1200">
              <a:latin typeface="Times New Roman" panose="02020603050405020304" pitchFamily="18" charset="0"/>
              <a:cs typeface="Times New Roman" panose="02020603050405020304" pitchFamily="18" charset="0"/>
            </a:rPr>
            <a:t>Exhausive networking support</a:t>
          </a:r>
        </a:p>
      </dsp:txBody>
      <dsp:txXfrm>
        <a:off x="894338" y="1918050"/>
        <a:ext cx="8409229" cy="383474"/>
      </dsp:txXfrm>
    </dsp:sp>
    <dsp:sp modelId="{7CE294B0-151B-40D4-B41D-D271B16E1D67}">
      <dsp:nvSpPr>
        <dsp:cNvPr id="0" name=""/>
        <dsp:cNvSpPr/>
      </dsp:nvSpPr>
      <dsp:spPr>
        <a:xfrm>
          <a:off x="654667" y="1870115"/>
          <a:ext cx="479343" cy="47934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F0A9B5-B54D-4C82-A43E-3BFA259AFFB7}">
      <dsp:nvSpPr>
        <dsp:cNvPr id="0" name=""/>
        <dsp:cNvSpPr/>
      </dsp:nvSpPr>
      <dsp:spPr>
        <a:xfrm>
          <a:off x="833577" y="2493600"/>
          <a:ext cx="8469991" cy="3834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383" tIns="33020" rIns="33020" bIns="33020" numCol="1" spcCol="1270" anchor="ctr" anchorCtr="0">
          <a:noAutofit/>
        </a:bodyPr>
        <a:lstStyle/>
        <a:p>
          <a:pPr lvl="0" algn="l" defTabSz="577850">
            <a:lnSpc>
              <a:spcPct val="90000"/>
            </a:lnSpc>
            <a:spcBef>
              <a:spcPct val="0"/>
            </a:spcBef>
            <a:spcAft>
              <a:spcPct val="35000"/>
            </a:spcAft>
          </a:pPr>
          <a:r>
            <a:rPr lang="en-US" sz="1300" kern="1200">
              <a:latin typeface="Times New Roman" panose="02020603050405020304" pitchFamily="18" charset="0"/>
              <a:cs typeface="Times New Roman" panose="02020603050405020304" pitchFamily="18" charset="0"/>
            </a:rPr>
            <a:t>Security: Its code is reviewed by many experts</a:t>
          </a:r>
        </a:p>
      </dsp:txBody>
      <dsp:txXfrm>
        <a:off x="833577" y="2493600"/>
        <a:ext cx="8469991" cy="383474"/>
      </dsp:txXfrm>
    </dsp:sp>
    <dsp:sp modelId="{A5EF1F17-BD81-4F05-9811-5C37F6F457CC}">
      <dsp:nvSpPr>
        <dsp:cNvPr id="0" name=""/>
        <dsp:cNvSpPr/>
      </dsp:nvSpPr>
      <dsp:spPr>
        <a:xfrm>
          <a:off x="593905" y="2445665"/>
          <a:ext cx="479343" cy="47934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E7A5DF-258F-41F5-984E-13B5190961B5}">
      <dsp:nvSpPr>
        <dsp:cNvPr id="0" name=""/>
        <dsp:cNvSpPr/>
      </dsp:nvSpPr>
      <dsp:spPr>
        <a:xfrm>
          <a:off x="643274" y="3068728"/>
          <a:ext cx="8660294" cy="3834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383" tIns="33020" rIns="33020" bIns="33020" numCol="1" spcCol="1270" anchor="ctr" anchorCtr="0">
          <a:noAutofit/>
        </a:bodyPr>
        <a:lstStyle/>
        <a:p>
          <a:pPr lvl="0" algn="l" defTabSz="577850">
            <a:lnSpc>
              <a:spcPct val="90000"/>
            </a:lnSpc>
            <a:spcBef>
              <a:spcPct val="0"/>
            </a:spcBef>
            <a:spcAft>
              <a:spcPct val="35000"/>
            </a:spcAft>
          </a:pPr>
          <a:r>
            <a:rPr lang="en-US" sz="1300" kern="1200">
              <a:latin typeface="Times New Roman" panose="02020603050405020304" pitchFamily="18" charset="0"/>
              <a:cs typeface="Times New Roman" panose="02020603050405020304" pitchFamily="18" charset="0"/>
            </a:rPr>
            <a:t>Stability and reliability</a:t>
          </a:r>
        </a:p>
      </dsp:txBody>
      <dsp:txXfrm>
        <a:off x="643274" y="3068728"/>
        <a:ext cx="8660294" cy="383474"/>
      </dsp:txXfrm>
    </dsp:sp>
    <dsp:sp modelId="{74F1E6E5-E4BA-40F3-AC76-4F964D40BFAC}">
      <dsp:nvSpPr>
        <dsp:cNvPr id="0" name=""/>
        <dsp:cNvSpPr/>
      </dsp:nvSpPr>
      <dsp:spPr>
        <a:xfrm>
          <a:off x="403602" y="3020793"/>
          <a:ext cx="479343" cy="47934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09BA0D-4F1F-4359-9210-28405642E011}">
      <dsp:nvSpPr>
        <dsp:cNvPr id="0" name=""/>
        <dsp:cNvSpPr/>
      </dsp:nvSpPr>
      <dsp:spPr>
        <a:xfrm>
          <a:off x="296003" y="3644278"/>
          <a:ext cx="9007565" cy="3834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383" tIns="33020" rIns="33020" bIns="33020" numCol="1" spcCol="1270" anchor="ctr" anchorCtr="0">
          <a:noAutofit/>
        </a:bodyPr>
        <a:lstStyle/>
        <a:p>
          <a:pPr lvl="0" algn="l" defTabSz="577850">
            <a:lnSpc>
              <a:spcPct val="90000"/>
            </a:lnSpc>
            <a:spcBef>
              <a:spcPct val="0"/>
            </a:spcBef>
            <a:spcAft>
              <a:spcPct val="35000"/>
            </a:spcAft>
          </a:pPr>
          <a:r>
            <a:rPr lang="en-US" sz="1300" kern="1200" dirty="0">
              <a:latin typeface="Times New Roman" panose="02020603050405020304" pitchFamily="18" charset="0"/>
              <a:cs typeface="Times New Roman" panose="02020603050405020304" pitchFamily="18" charset="0"/>
            </a:rPr>
            <a:t>Modularity: </a:t>
          </a:r>
          <a:r>
            <a:rPr lang="en-US" sz="1300" b="0" i="0" kern="1200" dirty="0">
              <a:latin typeface="Times New Roman" panose="02020603050405020304" pitchFamily="18" charset="0"/>
              <a:cs typeface="Times New Roman" panose="02020603050405020304" pitchFamily="18" charset="0"/>
            </a:rPr>
            <a:t>Can include only what a system needs even at run time.</a:t>
          </a:r>
          <a:endParaRPr lang="en-US" sz="1300" kern="1200" dirty="0">
            <a:latin typeface="Times New Roman" panose="02020603050405020304" pitchFamily="18" charset="0"/>
            <a:cs typeface="Times New Roman" panose="02020603050405020304" pitchFamily="18" charset="0"/>
          </a:endParaRPr>
        </a:p>
      </dsp:txBody>
      <dsp:txXfrm>
        <a:off x="296003" y="3644278"/>
        <a:ext cx="9007565" cy="383474"/>
      </dsp:txXfrm>
    </dsp:sp>
    <dsp:sp modelId="{6E0711CF-D0B4-4E8A-8752-B1D1764E2AEC}">
      <dsp:nvSpPr>
        <dsp:cNvPr id="0" name=""/>
        <dsp:cNvSpPr/>
      </dsp:nvSpPr>
      <dsp:spPr>
        <a:xfrm>
          <a:off x="56331" y="3596343"/>
          <a:ext cx="479343" cy="47934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B97E12-E30D-4A1D-BA67-8F761D77F457}">
      <dsp:nvSpPr>
        <dsp:cNvPr id="0" name=""/>
        <dsp:cNvSpPr/>
      </dsp:nvSpPr>
      <dsp:spPr>
        <a:xfrm>
          <a:off x="3019288" y="1"/>
          <a:ext cx="3805034" cy="3805034"/>
        </a:xfrm>
        <a:prstGeom prst="ellipse">
          <a:avLst/>
        </a:prstGeom>
        <a:solidFill>
          <a:srgbClr val="92D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5B895C6-D2DB-46BB-91F1-F727F7EA3E31}">
      <dsp:nvSpPr>
        <dsp:cNvPr id="0" name=""/>
        <dsp:cNvSpPr/>
      </dsp:nvSpPr>
      <dsp:spPr>
        <a:xfrm>
          <a:off x="3214314" y="159812"/>
          <a:ext cx="684906" cy="68490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137CC90D-AC17-460D-A3E9-F3F07AD8AF81}">
      <dsp:nvSpPr>
        <dsp:cNvPr id="0" name=""/>
        <dsp:cNvSpPr/>
      </dsp:nvSpPr>
      <dsp:spPr>
        <a:xfrm>
          <a:off x="3556767" y="159812"/>
          <a:ext cx="3663507" cy="684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5560" rIns="0" bIns="35560" numCol="1" spcCol="1270" anchor="ctr" anchorCtr="0">
          <a:noAutofit/>
        </a:bodyPr>
        <a:lstStyle/>
        <a:p>
          <a:pPr lvl="0" algn="l" defTabSz="1244600">
            <a:lnSpc>
              <a:spcPct val="90000"/>
            </a:lnSpc>
            <a:spcBef>
              <a:spcPct val="0"/>
            </a:spcBef>
            <a:spcAft>
              <a:spcPct val="35000"/>
            </a:spcAft>
          </a:pPr>
          <a:r>
            <a:rPr lang="en-US" sz="2800" b="1" kern="1200" dirty="0" smtClean="0"/>
            <a:t>Services</a:t>
          </a:r>
          <a:endParaRPr lang="en-US" sz="2800" kern="1200" dirty="0"/>
        </a:p>
      </dsp:txBody>
      <dsp:txXfrm>
        <a:off x="3556767" y="159812"/>
        <a:ext cx="3663507" cy="684906"/>
      </dsp:txXfrm>
    </dsp:sp>
    <dsp:sp modelId="{49FD19F3-485C-4839-B1CA-B10910406A17}">
      <dsp:nvSpPr>
        <dsp:cNvPr id="0" name=""/>
        <dsp:cNvSpPr/>
      </dsp:nvSpPr>
      <dsp:spPr>
        <a:xfrm>
          <a:off x="3556767" y="844718"/>
          <a:ext cx="3663507" cy="217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lvl="0" algn="l" defTabSz="800100">
            <a:lnSpc>
              <a:spcPct val="90000"/>
            </a:lnSpc>
            <a:spcBef>
              <a:spcPct val="0"/>
            </a:spcBef>
            <a:spcAft>
              <a:spcPct val="35000"/>
            </a:spcAft>
          </a:pPr>
          <a:r>
            <a:rPr lang="en-US" sz="1800" i="1" kern="1200" dirty="0" smtClean="0"/>
            <a:t>Process management</a:t>
          </a:r>
          <a:endParaRPr lang="en-US" sz="1800" i="1" kern="1200" dirty="0"/>
        </a:p>
      </dsp:txBody>
      <dsp:txXfrm>
        <a:off x="3556767" y="844718"/>
        <a:ext cx="3663507" cy="217784"/>
      </dsp:txXfrm>
    </dsp:sp>
    <dsp:sp modelId="{506395CD-902F-4629-9AB5-31A45EB18403}">
      <dsp:nvSpPr>
        <dsp:cNvPr id="0" name=""/>
        <dsp:cNvSpPr/>
      </dsp:nvSpPr>
      <dsp:spPr>
        <a:xfrm>
          <a:off x="3556767" y="1062503"/>
          <a:ext cx="78179" cy="781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1B970916-D201-4848-AA50-9FCCCEBC0AEA}">
      <dsp:nvSpPr>
        <dsp:cNvPr id="0" name=""/>
        <dsp:cNvSpPr/>
      </dsp:nvSpPr>
      <dsp:spPr>
        <a:xfrm>
          <a:off x="3556767" y="1140682"/>
          <a:ext cx="3663507" cy="217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lvl="0" algn="l" defTabSz="800100">
            <a:lnSpc>
              <a:spcPct val="90000"/>
            </a:lnSpc>
            <a:spcBef>
              <a:spcPct val="0"/>
            </a:spcBef>
            <a:spcAft>
              <a:spcPct val="35000"/>
            </a:spcAft>
          </a:pPr>
          <a:r>
            <a:rPr lang="en-US" sz="1800" i="1" kern="1200" dirty="0" smtClean="0"/>
            <a:t>File and device operations</a:t>
          </a:r>
          <a:endParaRPr lang="en-US" sz="1800" i="1" kern="1200" dirty="0"/>
        </a:p>
      </dsp:txBody>
      <dsp:txXfrm>
        <a:off x="3556767" y="1140682"/>
        <a:ext cx="3663507" cy="217784"/>
      </dsp:txXfrm>
    </dsp:sp>
    <dsp:sp modelId="{165CCCE5-42CE-432F-B6DE-4D5C7392740C}">
      <dsp:nvSpPr>
        <dsp:cNvPr id="0" name=""/>
        <dsp:cNvSpPr/>
      </dsp:nvSpPr>
      <dsp:spPr>
        <a:xfrm>
          <a:off x="3556767" y="1358466"/>
          <a:ext cx="78179" cy="781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1E74797C-8FC0-4561-8107-84836C703BC9}">
      <dsp:nvSpPr>
        <dsp:cNvPr id="0" name=""/>
        <dsp:cNvSpPr/>
      </dsp:nvSpPr>
      <dsp:spPr>
        <a:xfrm>
          <a:off x="3556767" y="1436646"/>
          <a:ext cx="3663507" cy="217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lvl="0" algn="l" defTabSz="800100">
            <a:lnSpc>
              <a:spcPct val="90000"/>
            </a:lnSpc>
            <a:spcBef>
              <a:spcPct val="0"/>
            </a:spcBef>
            <a:spcAft>
              <a:spcPct val="35000"/>
            </a:spcAft>
          </a:pPr>
          <a:r>
            <a:rPr lang="en-US" sz="1800" i="1" kern="1200" dirty="0" smtClean="0"/>
            <a:t>Networking operations</a:t>
          </a:r>
          <a:endParaRPr lang="en-US" sz="1800" i="1" kern="1200" dirty="0"/>
        </a:p>
      </dsp:txBody>
      <dsp:txXfrm>
        <a:off x="3556767" y="1436646"/>
        <a:ext cx="3663507" cy="217784"/>
      </dsp:txXfrm>
    </dsp:sp>
    <dsp:sp modelId="{9C642B39-02D1-4B58-B7CA-BFBE2FAF4E49}">
      <dsp:nvSpPr>
        <dsp:cNvPr id="0" name=""/>
        <dsp:cNvSpPr/>
      </dsp:nvSpPr>
      <dsp:spPr>
        <a:xfrm>
          <a:off x="3556767" y="1654430"/>
          <a:ext cx="78179" cy="781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AD55A14-F5B8-47B6-B3A8-F9CC30DA9162}">
      <dsp:nvSpPr>
        <dsp:cNvPr id="0" name=""/>
        <dsp:cNvSpPr/>
      </dsp:nvSpPr>
      <dsp:spPr>
        <a:xfrm>
          <a:off x="3556767" y="1732609"/>
          <a:ext cx="3663507" cy="217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lvl="0" algn="l" defTabSz="800100">
            <a:lnSpc>
              <a:spcPct val="90000"/>
            </a:lnSpc>
            <a:spcBef>
              <a:spcPct val="0"/>
            </a:spcBef>
            <a:spcAft>
              <a:spcPct val="35000"/>
            </a:spcAft>
          </a:pPr>
          <a:r>
            <a:rPr lang="en-US" sz="1800" i="1" kern="1200" dirty="0" smtClean="0"/>
            <a:t>Inter-process communication</a:t>
          </a:r>
          <a:endParaRPr lang="en-US" sz="1800" i="1" kern="1200" dirty="0"/>
        </a:p>
      </dsp:txBody>
      <dsp:txXfrm>
        <a:off x="3556767" y="1732609"/>
        <a:ext cx="3663507" cy="217784"/>
      </dsp:txXfrm>
    </dsp:sp>
    <dsp:sp modelId="{0047E388-6C78-40BA-A6EF-926204FF243F}">
      <dsp:nvSpPr>
        <dsp:cNvPr id="0" name=""/>
        <dsp:cNvSpPr/>
      </dsp:nvSpPr>
      <dsp:spPr>
        <a:xfrm>
          <a:off x="3556767" y="1950394"/>
          <a:ext cx="78179" cy="781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8880F73-FEB3-4FC6-978A-D66909A17F6E}">
      <dsp:nvSpPr>
        <dsp:cNvPr id="0" name=""/>
        <dsp:cNvSpPr/>
      </dsp:nvSpPr>
      <dsp:spPr>
        <a:xfrm>
          <a:off x="3556767" y="2028573"/>
          <a:ext cx="3663507" cy="217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lvl="0" algn="l" defTabSz="800100">
            <a:lnSpc>
              <a:spcPct val="90000"/>
            </a:lnSpc>
            <a:spcBef>
              <a:spcPct val="0"/>
            </a:spcBef>
            <a:spcAft>
              <a:spcPct val="35000"/>
            </a:spcAft>
          </a:pPr>
          <a:r>
            <a:rPr lang="en-US" sz="1800" i="1" kern="1200" dirty="0" smtClean="0"/>
            <a:t>Memory mapping</a:t>
          </a:r>
          <a:endParaRPr lang="en-US" sz="1800" i="1" kern="1200" dirty="0"/>
        </a:p>
      </dsp:txBody>
      <dsp:txXfrm>
        <a:off x="3556767" y="2028573"/>
        <a:ext cx="3663507" cy="217784"/>
      </dsp:txXfrm>
    </dsp:sp>
    <dsp:sp modelId="{D825E65F-B634-4CFC-9B7D-C26EF93182AE}">
      <dsp:nvSpPr>
        <dsp:cNvPr id="0" name=""/>
        <dsp:cNvSpPr/>
      </dsp:nvSpPr>
      <dsp:spPr>
        <a:xfrm>
          <a:off x="3556767" y="2246357"/>
          <a:ext cx="78179" cy="781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7FA6948-F1E8-432A-9C22-C1E5DCF865C3}">
      <dsp:nvSpPr>
        <dsp:cNvPr id="0" name=""/>
        <dsp:cNvSpPr/>
      </dsp:nvSpPr>
      <dsp:spPr>
        <a:xfrm>
          <a:off x="3556767" y="2324536"/>
          <a:ext cx="3663507" cy="217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lvl="0" algn="l" defTabSz="800100">
            <a:lnSpc>
              <a:spcPct val="90000"/>
            </a:lnSpc>
            <a:spcBef>
              <a:spcPct val="0"/>
            </a:spcBef>
            <a:spcAft>
              <a:spcPct val="35000"/>
            </a:spcAft>
          </a:pPr>
          <a:r>
            <a:rPr lang="en-US" sz="1800" i="1" kern="1200" dirty="0" smtClean="0"/>
            <a:t>Synchronization primitives</a:t>
          </a:r>
          <a:endParaRPr lang="en-US" sz="1800" i="1" kern="1200" dirty="0"/>
        </a:p>
      </dsp:txBody>
      <dsp:txXfrm>
        <a:off x="3556767" y="2324536"/>
        <a:ext cx="3663507" cy="217784"/>
      </dsp:txXfrm>
    </dsp:sp>
    <dsp:sp modelId="{3555D835-BF3D-4BCC-8E04-7AA59CB2D098}">
      <dsp:nvSpPr>
        <dsp:cNvPr id="0" name=""/>
        <dsp:cNvSpPr/>
      </dsp:nvSpPr>
      <dsp:spPr>
        <a:xfrm>
          <a:off x="3556767" y="2542321"/>
          <a:ext cx="78179" cy="781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1EBFF2ED-F2B3-4335-8B48-20AAE60DFE4E}">
      <dsp:nvSpPr>
        <dsp:cNvPr id="0" name=""/>
        <dsp:cNvSpPr/>
      </dsp:nvSpPr>
      <dsp:spPr>
        <a:xfrm>
          <a:off x="3556767" y="2620500"/>
          <a:ext cx="3663507" cy="217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lvl="0" algn="l" defTabSz="800100">
            <a:lnSpc>
              <a:spcPct val="90000"/>
            </a:lnSpc>
            <a:spcBef>
              <a:spcPct val="0"/>
            </a:spcBef>
            <a:spcAft>
              <a:spcPct val="35000"/>
            </a:spcAft>
          </a:pPr>
          <a:r>
            <a:rPr lang="en-US" sz="1800" i="1" kern="1200" dirty="0" smtClean="0"/>
            <a:t>Timers</a:t>
          </a:r>
          <a:endParaRPr lang="en-US" sz="1800" i="1" kern="1200" dirty="0"/>
        </a:p>
      </dsp:txBody>
      <dsp:txXfrm>
        <a:off x="3556767" y="2620500"/>
        <a:ext cx="3663507" cy="217784"/>
      </dsp:txXfrm>
    </dsp:sp>
    <dsp:sp modelId="{360B7C79-5647-40CE-AC07-54D558F1CDF9}">
      <dsp:nvSpPr>
        <dsp:cNvPr id="0" name=""/>
        <dsp:cNvSpPr/>
      </dsp:nvSpPr>
      <dsp:spPr>
        <a:xfrm>
          <a:off x="3556767" y="2838284"/>
          <a:ext cx="78179" cy="781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CA2C3F8-9754-4973-8135-A4B852F7511C}">
      <dsp:nvSpPr>
        <dsp:cNvPr id="0" name=""/>
        <dsp:cNvSpPr/>
      </dsp:nvSpPr>
      <dsp:spPr>
        <a:xfrm>
          <a:off x="3556767" y="2916463"/>
          <a:ext cx="3663507" cy="217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lvl="0" algn="l" defTabSz="800100">
            <a:lnSpc>
              <a:spcPct val="90000"/>
            </a:lnSpc>
            <a:spcBef>
              <a:spcPct val="0"/>
            </a:spcBef>
            <a:spcAft>
              <a:spcPct val="35000"/>
            </a:spcAft>
          </a:pPr>
          <a:r>
            <a:rPr lang="en-US" sz="1800" i="1" kern="1200" dirty="0" smtClean="0"/>
            <a:t>Threads</a:t>
          </a:r>
          <a:endParaRPr lang="en-US" sz="1800" i="1" kern="1200" dirty="0"/>
        </a:p>
      </dsp:txBody>
      <dsp:txXfrm>
        <a:off x="3556767" y="2916463"/>
        <a:ext cx="3663507" cy="217784"/>
      </dsp:txXfrm>
    </dsp:sp>
    <dsp:sp modelId="{42FA48E6-824F-41FF-A6E8-EE12E702C91F}">
      <dsp:nvSpPr>
        <dsp:cNvPr id="0" name=""/>
        <dsp:cNvSpPr/>
      </dsp:nvSpPr>
      <dsp:spPr>
        <a:xfrm>
          <a:off x="3556767" y="3134248"/>
          <a:ext cx="78179" cy="781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9A7E501-D3FD-4239-9157-7529926F4EFC}">
      <dsp:nvSpPr>
        <dsp:cNvPr id="0" name=""/>
        <dsp:cNvSpPr/>
      </dsp:nvSpPr>
      <dsp:spPr>
        <a:xfrm>
          <a:off x="3556767" y="3212427"/>
          <a:ext cx="3663507" cy="217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lvl="0" algn="l" defTabSz="800100">
            <a:lnSpc>
              <a:spcPct val="90000"/>
            </a:lnSpc>
            <a:spcBef>
              <a:spcPct val="0"/>
            </a:spcBef>
            <a:spcAft>
              <a:spcPct val="35000"/>
            </a:spcAft>
          </a:pPr>
          <a:r>
            <a:rPr lang="en-US" sz="1800" i="1" kern="1200" dirty="0" err="1" smtClean="0"/>
            <a:t>Etc</a:t>
          </a:r>
          <a:endParaRPr lang="en-US" sz="1800" i="1" kern="1200" dirty="0"/>
        </a:p>
      </dsp:txBody>
      <dsp:txXfrm>
        <a:off x="3556767" y="3212427"/>
        <a:ext cx="3663507" cy="2177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50528A-416E-43B0-8097-E22C4FD04CC7}">
      <dsp:nvSpPr>
        <dsp:cNvPr id="0" name=""/>
        <dsp:cNvSpPr/>
      </dsp:nvSpPr>
      <dsp:spPr>
        <a:xfrm>
          <a:off x="0" y="1842"/>
          <a:ext cx="10058399" cy="0"/>
        </a:xfrm>
        <a:prstGeom prst="line">
          <a:avLst/>
        </a:prstGeom>
        <a:solidFill>
          <a:schemeClr val="accent1">
            <a:shade val="50000"/>
            <a:hueOff val="0"/>
            <a:satOff val="0"/>
            <a:lumOff val="0"/>
            <a:alphaOff val="0"/>
          </a:schemeClr>
        </a:solidFill>
        <a:ln w="25400" cap="flat"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D3BB89-3A0D-490C-8DDB-7134395B4844}">
      <dsp:nvSpPr>
        <dsp:cNvPr id="0" name=""/>
        <dsp:cNvSpPr/>
      </dsp:nvSpPr>
      <dsp:spPr>
        <a:xfrm>
          <a:off x="0" y="1842"/>
          <a:ext cx="2011680" cy="3769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kern="1200" dirty="0" smtClean="0"/>
            <a:t>Advantages</a:t>
          </a:r>
          <a:endParaRPr lang="en-US" sz="2000" b="0" kern="1200" dirty="0"/>
        </a:p>
      </dsp:txBody>
      <dsp:txXfrm>
        <a:off x="0" y="1842"/>
        <a:ext cx="2011680" cy="3769245"/>
      </dsp:txXfrm>
    </dsp:sp>
    <dsp:sp modelId="{4F6002B9-2110-43B4-B8E9-FE8CC0D32A82}">
      <dsp:nvSpPr>
        <dsp:cNvPr id="0" name=""/>
        <dsp:cNvSpPr/>
      </dsp:nvSpPr>
      <dsp:spPr>
        <a:xfrm>
          <a:off x="2162556" y="27286"/>
          <a:ext cx="7895844" cy="508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Re-using components</a:t>
          </a:r>
          <a:endParaRPr lang="en-US" sz="2000" kern="1200" dirty="0"/>
        </a:p>
      </dsp:txBody>
      <dsp:txXfrm>
        <a:off x="2162556" y="27286"/>
        <a:ext cx="7895844" cy="508884"/>
      </dsp:txXfrm>
    </dsp:sp>
    <dsp:sp modelId="{9720CA7A-7646-446E-BB0B-F2C375BBE302}">
      <dsp:nvSpPr>
        <dsp:cNvPr id="0" name=""/>
        <dsp:cNvSpPr/>
      </dsp:nvSpPr>
      <dsp:spPr>
        <a:xfrm>
          <a:off x="2011680" y="536171"/>
          <a:ext cx="804672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F5C8E7-D7DC-4EB4-BA16-941373C930CB}">
      <dsp:nvSpPr>
        <dsp:cNvPr id="0" name=""/>
        <dsp:cNvSpPr/>
      </dsp:nvSpPr>
      <dsp:spPr>
        <a:xfrm>
          <a:off x="2162556" y="561615"/>
          <a:ext cx="7895844" cy="508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Low cost</a:t>
          </a:r>
          <a:endParaRPr lang="en-US" sz="2000" kern="1200" dirty="0"/>
        </a:p>
      </dsp:txBody>
      <dsp:txXfrm>
        <a:off x="2162556" y="561615"/>
        <a:ext cx="7895844" cy="508884"/>
      </dsp:txXfrm>
    </dsp:sp>
    <dsp:sp modelId="{2BDC4F08-A41F-416C-9F23-B6E40799B7E4}">
      <dsp:nvSpPr>
        <dsp:cNvPr id="0" name=""/>
        <dsp:cNvSpPr/>
      </dsp:nvSpPr>
      <dsp:spPr>
        <a:xfrm>
          <a:off x="2011680" y="1070500"/>
          <a:ext cx="804672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426BE3-8A72-4004-9634-3BBC0740595C}">
      <dsp:nvSpPr>
        <dsp:cNvPr id="0" name=""/>
        <dsp:cNvSpPr/>
      </dsp:nvSpPr>
      <dsp:spPr>
        <a:xfrm>
          <a:off x="2162556" y="1095944"/>
          <a:ext cx="7895844" cy="508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Full control</a:t>
          </a:r>
          <a:endParaRPr lang="en-US" sz="2000" kern="1200" dirty="0"/>
        </a:p>
      </dsp:txBody>
      <dsp:txXfrm>
        <a:off x="2162556" y="1095944"/>
        <a:ext cx="7895844" cy="508884"/>
      </dsp:txXfrm>
    </dsp:sp>
    <dsp:sp modelId="{4E65DE74-0F02-4C17-8C3C-C7CBC22A4E2F}">
      <dsp:nvSpPr>
        <dsp:cNvPr id="0" name=""/>
        <dsp:cNvSpPr/>
      </dsp:nvSpPr>
      <dsp:spPr>
        <a:xfrm>
          <a:off x="2011680" y="1604829"/>
          <a:ext cx="804672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8C3265-440A-42D3-BC22-BCAD64788A83}">
      <dsp:nvSpPr>
        <dsp:cNvPr id="0" name=""/>
        <dsp:cNvSpPr/>
      </dsp:nvSpPr>
      <dsp:spPr>
        <a:xfrm>
          <a:off x="2162556" y="1630274"/>
          <a:ext cx="7895844" cy="508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Quality</a:t>
          </a:r>
          <a:endParaRPr lang="en-US" sz="2000" kern="1200" dirty="0"/>
        </a:p>
      </dsp:txBody>
      <dsp:txXfrm>
        <a:off x="2162556" y="1630274"/>
        <a:ext cx="7895844" cy="508884"/>
      </dsp:txXfrm>
    </dsp:sp>
    <dsp:sp modelId="{33D846D1-240B-4C90-8B09-9AC1DF0C776C}">
      <dsp:nvSpPr>
        <dsp:cNvPr id="0" name=""/>
        <dsp:cNvSpPr/>
      </dsp:nvSpPr>
      <dsp:spPr>
        <a:xfrm>
          <a:off x="2011680" y="2139159"/>
          <a:ext cx="804672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FBF499-9E0E-40BA-A385-4E01EDE51550}">
      <dsp:nvSpPr>
        <dsp:cNvPr id="0" name=""/>
        <dsp:cNvSpPr/>
      </dsp:nvSpPr>
      <dsp:spPr>
        <a:xfrm>
          <a:off x="2162556" y="2164603"/>
          <a:ext cx="7895844" cy="508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Eases testing of new features</a:t>
          </a:r>
          <a:endParaRPr lang="en-US" sz="2000" kern="1200" dirty="0"/>
        </a:p>
      </dsp:txBody>
      <dsp:txXfrm>
        <a:off x="2162556" y="2164603"/>
        <a:ext cx="7895844" cy="508884"/>
      </dsp:txXfrm>
    </dsp:sp>
    <dsp:sp modelId="{A8F44377-C24D-4616-A095-9E95D6F926E5}">
      <dsp:nvSpPr>
        <dsp:cNvPr id="0" name=""/>
        <dsp:cNvSpPr/>
      </dsp:nvSpPr>
      <dsp:spPr>
        <a:xfrm>
          <a:off x="2011680" y="2673488"/>
          <a:ext cx="804672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D815B5-60EF-4502-812A-41121947D6E8}">
      <dsp:nvSpPr>
        <dsp:cNvPr id="0" name=""/>
        <dsp:cNvSpPr/>
      </dsp:nvSpPr>
      <dsp:spPr>
        <a:xfrm>
          <a:off x="2162556" y="2698932"/>
          <a:ext cx="7895844" cy="508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Community support</a:t>
          </a:r>
          <a:endParaRPr lang="en-US" sz="2000" kern="1200" dirty="0"/>
        </a:p>
      </dsp:txBody>
      <dsp:txXfrm>
        <a:off x="2162556" y="2698932"/>
        <a:ext cx="7895844" cy="508884"/>
      </dsp:txXfrm>
    </dsp:sp>
    <dsp:sp modelId="{6FCB2CDB-F55B-4A7C-B5E1-CD2C009CA510}">
      <dsp:nvSpPr>
        <dsp:cNvPr id="0" name=""/>
        <dsp:cNvSpPr/>
      </dsp:nvSpPr>
      <dsp:spPr>
        <a:xfrm>
          <a:off x="2011680" y="3207817"/>
          <a:ext cx="804672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4FFCD9-DCF8-4AD1-89E0-189EBF21CB21}">
      <dsp:nvSpPr>
        <dsp:cNvPr id="0" name=""/>
        <dsp:cNvSpPr/>
      </dsp:nvSpPr>
      <dsp:spPr>
        <a:xfrm>
          <a:off x="2162556" y="3233261"/>
          <a:ext cx="7895844" cy="508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kern="1200" smtClean="0"/>
            <a:t>Taking part into the community</a:t>
          </a:r>
          <a:endParaRPr lang="en-US" sz="2000" kern="1200" dirty="0" smtClean="0"/>
        </a:p>
        <a:p>
          <a:pPr lvl="0" algn="l" defTabSz="889000">
            <a:lnSpc>
              <a:spcPct val="90000"/>
            </a:lnSpc>
            <a:spcBef>
              <a:spcPct val="0"/>
            </a:spcBef>
            <a:spcAft>
              <a:spcPct val="35000"/>
            </a:spcAft>
          </a:pPr>
          <a:endParaRPr lang="en-US" sz="2000" kern="1200" dirty="0"/>
        </a:p>
      </dsp:txBody>
      <dsp:txXfrm>
        <a:off x="2162556" y="3233261"/>
        <a:ext cx="7895844" cy="508884"/>
      </dsp:txXfrm>
    </dsp:sp>
    <dsp:sp modelId="{ADEF964E-64C3-4BAD-8DDD-FD322D637720}">
      <dsp:nvSpPr>
        <dsp:cNvPr id="0" name=""/>
        <dsp:cNvSpPr/>
      </dsp:nvSpPr>
      <dsp:spPr>
        <a:xfrm>
          <a:off x="2011680" y="3742146"/>
          <a:ext cx="804672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BEA795-EF37-4456-9359-8499A2E36738}">
      <dsp:nvSpPr>
        <dsp:cNvPr id="0" name=""/>
        <dsp:cNvSpPr/>
      </dsp:nvSpPr>
      <dsp:spPr>
        <a:xfrm>
          <a:off x="4055762" y="0"/>
          <a:ext cx="1397685" cy="974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kern="1200" dirty="0" smtClean="0"/>
            <a:t>Advantages</a:t>
          </a:r>
          <a:endParaRPr lang="en-US" sz="1600" kern="1200" dirty="0"/>
        </a:p>
      </dsp:txBody>
      <dsp:txXfrm>
        <a:off x="4084297" y="28535"/>
        <a:ext cx="1340615" cy="917174"/>
      </dsp:txXfrm>
    </dsp:sp>
    <dsp:sp modelId="{682DC6D0-3DDD-4DE8-B130-99A9DE8ED6B4}">
      <dsp:nvSpPr>
        <dsp:cNvPr id="0" name=""/>
        <dsp:cNvSpPr/>
      </dsp:nvSpPr>
      <dsp:spPr>
        <a:xfrm>
          <a:off x="699077" y="974244"/>
          <a:ext cx="4055528" cy="407768"/>
        </a:xfrm>
        <a:custGeom>
          <a:avLst/>
          <a:gdLst/>
          <a:ahLst/>
          <a:cxnLst/>
          <a:rect l="0" t="0" r="0" b="0"/>
          <a:pathLst>
            <a:path>
              <a:moveTo>
                <a:pt x="4055528" y="0"/>
              </a:moveTo>
              <a:lnTo>
                <a:pt x="4055528" y="203884"/>
              </a:lnTo>
              <a:lnTo>
                <a:pt x="0" y="203884"/>
              </a:lnTo>
              <a:lnTo>
                <a:pt x="0" y="4077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59E48-CB9D-44EA-A50A-3D282A36AF53}">
      <dsp:nvSpPr>
        <dsp:cNvPr id="0" name=""/>
        <dsp:cNvSpPr/>
      </dsp:nvSpPr>
      <dsp:spPr>
        <a:xfrm>
          <a:off x="234" y="1382012"/>
          <a:ext cx="1397685" cy="974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i="1" kern="1200" dirty="0" smtClean="0"/>
            <a:t>Re-using components</a:t>
          </a:r>
          <a:endParaRPr lang="en-US" sz="1600" kern="1200" dirty="0"/>
        </a:p>
      </dsp:txBody>
      <dsp:txXfrm>
        <a:off x="28769" y="1410547"/>
        <a:ext cx="1340615" cy="917174"/>
      </dsp:txXfrm>
    </dsp:sp>
    <dsp:sp modelId="{3F104FF2-DCF3-487B-8C99-65C04213B464}">
      <dsp:nvSpPr>
        <dsp:cNvPr id="0" name=""/>
        <dsp:cNvSpPr/>
      </dsp:nvSpPr>
      <dsp:spPr>
        <a:xfrm>
          <a:off x="653357" y="2356256"/>
          <a:ext cx="91440" cy="416140"/>
        </a:xfrm>
        <a:custGeom>
          <a:avLst/>
          <a:gdLst/>
          <a:ahLst/>
          <a:cxnLst/>
          <a:rect l="0" t="0" r="0" b="0"/>
          <a:pathLst>
            <a:path>
              <a:moveTo>
                <a:pt x="45720" y="0"/>
              </a:moveTo>
              <a:lnTo>
                <a:pt x="45720" y="4161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260C26-BC7C-4470-8E6C-9AD363B3BB9A}">
      <dsp:nvSpPr>
        <dsp:cNvPr id="0" name=""/>
        <dsp:cNvSpPr/>
      </dsp:nvSpPr>
      <dsp:spPr>
        <a:xfrm>
          <a:off x="234" y="2772397"/>
          <a:ext cx="1397685" cy="2743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b="1" kern="1200" dirty="0" smtClean="0"/>
            <a:t>Allows to focus on the added value of your product</a:t>
          </a:r>
          <a:endParaRPr lang="en-US" sz="1600" kern="1200" dirty="0"/>
        </a:p>
      </dsp:txBody>
      <dsp:txXfrm>
        <a:off x="41171" y="2813334"/>
        <a:ext cx="1315811" cy="2661327"/>
      </dsp:txXfrm>
    </dsp:sp>
    <dsp:sp modelId="{0697F061-27AE-4C97-BBCC-417AE80F2243}">
      <dsp:nvSpPr>
        <dsp:cNvPr id="0" name=""/>
        <dsp:cNvSpPr/>
      </dsp:nvSpPr>
      <dsp:spPr>
        <a:xfrm>
          <a:off x="2314698" y="974244"/>
          <a:ext cx="2439907" cy="407768"/>
        </a:xfrm>
        <a:custGeom>
          <a:avLst/>
          <a:gdLst/>
          <a:ahLst/>
          <a:cxnLst/>
          <a:rect l="0" t="0" r="0" b="0"/>
          <a:pathLst>
            <a:path>
              <a:moveTo>
                <a:pt x="2439907" y="0"/>
              </a:moveTo>
              <a:lnTo>
                <a:pt x="2439907" y="203884"/>
              </a:lnTo>
              <a:lnTo>
                <a:pt x="0" y="203884"/>
              </a:lnTo>
              <a:lnTo>
                <a:pt x="0" y="4077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0AF321-CF7F-469C-8B64-34610934CA96}">
      <dsp:nvSpPr>
        <dsp:cNvPr id="0" name=""/>
        <dsp:cNvSpPr/>
      </dsp:nvSpPr>
      <dsp:spPr>
        <a:xfrm>
          <a:off x="1615855" y="1382012"/>
          <a:ext cx="1397685" cy="974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i="1" kern="1200" dirty="0" smtClean="0"/>
            <a:t>Low cost</a:t>
          </a:r>
          <a:endParaRPr lang="en-US" sz="1600" kern="1200" dirty="0"/>
        </a:p>
      </dsp:txBody>
      <dsp:txXfrm>
        <a:off x="1644390" y="1410547"/>
        <a:ext cx="1340615" cy="917174"/>
      </dsp:txXfrm>
    </dsp:sp>
    <dsp:sp modelId="{BFFD3BD0-24FC-40CB-9DCE-B7159D81197D}">
      <dsp:nvSpPr>
        <dsp:cNvPr id="0" name=""/>
        <dsp:cNvSpPr/>
      </dsp:nvSpPr>
      <dsp:spPr>
        <a:xfrm>
          <a:off x="2268978" y="2356256"/>
          <a:ext cx="91440" cy="416140"/>
        </a:xfrm>
        <a:custGeom>
          <a:avLst/>
          <a:gdLst/>
          <a:ahLst/>
          <a:cxnLst/>
          <a:rect l="0" t="0" r="0" b="0"/>
          <a:pathLst>
            <a:path>
              <a:moveTo>
                <a:pt x="45720" y="0"/>
              </a:moveTo>
              <a:lnTo>
                <a:pt x="45720" y="4161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EA132-6958-4D0C-852E-97F307489D17}">
      <dsp:nvSpPr>
        <dsp:cNvPr id="0" name=""/>
        <dsp:cNvSpPr/>
      </dsp:nvSpPr>
      <dsp:spPr>
        <a:xfrm>
          <a:off x="1615855" y="2772397"/>
          <a:ext cx="1397685" cy="2743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b="1" kern="1200" dirty="0" smtClean="0"/>
            <a:t>Allows to have a higher budget for the hardware or to increase the company’s skills and knowledge</a:t>
          </a:r>
          <a:endParaRPr lang="en-US" sz="1600" kern="1200" dirty="0"/>
        </a:p>
      </dsp:txBody>
      <dsp:txXfrm>
        <a:off x="1656792" y="2813334"/>
        <a:ext cx="1315811" cy="2661327"/>
      </dsp:txXfrm>
    </dsp:sp>
    <dsp:sp modelId="{835FE17B-7666-4110-AFB3-FBF555BBC9A9}">
      <dsp:nvSpPr>
        <dsp:cNvPr id="0" name=""/>
        <dsp:cNvSpPr/>
      </dsp:nvSpPr>
      <dsp:spPr>
        <a:xfrm>
          <a:off x="3930319" y="974244"/>
          <a:ext cx="824286" cy="407768"/>
        </a:xfrm>
        <a:custGeom>
          <a:avLst/>
          <a:gdLst/>
          <a:ahLst/>
          <a:cxnLst/>
          <a:rect l="0" t="0" r="0" b="0"/>
          <a:pathLst>
            <a:path>
              <a:moveTo>
                <a:pt x="824286" y="0"/>
              </a:moveTo>
              <a:lnTo>
                <a:pt x="824286" y="203884"/>
              </a:lnTo>
              <a:lnTo>
                <a:pt x="0" y="203884"/>
              </a:lnTo>
              <a:lnTo>
                <a:pt x="0" y="4077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EF28DC-780E-4284-A13E-868D27F18338}">
      <dsp:nvSpPr>
        <dsp:cNvPr id="0" name=""/>
        <dsp:cNvSpPr/>
      </dsp:nvSpPr>
      <dsp:spPr>
        <a:xfrm>
          <a:off x="3231476" y="1382012"/>
          <a:ext cx="1397685" cy="974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i="1" kern="1200" dirty="0" smtClean="0"/>
            <a:t>Full control</a:t>
          </a:r>
          <a:endParaRPr lang="en-US" sz="1600" kern="1200" dirty="0"/>
        </a:p>
      </dsp:txBody>
      <dsp:txXfrm>
        <a:off x="3260011" y="1410547"/>
        <a:ext cx="1340615" cy="917174"/>
      </dsp:txXfrm>
    </dsp:sp>
    <dsp:sp modelId="{2863D1F6-0F4C-4483-9594-69F6133C1BBA}">
      <dsp:nvSpPr>
        <dsp:cNvPr id="0" name=""/>
        <dsp:cNvSpPr/>
      </dsp:nvSpPr>
      <dsp:spPr>
        <a:xfrm>
          <a:off x="3884599" y="2356256"/>
          <a:ext cx="91440" cy="416140"/>
        </a:xfrm>
        <a:custGeom>
          <a:avLst/>
          <a:gdLst/>
          <a:ahLst/>
          <a:cxnLst/>
          <a:rect l="0" t="0" r="0" b="0"/>
          <a:pathLst>
            <a:path>
              <a:moveTo>
                <a:pt x="45720" y="0"/>
              </a:moveTo>
              <a:lnTo>
                <a:pt x="45720" y="4161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7DDD36-0BC0-4CE2-BFB4-D24BEDA3E7D4}">
      <dsp:nvSpPr>
        <dsp:cNvPr id="0" name=""/>
        <dsp:cNvSpPr/>
      </dsp:nvSpPr>
      <dsp:spPr>
        <a:xfrm>
          <a:off x="3231476" y="2772397"/>
          <a:ext cx="1397685" cy="2743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b="1" kern="1200" dirty="0" smtClean="0"/>
            <a:t>Allows to have full control over the software part of your system.</a:t>
          </a:r>
          <a:endParaRPr lang="en-US" sz="1600" kern="1200" dirty="0"/>
        </a:p>
      </dsp:txBody>
      <dsp:txXfrm>
        <a:off x="3272413" y="2813334"/>
        <a:ext cx="1315811" cy="2661327"/>
      </dsp:txXfrm>
    </dsp:sp>
    <dsp:sp modelId="{288FE42B-5D13-4FDC-908B-3621B42AF6D1}">
      <dsp:nvSpPr>
        <dsp:cNvPr id="0" name=""/>
        <dsp:cNvSpPr/>
      </dsp:nvSpPr>
      <dsp:spPr>
        <a:xfrm>
          <a:off x="4754605" y="974244"/>
          <a:ext cx="791334" cy="407768"/>
        </a:xfrm>
        <a:custGeom>
          <a:avLst/>
          <a:gdLst/>
          <a:ahLst/>
          <a:cxnLst/>
          <a:rect l="0" t="0" r="0" b="0"/>
          <a:pathLst>
            <a:path>
              <a:moveTo>
                <a:pt x="0" y="0"/>
              </a:moveTo>
              <a:lnTo>
                <a:pt x="0" y="203884"/>
              </a:lnTo>
              <a:lnTo>
                <a:pt x="791334" y="203884"/>
              </a:lnTo>
              <a:lnTo>
                <a:pt x="791334" y="4077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CA05DC-746B-4E36-9F08-06922AE8A5B4}">
      <dsp:nvSpPr>
        <dsp:cNvPr id="0" name=""/>
        <dsp:cNvSpPr/>
      </dsp:nvSpPr>
      <dsp:spPr>
        <a:xfrm>
          <a:off x="4847097" y="1382012"/>
          <a:ext cx="1397685" cy="974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i="1" kern="1200" dirty="0" smtClean="0"/>
            <a:t>Quality</a:t>
          </a:r>
          <a:endParaRPr lang="en-US" sz="1600" kern="1200" dirty="0"/>
        </a:p>
      </dsp:txBody>
      <dsp:txXfrm>
        <a:off x="4875632" y="1410547"/>
        <a:ext cx="1340615" cy="917174"/>
      </dsp:txXfrm>
    </dsp:sp>
    <dsp:sp modelId="{54C02A42-ABDA-48CB-ADB1-033FA4C9A33B}">
      <dsp:nvSpPr>
        <dsp:cNvPr id="0" name=""/>
        <dsp:cNvSpPr/>
      </dsp:nvSpPr>
      <dsp:spPr>
        <a:xfrm>
          <a:off x="5500219" y="2356256"/>
          <a:ext cx="91440" cy="416140"/>
        </a:xfrm>
        <a:custGeom>
          <a:avLst/>
          <a:gdLst/>
          <a:ahLst/>
          <a:cxnLst/>
          <a:rect l="0" t="0" r="0" b="0"/>
          <a:pathLst>
            <a:path>
              <a:moveTo>
                <a:pt x="45720" y="0"/>
              </a:moveTo>
              <a:lnTo>
                <a:pt x="45720" y="4161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135ABD-96D6-49C7-A5CC-C8C2E3FBBE14}">
      <dsp:nvSpPr>
        <dsp:cNvPr id="0" name=""/>
        <dsp:cNvSpPr/>
      </dsp:nvSpPr>
      <dsp:spPr>
        <a:xfrm>
          <a:off x="4847097" y="2772397"/>
          <a:ext cx="1397685" cy="2743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b="1" kern="1200" dirty="0" smtClean="0"/>
            <a:t>Allows to design your system with high-quality components at the foundations</a:t>
          </a:r>
          <a:endParaRPr lang="en-US" sz="1600" kern="1200" dirty="0"/>
        </a:p>
      </dsp:txBody>
      <dsp:txXfrm>
        <a:off x="4888034" y="2813334"/>
        <a:ext cx="1315811" cy="2661327"/>
      </dsp:txXfrm>
    </dsp:sp>
    <dsp:sp modelId="{E952C40F-2E50-4DBF-A71F-C68A8871FC39}">
      <dsp:nvSpPr>
        <dsp:cNvPr id="0" name=""/>
        <dsp:cNvSpPr/>
      </dsp:nvSpPr>
      <dsp:spPr>
        <a:xfrm>
          <a:off x="4754605" y="974244"/>
          <a:ext cx="2406955" cy="407768"/>
        </a:xfrm>
        <a:custGeom>
          <a:avLst/>
          <a:gdLst/>
          <a:ahLst/>
          <a:cxnLst/>
          <a:rect l="0" t="0" r="0" b="0"/>
          <a:pathLst>
            <a:path>
              <a:moveTo>
                <a:pt x="0" y="0"/>
              </a:moveTo>
              <a:lnTo>
                <a:pt x="0" y="203884"/>
              </a:lnTo>
              <a:lnTo>
                <a:pt x="2406955" y="203884"/>
              </a:lnTo>
              <a:lnTo>
                <a:pt x="2406955" y="4077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7DBDE4-E045-4B46-B449-063182DABD9C}">
      <dsp:nvSpPr>
        <dsp:cNvPr id="0" name=""/>
        <dsp:cNvSpPr/>
      </dsp:nvSpPr>
      <dsp:spPr>
        <a:xfrm>
          <a:off x="6462718" y="1382012"/>
          <a:ext cx="1397685" cy="974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i="1" kern="1200" dirty="0" smtClean="0"/>
            <a:t>Eases testing of new features</a:t>
          </a:r>
          <a:endParaRPr lang="en-US" sz="1600" kern="1200" dirty="0"/>
        </a:p>
      </dsp:txBody>
      <dsp:txXfrm>
        <a:off x="6491253" y="1410547"/>
        <a:ext cx="1340615" cy="917174"/>
      </dsp:txXfrm>
    </dsp:sp>
    <dsp:sp modelId="{999EFD0E-3E08-4A86-B056-6EC43046683C}">
      <dsp:nvSpPr>
        <dsp:cNvPr id="0" name=""/>
        <dsp:cNvSpPr/>
      </dsp:nvSpPr>
      <dsp:spPr>
        <a:xfrm>
          <a:off x="7115840" y="2356256"/>
          <a:ext cx="91440" cy="416140"/>
        </a:xfrm>
        <a:custGeom>
          <a:avLst/>
          <a:gdLst/>
          <a:ahLst/>
          <a:cxnLst/>
          <a:rect l="0" t="0" r="0" b="0"/>
          <a:pathLst>
            <a:path>
              <a:moveTo>
                <a:pt x="45720" y="0"/>
              </a:moveTo>
              <a:lnTo>
                <a:pt x="45720" y="4161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BAB56B-A296-498E-8146-02DA8A1E5C02}">
      <dsp:nvSpPr>
        <dsp:cNvPr id="0" name=""/>
        <dsp:cNvSpPr/>
      </dsp:nvSpPr>
      <dsp:spPr>
        <a:xfrm>
          <a:off x="6462718" y="2772397"/>
          <a:ext cx="1397685" cy="2743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b="1" kern="1200" dirty="0" smtClean="0"/>
            <a:t>Allows to easily explore new possibilities and solutions</a:t>
          </a:r>
          <a:endParaRPr lang="en-US" sz="1600" kern="1200" dirty="0"/>
        </a:p>
      </dsp:txBody>
      <dsp:txXfrm>
        <a:off x="6503655" y="2813334"/>
        <a:ext cx="1315811" cy="2661327"/>
      </dsp:txXfrm>
    </dsp:sp>
    <dsp:sp modelId="{FA9F0C56-CB22-45EF-BDB1-88EBE9B08838}">
      <dsp:nvSpPr>
        <dsp:cNvPr id="0" name=""/>
        <dsp:cNvSpPr/>
      </dsp:nvSpPr>
      <dsp:spPr>
        <a:xfrm>
          <a:off x="4754605" y="974244"/>
          <a:ext cx="4006332" cy="407768"/>
        </a:xfrm>
        <a:custGeom>
          <a:avLst/>
          <a:gdLst/>
          <a:ahLst/>
          <a:cxnLst/>
          <a:rect l="0" t="0" r="0" b="0"/>
          <a:pathLst>
            <a:path>
              <a:moveTo>
                <a:pt x="0" y="0"/>
              </a:moveTo>
              <a:lnTo>
                <a:pt x="0" y="203884"/>
              </a:lnTo>
              <a:lnTo>
                <a:pt x="4006332" y="203884"/>
              </a:lnTo>
              <a:lnTo>
                <a:pt x="4006332" y="4077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53F97E-5103-47F9-9E9B-42E9FE7AF38F}">
      <dsp:nvSpPr>
        <dsp:cNvPr id="0" name=""/>
        <dsp:cNvSpPr/>
      </dsp:nvSpPr>
      <dsp:spPr>
        <a:xfrm>
          <a:off x="8062095" y="1382012"/>
          <a:ext cx="1397685" cy="974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i="1" kern="1200" dirty="0" smtClean="0"/>
            <a:t>Community support</a:t>
          </a:r>
          <a:endParaRPr lang="en-US" sz="1600" kern="1200" dirty="0"/>
        </a:p>
      </dsp:txBody>
      <dsp:txXfrm>
        <a:off x="8090630" y="1410547"/>
        <a:ext cx="1340615" cy="917174"/>
      </dsp:txXfrm>
    </dsp:sp>
    <dsp:sp modelId="{37123C2B-A1C3-4D16-87AB-95CA1A149CED}">
      <dsp:nvSpPr>
        <dsp:cNvPr id="0" name=""/>
        <dsp:cNvSpPr/>
      </dsp:nvSpPr>
      <dsp:spPr>
        <a:xfrm>
          <a:off x="8715218" y="2356256"/>
          <a:ext cx="91440" cy="416140"/>
        </a:xfrm>
        <a:custGeom>
          <a:avLst/>
          <a:gdLst/>
          <a:ahLst/>
          <a:cxnLst/>
          <a:rect l="0" t="0" r="0" b="0"/>
          <a:pathLst>
            <a:path>
              <a:moveTo>
                <a:pt x="45720" y="0"/>
              </a:moveTo>
              <a:lnTo>
                <a:pt x="45720" y="208070"/>
              </a:lnTo>
              <a:lnTo>
                <a:pt x="61963" y="208070"/>
              </a:lnTo>
              <a:lnTo>
                <a:pt x="61963" y="4161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91DFAA-0E0E-43F0-97A5-7A979268ED08}">
      <dsp:nvSpPr>
        <dsp:cNvPr id="0" name=""/>
        <dsp:cNvSpPr/>
      </dsp:nvSpPr>
      <dsp:spPr>
        <a:xfrm>
          <a:off x="8078338" y="2772397"/>
          <a:ext cx="1397685" cy="2743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n-US" sz="1600" b="1" kern="1200" dirty="0" smtClean="0"/>
            <a:t>Allows to speed up the resolution of problems when developing your system</a:t>
          </a:r>
          <a:endParaRPr lang="en-US" sz="1600" kern="1200" dirty="0"/>
        </a:p>
      </dsp:txBody>
      <dsp:txXfrm>
        <a:off x="8119275" y="2813334"/>
        <a:ext cx="1315811" cy="26613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BAF34-1228-4A15-BC99-98DF68606474}">
      <dsp:nvSpPr>
        <dsp:cNvPr id="0" name=""/>
        <dsp:cNvSpPr/>
      </dsp:nvSpPr>
      <dsp:spPr>
        <a:xfrm rot="5400000">
          <a:off x="-94021" y="98263"/>
          <a:ext cx="626809" cy="438766"/>
        </a:xfrm>
        <a:prstGeom prst="chevron">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effectLst/>
            </a:rPr>
            <a:t>1</a:t>
          </a:r>
          <a:endParaRPr lang="en-US" sz="2400" b="1" kern="1200" dirty="0">
            <a:effectLst/>
          </a:endParaRPr>
        </a:p>
      </dsp:txBody>
      <dsp:txXfrm rot="-5400000">
        <a:off x="1" y="223624"/>
        <a:ext cx="438766" cy="188043"/>
      </dsp:txXfrm>
    </dsp:sp>
    <dsp:sp modelId="{75D36ADE-6B84-4302-8712-370061765928}">
      <dsp:nvSpPr>
        <dsp:cNvPr id="0" name=""/>
        <dsp:cNvSpPr/>
      </dsp:nvSpPr>
      <dsp:spPr>
        <a:xfrm rot="5400000">
          <a:off x="4922209" y="-4479200"/>
          <a:ext cx="407640" cy="937452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dirty="0" smtClean="0">
              <a:effectLst/>
            </a:rPr>
            <a:t>Software components Involved in E.L.B.P</a:t>
          </a:r>
          <a:endParaRPr lang="en-US" sz="2800" b="1" kern="1200" dirty="0">
            <a:effectLst/>
          </a:endParaRPr>
        </a:p>
      </dsp:txBody>
      <dsp:txXfrm rot="-5400000">
        <a:off x="438767" y="24141"/>
        <a:ext cx="9354626" cy="367842"/>
      </dsp:txXfrm>
    </dsp:sp>
    <dsp:sp modelId="{8A011597-E4E6-4C66-9108-1F0577FB847A}">
      <dsp:nvSpPr>
        <dsp:cNvPr id="0" name=""/>
        <dsp:cNvSpPr/>
      </dsp:nvSpPr>
      <dsp:spPr>
        <a:xfrm rot="5400000">
          <a:off x="-94021" y="650469"/>
          <a:ext cx="626809" cy="438766"/>
        </a:xfrm>
        <a:prstGeom prst="chevron">
          <a:avLst/>
        </a:prstGeom>
        <a:solidFill>
          <a:schemeClr val="accent3">
            <a:hueOff val="368056"/>
            <a:satOff val="-7142"/>
            <a:lumOff val="-142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effectLst/>
            </a:rPr>
            <a:t>2</a:t>
          </a:r>
          <a:endParaRPr lang="en-US" sz="2400" b="1" kern="1200" dirty="0">
            <a:effectLst/>
          </a:endParaRPr>
        </a:p>
      </dsp:txBody>
      <dsp:txXfrm rot="-5400000">
        <a:off x="1" y="775830"/>
        <a:ext cx="438766" cy="188043"/>
      </dsp:txXfrm>
    </dsp:sp>
    <dsp:sp modelId="{DF55B58F-06AB-42E9-AA3E-385891F2A998}">
      <dsp:nvSpPr>
        <dsp:cNvPr id="0" name=""/>
        <dsp:cNvSpPr/>
      </dsp:nvSpPr>
      <dsp:spPr>
        <a:xfrm rot="5400000">
          <a:off x="4922316" y="-3927101"/>
          <a:ext cx="407425" cy="937452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1" kern="1200" smtClean="0">
              <a:effectLst/>
            </a:rPr>
            <a:t>Steps during Booting process of a conventional PC</a:t>
          </a:r>
          <a:endParaRPr lang="en-US" sz="2400" b="1" kern="1200" dirty="0">
            <a:effectLst/>
          </a:endParaRPr>
        </a:p>
      </dsp:txBody>
      <dsp:txXfrm rot="-5400000">
        <a:off x="438767" y="576337"/>
        <a:ext cx="9354636" cy="367647"/>
      </dsp:txXfrm>
    </dsp:sp>
    <dsp:sp modelId="{CBD97B34-C933-4C1C-8224-690262C8A38E}">
      <dsp:nvSpPr>
        <dsp:cNvPr id="0" name=""/>
        <dsp:cNvSpPr/>
      </dsp:nvSpPr>
      <dsp:spPr>
        <a:xfrm rot="5400000">
          <a:off x="-94021" y="1202675"/>
          <a:ext cx="626809" cy="438766"/>
        </a:xfrm>
        <a:prstGeom prst="chevron">
          <a:avLst/>
        </a:prstGeom>
        <a:solidFill>
          <a:schemeClr val="accent3">
            <a:hueOff val="736113"/>
            <a:satOff val="-14285"/>
            <a:lumOff val="-285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effectLst/>
            </a:rPr>
            <a:t>3</a:t>
          </a:r>
          <a:endParaRPr lang="en-US" sz="2400" b="1" kern="1200" dirty="0">
            <a:effectLst/>
          </a:endParaRPr>
        </a:p>
      </dsp:txBody>
      <dsp:txXfrm rot="-5400000">
        <a:off x="1" y="1328036"/>
        <a:ext cx="438766" cy="188043"/>
      </dsp:txXfrm>
    </dsp:sp>
    <dsp:sp modelId="{89203F42-73D0-477B-A1ED-7257B688D7F8}">
      <dsp:nvSpPr>
        <dsp:cNvPr id="0" name=""/>
        <dsp:cNvSpPr/>
      </dsp:nvSpPr>
      <dsp:spPr>
        <a:xfrm rot="5400000">
          <a:off x="4922316" y="-3374895"/>
          <a:ext cx="407425" cy="937452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smtClean="0">
              <a:effectLst/>
            </a:rPr>
            <a:t>Booting process for an Embedded Systems</a:t>
          </a:r>
          <a:endParaRPr lang="en-US" sz="2800" b="1" kern="1200" dirty="0">
            <a:effectLst/>
          </a:endParaRPr>
        </a:p>
      </dsp:txBody>
      <dsp:txXfrm rot="-5400000">
        <a:off x="438767" y="1128543"/>
        <a:ext cx="9354636" cy="367647"/>
      </dsp:txXfrm>
    </dsp:sp>
    <dsp:sp modelId="{AB97AE06-61B9-4F63-A5CC-515E9B1BFF55}">
      <dsp:nvSpPr>
        <dsp:cNvPr id="0" name=""/>
        <dsp:cNvSpPr/>
      </dsp:nvSpPr>
      <dsp:spPr>
        <a:xfrm rot="5400000">
          <a:off x="-94021" y="1754881"/>
          <a:ext cx="626809" cy="438766"/>
        </a:xfrm>
        <a:prstGeom prst="chevron">
          <a:avLst/>
        </a:prstGeom>
        <a:solidFill>
          <a:schemeClr val="accent3">
            <a:hueOff val="1104169"/>
            <a:satOff val="-21427"/>
            <a:lumOff val="-428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effectLst/>
            </a:rPr>
            <a:t>4</a:t>
          </a:r>
          <a:endParaRPr lang="en-US" sz="2400" b="1" kern="1200" dirty="0">
            <a:effectLst/>
          </a:endParaRPr>
        </a:p>
      </dsp:txBody>
      <dsp:txXfrm rot="-5400000">
        <a:off x="1" y="1880242"/>
        <a:ext cx="438766" cy="188043"/>
      </dsp:txXfrm>
    </dsp:sp>
    <dsp:sp modelId="{7FE2A443-2FE0-40C3-8B6E-E10ECF10FE94}">
      <dsp:nvSpPr>
        <dsp:cNvPr id="0" name=""/>
        <dsp:cNvSpPr/>
      </dsp:nvSpPr>
      <dsp:spPr>
        <a:xfrm rot="5400000">
          <a:off x="4922316" y="-2822689"/>
          <a:ext cx="407425" cy="937452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smtClean="0">
              <a:effectLst/>
            </a:rPr>
            <a:t>What is System Startup?</a:t>
          </a:r>
          <a:endParaRPr lang="en-US" sz="2800" b="1" kern="1200" dirty="0">
            <a:effectLst/>
          </a:endParaRPr>
        </a:p>
      </dsp:txBody>
      <dsp:txXfrm rot="-5400000">
        <a:off x="438767" y="1680749"/>
        <a:ext cx="9354636" cy="367647"/>
      </dsp:txXfrm>
    </dsp:sp>
    <dsp:sp modelId="{88060866-91CF-4F9E-A3E0-CD33A8F5D981}">
      <dsp:nvSpPr>
        <dsp:cNvPr id="0" name=""/>
        <dsp:cNvSpPr/>
      </dsp:nvSpPr>
      <dsp:spPr>
        <a:xfrm rot="5400000">
          <a:off x="-94021" y="2307087"/>
          <a:ext cx="626809" cy="438766"/>
        </a:xfrm>
        <a:prstGeom prst="chevron">
          <a:avLst/>
        </a:prstGeom>
        <a:solidFill>
          <a:schemeClr val="accent3">
            <a:hueOff val="1472225"/>
            <a:satOff val="-28570"/>
            <a:lumOff val="-571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effectLst/>
            </a:rPr>
            <a:t>5</a:t>
          </a:r>
          <a:endParaRPr lang="en-US" sz="2400" b="1" kern="1200" dirty="0">
            <a:effectLst/>
          </a:endParaRPr>
        </a:p>
      </dsp:txBody>
      <dsp:txXfrm rot="-5400000">
        <a:off x="1" y="2432448"/>
        <a:ext cx="438766" cy="188043"/>
      </dsp:txXfrm>
    </dsp:sp>
    <dsp:sp modelId="{8B1D4705-9C48-444B-8397-B5065351413F}">
      <dsp:nvSpPr>
        <dsp:cNvPr id="0" name=""/>
        <dsp:cNvSpPr/>
      </dsp:nvSpPr>
      <dsp:spPr>
        <a:xfrm rot="5400000">
          <a:off x="4922316" y="-2270483"/>
          <a:ext cx="407425" cy="937452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smtClean="0">
              <a:effectLst/>
            </a:rPr>
            <a:t>The Primary boot loader</a:t>
          </a:r>
          <a:endParaRPr lang="en-US" sz="2800" b="1" kern="1200" dirty="0">
            <a:effectLst/>
          </a:endParaRPr>
        </a:p>
      </dsp:txBody>
      <dsp:txXfrm rot="-5400000">
        <a:off x="438767" y="2232955"/>
        <a:ext cx="9354636" cy="367647"/>
      </dsp:txXfrm>
    </dsp:sp>
    <dsp:sp modelId="{C536F4FC-B40D-4FD1-9F9E-32BAACEEE719}">
      <dsp:nvSpPr>
        <dsp:cNvPr id="0" name=""/>
        <dsp:cNvSpPr/>
      </dsp:nvSpPr>
      <dsp:spPr>
        <a:xfrm rot="5400000">
          <a:off x="-94021" y="2859293"/>
          <a:ext cx="626809" cy="438766"/>
        </a:xfrm>
        <a:prstGeom prst="chevron">
          <a:avLst/>
        </a:prstGeom>
        <a:solidFill>
          <a:schemeClr val="accent3">
            <a:hueOff val="1840282"/>
            <a:satOff val="-35712"/>
            <a:lumOff val="-714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effectLst/>
            </a:rPr>
            <a:t>6</a:t>
          </a:r>
          <a:endParaRPr lang="en-US" sz="2400" b="1" kern="1200" dirty="0">
            <a:effectLst/>
          </a:endParaRPr>
        </a:p>
      </dsp:txBody>
      <dsp:txXfrm rot="-5400000">
        <a:off x="1" y="2984654"/>
        <a:ext cx="438766" cy="188043"/>
      </dsp:txXfrm>
    </dsp:sp>
    <dsp:sp modelId="{ABDEBA8C-756F-45CF-98AE-72B1FD2B017F}">
      <dsp:nvSpPr>
        <dsp:cNvPr id="0" name=""/>
        <dsp:cNvSpPr/>
      </dsp:nvSpPr>
      <dsp:spPr>
        <a:xfrm rot="5400000">
          <a:off x="4922316" y="-1718277"/>
          <a:ext cx="407425" cy="937452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smtClean="0">
              <a:effectLst/>
            </a:rPr>
            <a:t>Secondary boot loader</a:t>
          </a:r>
          <a:endParaRPr lang="en-US" sz="2800" b="1" kern="1200" dirty="0">
            <a:effectLst/>
          </a:endParaRPr>
        </a:p>
      </dsp:txBody>
      <dsp:txXfrm rot="-5400000">
        <a:off x="438767" y="2785161"/>
        <a:ext cx="9354636" cy="367647"/>
      </dsp:txXfrm>
    </dsp:sp>
    <dsp:sp modelId="{7B1C97FC-DA1E-4C8C-B22E-17603829F0B5}">
      <dsp:nvSpPr>
        <dsp:cNvPr id="0" name=""/>
        <dsp:cNvSpPr/>
      </dsp:nvSpPr>
      <dsp:spPr>
        <a:xfrm rot="5400000">
          <a:off x="-94021" y="3411499"/>
          <a:ext cx="626809" cy="438766"/>
        </a:xfrm>
        <a:prstGeom prst="chevron">
          <a:avLst/>
        </a:prstGeom>
        <a:solidFill>
          <a:schemeClr val="accent3">
            <a:hueOff val="2208338"/>
            <a:satOff val="-42855"/>
            <a:lumOff val="-857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effectLst/>
            </a:rPr>
            <a:t>7</a:t>
          </a:r>
          <a:endParaRPr lang="en-US" sz="2400" b="1" kern="1200" dirty="0">
            <a:effectLst/>
          </a:endParaRPr>
        </a:p>
      </dsp:txBody>
      <dsp:txXfrm rot="-5400000">
        <a:off x="1" y="3536860"/>
        <a:ext cx="438766" cy="188043"/>
      </dsp:txXfrm>
    </dsp:sp>
    <dsp:sp modelId="{D6E2620E-6393-4BBD-A835-FE2DF6BF2CFA}">
      <dsp:nvSpPr>
        <dsp:cNvPr id="0" name=""/>
        <dsp:cNvSpPr/>
      </dsp:nvSpPr>
      <dsp:spPr>
        <a:xfrm rot="5400000">
          <a:off x="4922316" y="-1166071"/>
          <a:ext cx="407425" cy="937452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smtClean="0">
              <a:effectLst/>
            </a:rPr>
            <a:t>Kernel Invocation</a:t>
          </a:r>
          <a:endParaRPr lang="en-US" sz="2800" b="1" kern="1200" dirty="0">
            <a:effectLst/>
          </a:endParaRPr>
        </a:p>
      </dsp:txBody>
      <dsp:txXfrm rot="-5400000">
        <a:off x="438767" y="3337367"/>
        <a:ext cx="9354636" cy="367647"/>
      </dsp:txXfrm>
    </dsp:sp>
    <dsp:sp modelId="{C63A3053-A978-4A5A-95B7-29528E4906E9}">
      <dsp:nvSpPr>
        <dsp:cNvPr id="0" name=""/>
        <dsp:cNvSpPr/>
      </dsp:nvSpPr>
      <dsp:spPr>
        <a:xfrm rot="5400000">
          <a:off x="-94021" y="3963705"/>
          <a:ext cx="626809" cy="438766"/>
        </a:xfrm>
        <a:prstGeom prst="chevron">
          <a:avLst/>
        </a:prstGeom>
        <a:solidFill>
          <a:schemeClr val="accent3">
            <a:hueOff val="2576394"/>
            <a:satOff val="-49997"/>
            <a:lumOff val="-1000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effectLst/>
            </a:rPr>
            <a:t>8</a:t>
          </a:r>
          <a:endParaRPr lang="en-US" sz="2400" b="1" kern="1200" dirty="0">
            <a:effectLst/>
          </a:endParaRPr>
        </a:p>
      </dsp:txBody>
      <dsp:txXfrm rot="-5400000">
        <a:off x="1" y="4089066"/>
        <a:ext cx="438766" cy="188043"/>
      </dsp:txXfrm>
    </dsp:sp>
    <dsp:sp modelId="{4B7FE081-14CF-49CC-AD8B-689AD552A2F4}">
      <dsp:nvSpPr>
        <dsp:cNvPr id="0" name=""/>
        <dsp:cNvSpPr/>
      </dsp:nvSpPr>
      <dsp:spPr>
        <a:xfrm rot="5400000">
          <a:off x="4922316" y="-613865"/>
          <a:ext cx="407425" cy="937452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smtClean="0">
              <a:effectLst/>
            </a:rPr>
            <a:t>Kernel Image</a:t>
          </a:r>
          <a:endParaRPr lang="en-US" sz="2800" b="1" kern="1200" dirty="0">
            <a:effectLst/>
          </a:endParaRPr>
        </a:p>
      </dsp:txBody>
      <dsp:txXfrm rot="-5400000">
        <a:off x="438767" y="3889573"/>
        <a:ext cx="9354636" cy="3676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BAF34-1228-4A15-BC99-98DF68606474}">
      <dsp:nvSpPr>
        <dsp:cNvPr id="0" name=""/>
        <dsp:cNvSpPr/>
      </dsp:nvSpPr>
      <dsp:spPr>
        <a:xfrm rot="5400000">
          <a:off x="-92679" y="97167"/>
          <a:ext cx="617860" cy="432502"/>
        </a:xfrm>
        <a:prstGeom prst="chevron">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effectLst/>
            </a:rPr>
            <a:t>1</a:t>
          </a:r>
          <a:endParaRPr lang="en-US" sz="2400" b="1" kern="1200" dirty="0">
            <a:effectLst/>
          </a:endParaRPr>
        </a:p>
      </dsp:txBody>
      <dsp:txXfrm rot="-5400000">
        <a:off x="0" y="220739"/>
        <a:ext cx="432502" cy="185358"/>
      </dsp:txXfrm>
    </dsp:sp>
    <dsp:sp modelId="{75D36ADE-6B84-4302-8712-370061765928}">
      <dsp:nvSpPr>
        <dsp:cNvPr id="0" name=""/>
        <dsp:cNvSpPr/>
      </dsp:nvSpPr>
      <dsp:spPr>
        <a:xfrm rot="5400000">
          <a:off x="4813974" y="-4376983"/>
          <a:ext cx="401820" cy="916476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dirty="0" smtClean="0">
              <a:effectLst/>
            </a:rPr>
            <a:t>Software components Involved in E.L.B.P</a:t>
          </a:r>
          <a:endParaRPr lang="en-US" sz="2800" b="1" kern="1200" dirty="0">
            <a:effectLst/>
          </a:endParaRPr>
        </a:p>
      </dsp:txBody>
      <dsp:txXfrm rot="-5400000">
        <a:off x="432502" y="24104"/>
        <a:ext cx="9145150" cy="362590"/>
      </dsp:txXfrm>
    </dsp:sp>
    <dsp:sp modelId="{8A011597-E4E6-4C66-9108-1F0577FB847A}">
      <dsp:nvSpPr>
        <dsp:cNvPr id="0" name=""/>
        <dsp:cNvSpPr/>
      </dsp:nvSpPr>
      <dsp:spPr>
        <a:xfrm rot="5400000">
          <a:off x="-92679" y="640294"/>
          <a:ext cx="617860" cy="432502"/>
        </a:xfrm>
        <a:prstGeom prst="chevron">
          <a:avLst/>
        </a:prstGeom>
        <a:solidFill>
          <a:schemeClr val="accent3">
            <a:hueOff val="368056"/>
            <a:satOff val="-7142"/>
            <a:lumOff val="-142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effectLst/>
            </a:rPr>
            <a:t>2</a:t>
          </a:r>
          <a:endParaRPr lang="en-US" sz="2400" b="1" kern="1200" dirty="0">
            <a:effectLst/>
          </a:endParaRPr>
        </a:p>
      </dsp:txBody>
      <dsp:txXfrm rot="-5400000">
        <a:off x="0" y="763866"/>
        <a:ext cx="432502" cy="185358"/>
      </dsp:txXfrm>
    </dsp:sp>
    <dsp:sp modelId="{DF55B58F-06AB-42E9-AA3E-385891F2A998}">
      <dsp:nvSpPr>
        <dsp:cNvPr id="0" name=""/>
        <dsp:cNvSpPr/>
      </dsp:nvSpPr>
      <dsp:spPr>
        <a:xfrm rot="5400000">
          <a:off x="4814080" y="-3833962"/>
          <a:ext cx="401609" cy="916476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smtClean="0">
              <a:effectLst/>
            </a:rPr>
            <a:t>Steps during Booting process of a conventional PC</a:t>
          </a:r>
          <a:endParaRPr lang="en-US" sz="2400" b="1" kern="1200" dirty="0">
            <a:effectLst/>
          </a:endParaRPr>
        </a:p>
      </dsp:txBody>
      <dsp:txXfrm rot="-5400000">
        <a:off x="432503" y="567220"/>
        <a:ext cx="9145160" cy="362399"/>
      </dsp:txXfrm>
    </dsp:sp>
    <dsp:sp modelId="{CBD97B34-C933-4C1C-8224-690262C8A38E}">
      <dsp:nvSpPr>
        <dsp:cNvPr id="0" name=""/>
        <dsp:cNvSpPr/>
      </dsp:nvSpPr>
      <dsp:spPr>
        <a:xfrm rot="5400000">
          <a:off x="-92679" y="1183421"/>
          <a:ext cx="617860" cy="432502"/>
        </a:xfrm>
        <a:prstGeom prst="chevron">
          <a:avLst/>
        </a:prstGeom>
        <a:solidFill>
          <a:schemeClr val="accent3">
            <a:hueOff val="736113"/>
            <a:satOff val="-14285"/>
            <a:lumOff val="-285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effectLst/>
            </a:rPr>
            <a:t>3</a:t>
          </a:r>
          <a:endParaRPr lang="en-US" sz="2400" b="1" kern="1200" dirty="0">
            <a:effectLst/>
          </a:endParaRPr>
        </a:p>
      </dsp:txBody>
      <dsp:txXfrm rot="-5400000">
        <a:off x="0" y="1306993"/>
        <a:ext cx="432502" cy="185358"/>
      </dsp:txXfrm>
    </dsp:sp>
    <dsp:sp modelId="{89203F42-73D0-477B-A1ED-7257B688D7F8}">
      <dsp:nvSpPr>
        <dsp:cNvPr id="0" name=""/>
        <dsp:cNvSpPr/>
      </dsp:nvSpPr>
      <dsp:spPr>
        <a:xfrm rot="5400000">
          <a:off x="4814080" y="-3290835"/>
          <a:ext cx="401609" cy="916476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dirty="0" smtClean="0">
              <a:effectLst/>
            </a:rPr>
            <a:t>Booting process for an Embedded Systems</a:t>
          </a:r>
          <a:endParaRPr lang="en-US" sz="2800" b="1" kern="1200" dirty="0">
            <a:effectLst/>
          </a:endParaRPr>
        </a:p>
      </dsp:txBody>
      <dsp:txXfrm rot="-5400000">
        <a:off x="432503" y="1110347"/>
        <a:ext cx="9145160" cy="362399"/>
      </dsp:txXfrm>
    </dsp:sp>
    <dsp:sp modelId="{AB97AE06-61B9-4F63-A5CC-515E9B1BFF55}">
      <dsp:nvSpPr>
        <dsp:cNvPr id="0" name=""/>
        <dsp:cNvSpPr/>
      </dsp:nvSpPr>
      <dsp:spPr>
        <a:xfrm rot="5400000">
          <a:off x="-92679" y="1726549"/>
          <a:ext cx="617860" cy="432502"/>
        </a:xfrm>
        <a:prstGeom prst="chevron">
          <a:avLst/>
        </a:prstGeom>
        <a:solidFill>
          <a:schemeClr val="accent3">
            <a:hueOff val="1104169"/>
            <a:satOff val="-21427"/>
            <a:lumOff val="-428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effectLst/>
            </a:rPr>
            <a:t>4</a:t>
          </a:r>
          <a:endParaRPr lang="en-US" sz="2400" b="1" kern="1200" dirty="0">
            <a:effectLst/>
          </a:endParaRPr>
        </a:p>
      </dsp:txBody>
      <dsp:txXfrm rot="-5400000">
        <a:off x="0" y="1850121"/>
        <a:ext cx="432502" cy="185358"/>
      </dsp:txXfrm>
    </dsp:sp>
    <dsp:sp modelId="{7FE2A443-2FE0-40C3-8B6E-E10ECF10FE94}">
      <dsp:nvSpPr>
        <dsp:cNvPr id="0" name=""/>
        <dsp:cNvSpPr/>
      </dsp:nvSpPr>
      <dsp:spPr>
        <a:xfrm rot="5400000">
          <a:off x="4814080" y="-2747707"/>
          <a:ext cx="401609" cy="916476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dirty="0" smtClean="0">
              <a:effectLst/>
            </a:rPr>
            <a:t>What is System Startup?</a:t>
          </a:r>
          <a:endParaRPr lang="en-US" sz="2800" b="1" kern="1200" dirty="0">
            <a:effectLst/>
          </a:endParaRPr>
        </a:p>
      </dsp:txBody>
      <dsp:txXfrm rot="-5400000">
        <a:off x="432503" y="1653475"/>
        <a:ext cx="9145160" cy="362399"/>
      </dsp:txXfrm>
    </dsp:sp>
    <dsp:sp modelId="{88060866-91CF-4F9E-A3E0-CD33A8F5D981}">
      <dsp:nvSpPr>
        <dsp:cNvPr id="0" name=""/>
        <dsp:cNvSpPr/>
      </dsp:nvSpPr>
      <dsp:spPr>
        <a:xfrm rot="5400000">
          <a:off x="-92679" y="2269676"/>
          <a:ext cx="617860" cy="432502"/>
        </a:xfrm>
        <a:prstGeom prst="chevron">
          <a:avLst/>
        </a:prstGeom>
        <a:solidFill>
          <a:schemeClr val="accent3">
            <a:hueOff val="1472225"/>
            <a:satOff val="-28570"/>
            <a:lumOff val="-571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effectLst/>
            </a:rPr>
            <a:t>5</a:t>
          </a:r>
          <a:endParaRPr lang="en-US" sz="2400" b="1" kern="1200" dirty="0">
            <a:effectLst/>
          </a:endParaRPr>
        </a:p>
      </dsp:txBody>
      <dsp:txXfrm rot="-5400000">
        <a:off x="0" y="2393248"/>
        <a:ext cx="432502" cy="185358"/>
      </dsp:txXfrm>
    </dsp:sp>
    <dsp:sp modelId="{8B1D4705-9C48-444B-8397-B5065351413F}">
      <dsp:nvSpPr>
        <dsp:cNvPr id="0" name=""/>
        <dsp:cNvSpPr/>
      </dsp:nvSpPr>
      <dsp:spPr>
        <a:xfrm rot="5400000">
          <a:off x="4814080" y="-2204580"/>
          <a:ext cx="401609" cy="916476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dirty="0" smtClean="0">
              <a:effectLst/>
            </a:rPr>
            <a:t>The Primary boot loader</a:t>
          </a:r>
          <a:endParaRPr lang="en-US" sz="2800" b="1" kern="1200" dirty="0">
            <a:effectLst/>
          </a:endParaRPr>
        </a:p>
      </dsp:txBody>
      <dsp:txXfrm rot="-5400000">
        <a:off x="432503" y="2196602"/>
        <a:ext cx="9145160" cy="362399"/>
      </dsp:txXfrm>
    </dsp:sp>
    <dsp:sp modelId="{C536F4FC-B40D-4FD1-9F9E-32BAACEEE719}">
      <dsp:nvSpPr>
        <dsp:cNvPr id="0" name=""/>
        <dsp:cNvSpPr/>
      </dsp:nvSpPr>
      <dsp:spPr>
        <a:xfrm rot="5400000">
          <a:off x="-92679" y="2812803"/>
          <a:ext cx="617860" cy="432502"/>
        </a:xfrm>
        <a:prstGeom prst="chevron">
          <a:avLst/>
        </a:prstGeom>
        <a:solidFill>
          <a:schemeClr val="accent3">
            <a:hueOff val="1840282"/>
            <a:satOff val="-35712"/>
            <a:lumOff val="-714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effectLst/>
            </a:rPr>
            <a:t>6</a:t>
          </a:r>
          <a:endParaRPr lang="en-US" sz="2400" b="1" kern="1200" dirty="0">
            <a:effectLst/>
          </a:endParaRPr>
        </a:p>
      </dsp:txBody>
      <dsp:txXfrm rot="-5400000">
        <a:off x="0" y="2936375"/>
        <a:ext cx="432502" cy="185358"/>
      </dsp:txXfrm>
    </dsp:sp>
    <dsp:sp modelId="{ABDEBA8C-756F-45CF-98AE-72B1FD2B017F}">
      <dsp:nvSpPr>
        <dsp:cNvPr id="0" name=""/>
        <dsp:cNvSpPr/>
      </dsp:nvSpPr>
      <dsp:spPr>
        <a:xfrm rot="5400000">
          <a:off x="4814080" y="-1661453"/>
          <a:ext cx="401609" cy="916476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dirty="0" smtClean="0">
              <a:effectLst/>
            </a:rPr>
            <a:t>Secondary boot loader</a:t>
          </a:r>
          <a:endParaRPr lang="en-US" sz="2800" b="1" kern="1200" dirty="0">
            <a:effectLst/>
          </a:endParaRPr>
        </a:p>
      </dsp:txBody>
      <dsp:txXfrm rot="-5400000">
        <a:off x="432503" y="2739729"/>
        <a:ext cx="9145160" cy="362399"/>
      </dsp:txXfrm>
    </dsp:sp>
    <dsp:sp modelId="{7B1C97FC-DA1E-4C8C-B22E-17603829F0B5}">
      <dsp:nvSpPr>
        <dsp:cNvPr id="0" name=""/>
        <dsp:cNvSpPr/>
      </dsp:nvSpPr>
      <dsp:spPr>
        <a:xfrm rot="5400000">
          <a:off x="-92679" y="3355930"/>
          <a:ext cx="617860" cy="432502"/>
        </a:xfrm>
        <a:prstGeom prst="chevron">
          <a:avLst/>
        </a:prstGeom>
        <a:solidFill>
          <a:schemeClr val="accent3">
            <a:hueOff val="2208338"/>
            <a:satOff val="-42855"/>
            <a:lumOff val="-857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effectLst/>
            </a:rPr>
            <a:t>7</a:t>
          </a:r>
          <a:endParaRPr lang="en-US" sz="2400" b="1" kern="1200" dirty="0">
            <a:effectLst/>
          </a:endParaRPr>
        </a:p>
      </dsp:txBody>
      <dsp:txXfrm rot="-5400000">
        <a:off x="0" y="3479502"/>
        <a:ext cx="432502" cy="185358"/>
      </dsp:txXfrm>
    </dsp:sp>
    <dsp:sp modelId="{D6E2620E-6393-4BBD-A835-FE2DF6BF2CFA}">
      <dsp:nvSpPr>
        <dsp:cNvPr id="0" name=""/>
        <dsp:cNvSpPr/>
      </dsp:nvSpPr>
      <dsp:spPr>
        <a:xfrm rot="5400000">
          <a:off x="4814080" y="-1118326"/>
          <a:ext cx="401609" cy="916476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smtClean="0">
              <a:effectLst/>
            </a:rPr>
            <a:t>Kernel Invocation</a:t>
          </a:r>
          <a:endParaRPr lang="en-US" sz="2800" b="1" kern="1200" dirty="0">
            <a:effectLst/>
          </a:endParaRPr>
        </a:p>
      </dsp:txBody>
      <dsp:txXfrm rot="-5400000">
        <a:off x="432503" y="3282856"/>
        <a:ext cx="9145160" cy="362399"/>
      </dsp:txXfrm>
    </dsp:sp>
    <dsp:sp modelId="{C63A3053-A978-4A5A-95B7-29528E4906E9}">
      <dsp:nvSpPr>
        <dsp:cNvPr id="0" name=""/>
        <dsp:cNvSpPr/>
      </dsp:nvSpPr>
      <dsp:spPr>
        <a:xfrm rot="5400000">
          <a:off x="-92679" y="3899057"/>
          <a:ext cx="617860" cy="432502"/>
        </a:xfrm>
        <a:prstGeom prst="chevron">
          <a:avLst/>
        </a:prstGeom>
        <a:solidFill>
          <a:schemeClr val="accent3">
            <a:hueOff val="2576394"/>
            <a:satOff val="-49997"/>
            <a:lumOff val="-1000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effectLst/>
            </a:rPr>
            <a:t>8</a:t>
          </a:r>
          <a:endParaRPr lang="en-US" sz="2400" b="1" kern="1200" dirty="0">
            <a:effectLst/>
          </a:endParaRPr>
        </a:p>
      </dsp:txBody>
      <dsp:txXfrm rot="-5400000">
        <a:off x="0" y="4022629"/>
        <a:ext cx="432502" cy="185358"/>
      </dsp:txXfrm>
    </dsp:sp>
    <dsp:sp modelId="{4B7FE081-14CF-49CC-AD8B-689AD552A2F4}">
      <dsp:nvSpPr>
        <dsp:cNvPr id="0" name=""/>
        <dsp:cNvSpPr/>
      </dsp:nvSpPr>
      <dsp:spPr>
        <a:xfrm rot="5400000">
          <a:off x="4814080" y="-575199"/>
          <a:ext cx="401609" cy="916476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dirty="0" smtClean="0">
              <a:effectLst/>
            </a:rPr>
            <a:t>Kernel Image</a:t>
          </a:r>
          <a:endParaRPr lang="en-US" sz="2800" b="1" kern="1200" dirty="0">
            <a:effectLst/>
          </a:endParaRPr>
        </a:p>
      </dsp:txBody>
      <dsp:txXfrm rot="-5400000">
        <a:off x="432503" y="3825983"/>
        <a:ext cx="9145160" cy="362399"/>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10/27/2016</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Kernel_space" TargetMode="External"/><Relationship Id="rId7" Type="http://schemas.openxmlformats.org/officeDocument/2006/relationships/hyperlink" Target="https://en.wikipedia.org/wiki/System_calls"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en.wikipedia.org/wiki/Ps_(Unix)" TargetMode="External"/><Relationship Id="rId5" Type="http://schemas.openxmlformats.org/officeDocument/2006/relationships/hyperlink" Target="https://en.wikipedia.org/wiki/GNU" TargetMode="External"/><Relationship Id="rId4" Type="http://schemas.openxmlformats.org/officeDocument/2006/relationships/hyperlink" Target="https://en.wikipedia.org/wiki/User_space"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Kernel_space" TargetMode="External"/><Relationship Id="rId7" Type="http://schemas.openxmlformats.org/officeDocument/2006/relationships/hyperlink" Target="https://en.wikipedia.org/wiki/System_calls"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en.wikipedia.org/wiki/Ps_(Unix)" TargetMode="External"/><Relationship Id="rId5" Type="http://schemas.openxmlformats.org/officeDocument/2006/relationships/hyperlink" Target="https://en.wikipedia.org/wiki/GNU" TargetMode="External"/><Relationship Id="rId4" Type="http://schemas.openxmlformats.org/officeDocument/2006/relationships/hyperlink" Target="https://en.wikipedia.org/wiki/User_space"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Kernel_space" TargetMode="External"/><Relationship Id="rId7" Type="http://schemas.openxmlformats.org/officeDocument/2006/relationships/hyperlink" Target="https://en.wikipedia.org/wiki/System_calls"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en.wikipedia.org/wiki/Ps_(Unix)" TargetMode="External"/><Relationship Id="rId5" Type="http://schemas.openxmlformats.org/officeDocument/2006/relationships/hyperlink" Target="https://en.wikipedia.org/wiki/GNU" TargetMode="External"/><Relationship Id="rId4" Type="http://schemas.openxmlformats.org/officeDocument/2006/relationships/hyperlink" Target="https://en.wikipedia.org/wiki/User_spac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proc filesystem provides a method of communication between </a:t>
            </a:r>
            <a:r>
              <a:rPr lang="en-US" sz="1200" u="sng" kern="1200" dirty="0" smtClean="0">
                <a:solidFill>
                  <a:schemeClr val="tx1"/>
                </a:solidFill>
                <a:effectLst/>
                <a:latin typeface="+mn-lt"/>
                <a:ea typeface="+mn-ea"/>
                <a:cs typeface="+mn-cs"/>
                <a:hlinkClick r:id="rId3" tooltip="Kernel space"/>
              </a:rPr>
              <a:t>kernel space</a:t>
            </a:r>
            <a:r>
              <a:rPr lang="en-US" sz="1200" kern="1200" dirty="0" smtClean="0">
                <a:solidFill>
                  <a:schemeClr val="tx1"/>
                </a:solidFill>
                <a:effectLst/>
                <a:latin typeface="+mn-lt"/>
                <a:ea typeface="+mn-ea"/>
                <a:cs typeface="+mn-cs"/>
              </a:rPr>
              <a:t> and </a:t>
            </a:r>
            <a:r>
              <a:rPr lang="en-US" sz="1200" u="sng" kern="1200" dirty="0" smtClean="0">
                <a:solidFill>
                  <a:schemeClr val="tx1"/>
                </a:solidFill>
                <a:effectLst/>
                <a:latin typeface="+mn-lt"/>
                <a:ea typeface="+mn-ea"/>
                <a:cs typeface="+mn-cs"/>
                <a:hlinkClick r:id="rId4" tooltip="User space"/>
              </a:rPr>
              <a:t>user space</a:t>
            </a:r>
            <a:r>
              <a:rPr lang="en-US" sz="1200" kern="1200" dirty="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For example, the </a:t>
            </a:r>
            <a:r>
              <a:rPr lang="en-US" sz="1200" u="sng" kern="1200" smtClean="0">
                <a:solidFill>
                  <a:schemeClr val="tx1"/>
                </a:solidFill>
                <a:effectLst/>
                <a:latin typeface="+mn-lt"/>
                <a:ea typeface="+mn-ea"/>
                <a:cs typeface="+mn-cs"/>
                <a:hlinkClick r:id="rId5" tooltip="GNU"/>
              </a:rPr>
              <a:t>GNU</a:t>
            </a:r>
            <a:r>
              <a:rPr lang="en-US" sz="1200" kern="1200" smtClean="0">
                <a:solidFill>
                  <a:schemeClr val="tx1"/>
                </a:solidFill>
                <a:effectLst/>
                <a:latin typeface="+mn-lt"/>
                <a:ea typeface="+mn-ea"/>
                <a:cs typeface="+mn-cs"/>
              </a:rPr>
              <a:t> version of the process reporting utility </a:t>
            </a:r>
            <a:r>
              <a:rPr lang="en-US" sz="1200" u="sng" kern="1200" smtClean="0">
                <a:solidFill>
                  <a:schemeClr val="tx1"/>
                </a:solidFill>
                <a:effectLst/>
                <a:latin typeface="+mn-lt"/>
                <a:ea typeface="+mn-ea"/>
                <a:cs typeface="+mn-cs"/>
                <a:hlinkClick r:id="rId6" tooltip="Ps (Unix)"/>
              </a:rPr>
              <a:t>process</a:t>
            </a:r>
            <a:r>
              <a:rPr lang="en-US" sz="1200" kern="1200" smtClean="0">
                <a:solidFill>
                  <a:schemeClr val="tx1"/>
                </a:solidFill>
                <a:effectLst/>
                <a:latin typeface="+mn-lt"/>
                <a:ea typeface="+mn-ea"/>
                <a:cs typeface="+mn-cs"/>
              </a:rPr>
              <a:t> status uses the proc file system to obtain its data, without using any specialized </a:t>
            </a:r>
            <a:r>
              <a:rPr lang="en-US" sz="1200" u="sng" kern="1200" smtClean="0">
                <a:solidFill>
                  <a:schemeClr val="tx1"/>
                </a:solidFill>
                <a:effectLst/>
                <a:latin typeface="+mn-lt"/>
                <a:ea typeface="+mn-ea"/>
                <a:cs typeface="+mn-cs"/>
                <a:hlinkClick r:id="rId7" tooltip="System calls"/>
              </a:rPr>
              <a:t>system calls</a:t>
            </a:r>
            <a:r>
              <a:rPr lang="en-US" sz="1200" kern="1200" smtClean="0">
                <a:solidFill>
                  <a:schemeClr val="tx1"/>
                </a:solidFill>
                <a:effectLst/>
                <a:latin typeface="+mn-lt"/>
                <a:ea typeface="+mn-ea"/>
                <a:cs typeface="+mn-cs"/>
              </a:rPr>
              <a:t>.</a:t>
            </a:r>
          </a:p>
          <a:p>
            <a:endParaRPr lang="en-US"/>
          </a:p>
        </p:txBody>
      </p:sp>
      <p:sp>
        <p:nvSpPr>
          <p:cNvPr id="4" name="Slide Number Placeholder 3"/>
          <p:cNvSpPr>
            <a:spLocks noGrp="1"/>
          </p:cNvSpPr>
          <p:nvPr>
            <p:ph type="sldNum" sz="quarter" idx="10"/>
          </p:nvPr>
        </p:nvSpPr>
        <p:spPr/>
        <p:txBody>
          <a:bodyPr/>
          <a:lstStyle/>
          <a:p>
            <a:fld id="{A425D16B-934A-4DDA-AA9D-F9317AC24A5D}" type="slidenum">
              <a:rPr lang="en-US" smtClean="0"/>
              <a:t>26</a:t>
            </a:fld>
            <a:endParaRPr lang="en-US" dirty="0"/>
          </a:p>
        </p:txBody>
      </p:sp>
    </p:spTree>
    <p:extLst>
      <p:ext uri="{BB962C8B-B14F-4D97-AF65-F5344CB8AC3E}">
        <p14:creationId xmlns:p14="http://schemas.microsoft.com/office/powerpoint/2010/main" val="227511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proc filesystem provides a method of communication between </a:t>
            </a:r>
            <a:r>
              <a:rPr lang="en-US" sz="1200" u="sng" kern="1200" dirty="0" smtClean="0">
                <a:solidFill>
                  <a:schemeClr val="tx1"/>
                </a:solidFill>
                <a:effectLst/>
                <a:latin typeface="+mn-lt"/>
                <a:ea typeface="+mn-ea"/>
                <a:cs typeface="+mn-cs"/>
                <a:hlinkClick r:id="rId3" tooltip="Kernel space"/>
              </a:rPr>
              <a:t>kernel space</a:t>
            </a:r>
            <a:r>
              <a:rPr lang="en-US" sz="1200" kern="1200" dirty="0" smtClean="0">
                <a:solidFill>
                  <a:schemeClr val="tx1"/>
                </a:solidFill>
                <a:effectLst/>
                <a:latin typeface="+mn-lt"/>
                <a:ea typeface="+mn-ea"/>
                <a:cs typeface="+mn-cs"/>
              </a:rPr>
              <a:t> and </a:t>
            </a:r>
            <a:r>
              <a:rPr lang="en-US" sz="1200" u="sng" kern="1200" dirty="0" smtClean="0">
                <a:solidFill>
                  <a:schemeClr val="tx1"/>
                </a:solidFill>
                <a:effectLst/>
                <a:latin typeface="+mn-lt"/>
                <a:ea typeface="+mn-ea"/>
                <a:cs typeface="+mn-cs"/>
                <a:hlinkClick r:id="rId4" tooltip="User space"/>
              </a:rPr>
              <a:t>user space</a:t>
            </a:r>
            <a:r>
              <a:rPr lang="en-US" sz="1200" kern="1200" dirty="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For example, the </a:t>
            </a:r>
            <a:r>
              <a:rPr lang="en-US" sz="1200" u="sng" kern="1200" smtClean="0">
                <a:solidFill>
                  <a:schemeClr val="tx1"/>
                </a:solidFill>
                <a:effectLst/>
                <a:latin typeface="+mn-lt"/>
                <a:ea typeface="+mn-ea"/>
                <a:cs typeface="+mn-cs"/>
                <a:hlinkClick r:id="rId5" tooltip="GNU"/>
              </a:rPr>
              <a:t>GNU</a:t>
            </a:r>
            <a:r>
              <a:rPr lang="en-US" sz="1200" kern="1200" smtClean="0">
                <a:solidFill>
                  <a:schemeClr val="tx1"/>
                </a:solidFill>
                <a:effectLst/>
                <a:latin typeface="+mn-lt"/>
                <a:ea typeface="+mn-ea"/>
                <a:cs typeface="+mn-cs"/>
              </a:rPr>
              <a:t> version of the process reporting utility </a:t>
            </a:r>
            <a:r>
              <a:rPr lang="en-US" sz="1200" u="sng" kern="1200" smtClean="0">
                <a:solidFill>
                  <a:schemeClr val="tx1"/>
                </a:solidFill>
                <a:effectLst/>
                <a:latin typeface="+mn-lt"/>
                <a:ea typeface="+mn-ea"/>
                <a:cs typeface="+mn-cs"/>
                <a:hlinkClick r:id="rId6" tooltip="Ps (Unix)"/>
              </a:rPr>
              <a:t>process</a:t>
            </a:r>
            <a:r>
              <a:rPr lang="en-US" sz="1200" kern="1200" smtClean="0">
                <a:solidFill>
                  <a:schemeClr val="tx1"/>
                </a:solidFill>
                <a:effectLst/>
                <a:latin typeface="+mn-lt"/>
                <a:ea typeface="+mn-ea"/>
                <a:cs typeface="+mn-cs"/>
              </a:rPr>
              <a:t> status uses the proc file system to obtain its data, without using any specialized </a:t>
            </a:r>
            <a:r>
              <a:rPr lang="en-US" sz="1200" u="sng" kern="1200" smtClean="0">
                <a:solidFill>
                  <a:schemeClr val="tx1"/>
                </a:solidFill>
                <a:effectLst/>
                <a:latin typeface="+mn-lt"/>
                <a:ea typeface="+mn-ea"/>
                <a:cs typeface="+mn-cs"/>
                <a:hlinkClick r:id="rId7" tooltip="System calls"/>
              </a:rPr>
              <a:t>system calls</a:t>
            </a:r>
            <a:r>
              <a:rPr lang="en-US" sz="1200" kern="1200" smtClean="0">
                <a:solidFill>
                  <a:schemeClr val="tx1"/>
                </a:solidFill>
                <a:effectLst/>
                <a:latin typeface="+mn-lt"/>
                <a:ea typeface="+mn-ea"/>
                <a:cs typeface="+mn-cs"/>
              </a:rPr>
              <a:t>.</a:t>
            </a:r>
          </a:p>
          <a:p>
            <a:endParaRPr lang="en-US"/>
          </a:p>
        </p:txBody>
      </p:sp>
      <p:sp>
        <p:nvSpPr>
          <p:cNvPr id="4" name="Slide Number Placeholder 3"/>
          <p:cNvSpPr>
            <a:spLocks noGrp="1"/>
          </p:cNvSpPr>
          <p:nvPr>
            <p:ph type="sldNum" sz="quarter" idx="10"/>
          </p:nvPr>
        </p:nvSpPr>
        <p:spPr/>
        <p:txBody>
          <a:bodyPr/>
          <a:lstStyle/>
          <a:p>
            <a:fld id="{A425D16B-934A-4DDA-AA9D-F9317AC24A5D}" type="slidenum">
              <a:rPr lang="en-US" smtClean="0"/>
              <a:t>27</a:t>
            </a:fld>
            <a:endParaRPr lang="en-US" dirty="0"/>
          </a:p>
        </p:txBody>
      </p:sp>
    </p:spTree>
    <p:extLst>
      <p:ext uri="{BB962C8B-B14F-4D97-AF65-F5344CB8AC3E}">
        <p14:creationId xmlns:p14="http://schemas.microsoft.com/office/powerpoint/2010/main" val="3176524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proc filesystem provides a method of communication between </a:t>
            </a:r>
            <a:r>
              <a:rPr lang="en-US" sz="1200" u="sng" kern="1200" dirty="0" smtClean="0">
                <a:solidFill>
                  <a:schemeClr val="tx1"/>
                </a:solidFill>
                <a:effectLst/>
                <a:latin typeface="+mn-lt"/>
                <a:ea typeface="+mn-ea"/>
                <a:cs typeface="+mn-cs"/>
                <a:hlinkClick r:id="rId3" tooltip="Kernel space"/>
              </a:rPr>
              <a:t>kernel space</a:t>
            </a:r>
            <a:r>
              <a:rPr lang="en-US" sz="1200" kern="1200" dirty="0" smtClean="0">
                <a:solidFill>
                  <a:schemeClr val="tx1"/>
                </a:solidFill>
                <a:effectLst/>
                <a:latin typeface="+mn-lt"/>
                <a:ea typeface="+mn-ea"/>
                <a:cs typeface="+mn-cs"/>
              </a:rPr>
              <a:t> and </a:t>
            </a:r>
            <a:r>
              <a:rPr lang="en-US" sz="1200" u="sng" kern="1200" dirty="0" smtClean="0">
                <a:solidFill>
                  <a:schemeClr val="tx1"/>
                </a:solidFill>
                <a:effectLst/>
                <a:latin typeface="+mn-lt"/>
                <a:ea typeface="+mn-ea"/>
                <a:cs typeface="+mn-cs"/>
                <a:hlinkClick r:id="rId4" tooltip="User space"/>
              </a:rPr>
              <a:t>user space</a:t>
            </a:r>
            <a:r>
              <a:rPr lang="en-US" sz="1200" kern="1200" dirty="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For example, the </a:t>
            </a:r>
            <a:r>
              <a:rPr lang="en-US" sz="1200" u="sng" kern="1200" smtClean="0">
                <a:solidFill>
                  <a:schemeClr val="tx1"/>
                </a:solidFill>
                <a:effectLst/>
                <a:latin typeface="+mn-lt"/>
                <a:ea typeface="+mn-ea"/>
                <a:cs typeface="+mn-cs"/>
                <a:hlinkClick r:id="rId5" tooltip="GNU"/>
              </a:rPr>
              <a:t>GNU</a:t>
            </a:r>
            <a:r>
              <a:rPr lang="en-US" sz="1200" kern="1200" smtClean="0">
                <a:solidFill>
                  <a:schemeClr val="tx1"/>
                </a:solidFill>
                <a:effectLst/>
                <a:latin typeface="+mn-lt"/>
                <a:ea typeface="+mn-ea"/>
                <a:cs typeface="+mn-cs"/>
              </a:rPr>
              <a:t> version of the process reporting utility </a:t>
            </a:r>
            <a:r>
              <a:rPr lang="en-US" sz="1200" u="sng" kern="1200" smtClean="0">
                <a:solidFill>
                  <a:schemeClr val="tx1"/>
                </a:solidFill>
                <a:effectLst/>
                <a:latin typeface="+mn-lt"/>
                <a:ea typeface="+mn-ea"/>
                <a:cs typeface="+mn-cs"/>
                <a:hlinkClick r:id="rId6" tooltip="Ps (Unix)"/>
              </a:rPr>
              <a:t>process</a:t>
            </a:r>
            <a:r>
              <a:rPr lang="en-US" sz="1200" kern="1200" smtClean="0">
                <a:solidFill>
                  <a:schemeClr val="tx1"/>
                </a:solidFill>
                <a:effectLst/>
                <a:latin typeface="+mn-lt"/>
                <a:ea typeface="+mn-ea"/>
                <a:cs typeface="+mn-cs"/>
              </a:rPr>
              <a:t> status uses the proc file system to obtain its data, without using any specialized </a:t>
            </a:r>
            <a:r>
              <a:rPr lang="en-US" sz="1200" u="sng" kern="1200" smtClean="0">
                <a:solidFill>
                  <a:schemeClr val="tx1"/>
                </a:solidFill>
                <a:effectLst/>
                <a:latin typeface="+mn-lt"/>
                <a:ea typeface="+mn-ea"/>
                <a:cs typeface="+mn-cs"/>
                <a:hlinkClick r:id="rId7" tooltip="System calls"/>
              </a:rPr>
              <a:t>system calls</a:t>
            </a:r>
            <a:r>
              <a:rPr lang="en-US" sz="1200" kern="1200" smtClean="0">
                <a:solidFill>
                  <a:schemeClr val="tx1"/>
                </a:solidFill>
                <a:effectLst/>
                <a:latin typeface="+mn-lt"/>
                <a:ea typeface="+mn-ea"/>
                <a:cs typeface="+mn-cs"/>
              </a:rPr>
              <a:t>.</a:t>
            </a:r>
          </a:p>
          <a:p>
            <a:endParaRPr lang="en-US"/>
          </a:p>
        </p:txBody>
      </p:sp>
      <p:sp>
        <p:nvSpPr>
          <p:cNvPr id="4" name="Slide Number Placeholder 3"/>
          <p:cNvSpPr>
            <a:spLocks noGrp="1"/>
          </p:cNvSpPr>
          <p:nvPr>
            <p:ph type="sldNum" sz="quarter" idx="10"/>
          </p:nvPr>
        </p:nvSpPr>
        <p:spPr/>
        <p:txBody>
          <a:bodyPr/>
          <a:lstStyle/>
          <a:p>
            <a:fld id="{A425D16B-934A-4DDA-AA9D-F9317AC24A5D}" type="slidenum">
              <a:rPr lang="en-US" smtClean="0"/>
              <a:t>28</a:t>
            </a:fld>
            <a:endParaRPr lang="en-US" dirty="0"/>
          </a:p>
        </p:txBody>
      </p:sp>
    </p:spTree>
    <p:extLst>
      <p:ext uri="{BB962C8B-B14F-4D97-AF65-F5344CB8AC3E}">
        <p14:creationId xmlns:p14="http://schemas.microsoft.com/office/powerpoint/2010/main" val="4279888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smtClean="0"/>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smtClean="0"/>
              <a:t>Textmasterformat</a:t>
            </a:r>
            <a:br>
              <a:rPr lang="de-DE" dirty="0" smtClean="0"/>
            </a:br>
            <a:r>
              <a:rPr lang="de-DE" dirty="0" smtClean="0"/>
              <a:t>bearbeiten</a:t>
            </a:r>
          </a:p>
          <a:p>
            <a:pPr lvl="1"/>
            <a:r>
              <a:rPr lang="de-DE" dirty="0" smtClean="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p:txBody>
      </p:sp>
    </p:spTree>
    <p:extLst>
      <p:ext uri="{BB962C8B-B14F-4D97-AF65-F5344CB8AC3E}">
        <p14:creationId xmlns:p14="http://schemas.microsoft.com/office/powerpoint/2010/main" val="31040860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Graph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en-US" altLang="ja-JP" smtClean="0"/>
              <a:t>Click icon to add chart</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en-US" altLang="ja-JP" smtClean="0"/>
              <a:t>Click icon to add chart</a:t>
            </a:r>
            <a:endParaRPr lang="en-US" dirty="0"/>
          </a:p>
        </p:txBody>
      </p:sp>
    </p:spTree>
    <p:extLst>
      <p:ext uri="{BB962C8B-B14F-4D97-AF65-F5344CB8AC3E}">
        <p14:creationId xmlns:p14="http://schemas.microsoft.com/office/powerpoint/2010/main" val="34325075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Graph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en-US" altLang="ja-JP" smtClean="0"/>
              <a:t>Click icon to add chart</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Tree>
    <p:extLst>
      <p:ext uri="{BB962C8B-B14F-4D97-AF65-F5344CB8AC3E}">
        <p14:creationId xmlns:p14="http://schemas.microsoft.com/office/powerpoint/2010/main" val="3414114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ph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smtClean="0"/>
              <a:t>Click to edit Master text styles</a:t>
            </a:r>
          </a:p>
        </p:txBody>
      </p:sp>
      <p:sp>
        <p:nvSpPr>
          <p:cNvPr id="4" name="コンテンツ プレースホルダー 3"/>
          <p:cNvSpPr>
            <a:spLocks noGrp="1"/>
          </p:cNvSpPr>
          <p:nvPr>
            <p:ph sz="quarter" idx="18"/>
          </p:nvPr>
        </p:nvSpPr>
        <p:spPr>
          <a:xfrm>
            <a:off x="460375" y="539750"/>
            <a:ext cx="11252200" cy="5340350"/>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en-GB" dirty="0"/>
          </a:p>
        </p:txBody>
      </p:sp>
    </p:spTree>
    <p:extLst>
      <p:ext uri="{BB962C8B-B14F-4D97-AF65-F5344CB8AC3E}">
        <p14:creationId xmlns:p14="http://schemas.microsoft.com/office/powerpoint/2010/main" val="1899605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Graph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Tree>
    <p:extLst>
      <p:ext uri="{BB962C8B-B14F-4D97-AF65-F5344CB8AC3E}">
        <p14:creationId xmlns:p14="http://schemas.microsoft.com/office/powerpoint/2010/main" val="40196387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
        <p:nvSpPr>
          <p:cNvPr id="20" name="Tabellenplatzhalter 8"/>
          <p:cNvSpPr>
            <a:spLocks noGrp="1"/>
          </p:cNvSpPr>
          <p:nvPr>
            <p:ph type="tbl" sz="quarter" idx="18"/>
          </p:nvPr>
        </p:nvSpPr>
        <p:spPr>
          <a:xfrm>
            <a:off x="1079997" y="1800000"/>
            <a:ext cx="8100000" cy="4248000"/>
          </a:xfrm>
        </p:spPr>
        <p:txBody>
          <a:bodyPr/>
          <a:lstStyle/>
          <a:p>
            <a:r>
              <a:rPr lang="en-US" altLang="ja-JP" smtClean="0"/>
              <a:t>Click icon to add table</a:t>
            </a:r>
            <a:endParaRPr lang="en-US" dirty="0"/>
          </a:p>
        </p:txBody>
      </p:sp>
    </p:spTree>
    <p:extLst>
      <p:ext uri="{BB962C8B-B14F-4D97-AF65-F5344CB8AC3E}">
        <p14:creationId xmlns:p14="http://schemas.microsoft.com/office/powerpoint/2010/main" val="13044658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a:p>
            <a:pPr lvl="1"/>
            <a:r>
              <a:rPr lang="en-US" altLang="ja-JP" smtClean="0"/>
              <a:t>Second level</a:t>
            </a:r>
          </a:p>
        </p:txBody>
      </p:sp>
    </p:spTree>
    <p:extLst>
      <p:ext uri="{BB962C8B-B14F-4D97-AF65-F5344CB8AC3E}">
        <p14:creationId xmlns:p14="http://schemas.microsoft.com/office/powerpoint/2010/main" val="204101085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a:p>
            <a:pPr lvl="1"/>
            <a:r>
              <a:rPr lang="en-US" altLang="ja-JP" smtClean="0"/>
              <a:t>Second level</a:t>
            </a:r>
          </a:p>
        </p:txBody>
      </p:sp>
    </p:spTree>
    <p:extLst>
      <p:ext uri="{BB962C8B-B14F-4D97-AF65-F5344CB8AC3E}">
        <p14:creationId xmlns:p14="http://schemas.microsoft.com/office/powerpoint/2010/main" val="50675122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484761"/>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smtClean="0"/>
              <a:t>Click to edit Master text styles</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52952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12D8D01-C8B5-408D-BE51-18C4016AF566}" type="datetimeFigureOut">
              <a:rPr lang="en-US" smtClean="0"/>
              <a:t>10/27/2016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A494FB-CAA3-4C95-99B3-9DE61E328F6F}" type="slidenum">
              <a:rPr lang="en-US" smtClean="0"/>
              <a:t>‹#›</a:t>
            </a:fld>
            <a:endParaRPr lang="en-US"/>
          </a:p>
        </p:txBody>
      </p:sp>
    </p:spTree>
    <p:extLst>
      <p:ext uri="{BB962C8B-B14F-4D97-AF65-F5344CB8AC3E}">
        <p14:creationId xmlns:p14="http://schemas.microsoft.com/office/powerpoint/2010/main" val="199053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smtClean="0"/>
              <a:t>Textmasterformat</a:t>
            </a:r>
            <a:br>
              <a:rPr lang="de-DE" dirty="0" smtClean="0"/>
            </a:br>
            <a:r>
              <a:rPr lang="de-DE" dirty="0" smtClean="0"/>
              <a:t>bearbeiten</a:t>
            </a:r>
          </a:p>
          <a:p>
            <a:pPr lvl="1"/>
            <a:r>
              <a:rPr lang="de-DE" dirty="0" smtClean="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p:txBody>
      </p:sp>
    </p:spTree>
    <p:extLst>
      <p:ext uri="{BB962C8B-B14F-4D97-AF65-F5344CB8AC3E}">
        <p14:creationId xmlns:p14="http://schemas.microsoft.com/office/powerpoint/2010/main" val="10603905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ja-JP" smtClean="0"/>
              <a:t>Click to edit Master title style</a:t>
            </a:r>
            <a:endParaRPr lang="en-US" dirty="0"/>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6637338" algn="r"/>
              </a:tabLst>
              <a:defRPr sz="1600"/>
            </a:lvl1pPr>
          </a:lstStyle>
          <a:p>
            <a:pPr lvl="0"/>
            <a:r>
              <a:rPr lang="en-US" altLang="ja-JP" smtClean="0"/>
              <a:t>Click to edit Master text styles</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0676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8730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Tree>
    <p:extLst>
      <p:ext uri="{BB962C8B-B14F-4D97-AF65-F5344CB8AC3E}">
        <p14:creationId xmlns:p14="http://schemas.microsoft.com/office/powerpoint/2010/main" val="26619798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en-US" altLang="ja-JP" smtClean="0"/>
              <a:t>Click icon to add picture</a:t>
            </a:r>
            <a:endParaRPr lang="en-US" dirty="0"/>
          </a:p>
        </p:txBody>
      </p:sp>
    </p:spTree>
    <p:extLst>
      <p:ext uri="{BB962C8B-B14F-4D97-AF65-F5344CB8AC3E}">
        <p14:creationId xmlns:p14="http://schemas.microsoft.com/office/powerpoint/2010/main" val="20245608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Tree>
    <p:extLst>
      <p:ext uri="{BB962C8B-B14F-4D97-AF65-F5344CB8AC3E}">
        <p14:creationId xmlns:p14="http://schemas.microsoft.com/office/powerpoint/2010/main" val="15565937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en-US" altLang="ja-JP" smtClean="0"/>
              <a:t>Click icon to add picture</a:t>
            </a:r>
            <a:endParaRPr lang="en-US" dirty="0"/>
          </a:p>
        </p:txBody>
      </p:sp>
    </p:spTree>
    <p:extLst>
      <p:ext uri="{BB962C8B-B14F-4D97-AF65-F5344CB8AC3E}">
        <p14:creationId xmlns:p14="http://schemas.microsoft.com/office/powerpoint/2010/main" val="17746563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Graph">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dirty="0"/>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en-US" altLang="ja-JP" smtClean="0"/>
              <a:t>Click icon to add chart</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Tree>
    <p:extLst>
      <p:ext uri="{BB962C8B-B14F-4D97-AF65-F5344CB8AC3E}">
        <p14:creationId xmlns:p14="http://schemas.microsoft.com/office/powerpoint/2010/main" val="26185147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smtClean="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Foliennummernplatzhalter 5"/>
          <p:cNvSpPr>
            <a:spLocks noGrp="1"/>
          </p:cNvSpPr>
          <p:nvPr>
            <p:ph type="sldNum" sz="quarter" idx="4"/>
          </p:nvPr>
        </p:nvSpPr>
        <p:spPr>
          <a:xfrm>
            <a:off x="5760000" y="6523209"/>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smtClean="0"/>
              <a:t>Page </a:t>
            </a:r>
            <a:fld id="{3FD030EF-7044-4946-962A-5D7D09BD1B34}" type="slidenum">
              <a:rPr lang="de-DE" smtClean="0"/>
              <a:pPr algn="l"/>
              <a:t>‹#›</a:t>
            </a:fld>
            <a:endParaRPr lang="de-DE" dirty="0"/>
          </a:p>
        </p:txBody>
      </p:sp>
      <p:sp>
        <p:nvSpPr>
          <p:cNvPr id="13" name="Textfeld 7"/>
          <p:cNvSpPr txBox="1"/>
          <p:nvPr/>
        </p:nvSpPr>
        <p:spPr>
          <a:xfrm>
            <a:off x="468000" y="6542445"/>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smtClean="0">
                <a:solidFill>
                  <a:schemeClr val="tx2"/>
                </a:solidFill>
                <a:latin typeface="+mj-lt"/>
                <a:ea typeface="+mn-ea"/>
                <a:cs typeface="+mn-cs"/>
              </a:rPr>
              <a:t>© 2015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hteck 7"/>
          <p:cNvSpPr/>
          <p:nvPr/>
        </p:nvSpPr>
        <p:spPr>
          <a:xfrm>
            <a:off x="2952000" y="6503889"/>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smtClean="0">
                <a:solidFill>
                  <a:schemeClr val="bg1"/>
                </a:solidFill>
                <a:latin typeface="+mj-lt"/>
                <a:ea typeface="+mn-ea"/>
                <a:cs typeface="+mn-cs"/>
              </a:rPr>
              <a:t>RENESAS CONFIDENTIAL</a:t>
            </a:r>
            <a:endParaRPr lang="en-US" sz="1050" b="1" dirty="0">
              <a:latin typeface="+mj-lt"/>
            </a:endParaRPr>
          </a:p>
        </p:txBody>
      </p:sp>
      <p:pic>
        <p:nvPicPr>
          <p:cNvPr id="10" name="図 9"/>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9946226" y="6452760"/>
            <a:ext cx="1773748" cy="302481"/>
          </a:xfrm>
          <a:prstGeom prst="rect">
            <a:avLst/>
          </a:prstGeom>
        </p:spPr>
      </p:pic>
    </p:spTree>
    <p:extLst>
      <p:ext uri="{BB962C8B-B14F-4D97-AF65-F5344CB8AC3E}">
        <p14:creationId xmlns:p14="http://schemas.microsoft.com/office/powerpoint/2010/main" val="364721293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9" r:id="rId9"/>
    <p:sldLayoutId id="2147483761" r:id="rId10"/>
    <p:sldLayoutId id="2147483762" r:id="rId11"/>
    <p:sldLayoutId id="2147483770" r:id="rId12"/>
    <p:sldLayoutId id="2147483763" r:id="rId13"/>
    <p:sldLayoutId id="2147483764" r:id="rId14"/>
    <p:sldLayoutId id="2147483765" r:id="rId15"/>
    <p:sldLayoutId id="2147483766" r:id="rId16"/>
    <p:sldLayoutId id="2147483767" r:id="rId17"/>
    <p:sldLayoutId id="2147483771" r:id="rId1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sourceforge.net/projects/strace/"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kumimoji="1" lang="en-US" altLang="ja-JP" cap="all" dirty="0" smtClean="0"/>
              <a:t>Open source platform</a:t>
            </a:r>
            <a:endParaRPr kumimoji="1" lang="en-US" altLang="ja-JP" cap="all" dirty="0"/>
          </a:p>
          <a:p>
            <a:pPr lvl="1"/>
            <a:r>
              <a:rPr kumimoji="1" lang="en-US" altLang="ja-JP" cap="all" dirty="0" err="1" smtClean="0"/>
              <a:t>linux</a:t>
            </a:r>
            <a:endParaRPr kumimoji="1" lang="en-US" altLang="ja-JP" sz="2000" cap="all" dirty="0" smtClean="0"/>
          </a:p>
        </p:txBody>
      </p:sp>
      <p:sp>
        <p:nvSpPr>
          <p:cNvPr id="3" name="Textplatzhalter 2"/>
          <p:cNvSpPr>
            <a:spLocks noGrp="1"/>
          </p:cNvSpPr>
          <p:nvPr>
            <p:ph type="body" sz="quarter" idx="13"/>
          </p:nvPr>
        </p:nvSpPr>
        <p:spPr>
          <a:xfrm>
            <a:off x="1080000" y="2700000"/>
            <a:ext cx="5040000" cy="1348401"/>
          </a:xfrm>
        </p:spPr>
        <p:txBody>
          <a:bodyPr/>
          <a:lstStyle/>
          <a:p>
            <a:r>
              <a:rPr lang="en-US" dirty="0" smtClean="0"/>
              <a:t>Date: 28/10/2016</a:t>
            </a:r>
            <a:endParaRPr lang="en-US" dirty="0"/>
          </a:p>
          <a:p>
            <a:r>
              <a:rPr lang="en-US" dirty="0" smtClean="0"/>
              <a:t>Name: Group 2</a:t>
            </a:r>
            <a:endParaRPr lang="en-US" dirty="0"/>
          </a:p>
          <a:p>
            <a:r>
              <a:rPr lang="en-US" dirty="0"/>
              <a:t>Position, </a:t>
            </a:r>
            <a:r>
              <a:rPr lang="en-US" dirty="0" smtClean="0"/>
              <a:t>Department: 24g software</a:t>
            </a:r>
          </a:p>
          <a:p>
            <a:r>
              <a:rPr lang="en-US" dirty="0" err="1" smtClean="0"/>
              <a:t>Renesas</a:t>
            </a:r>
            <a:r>
              <a:rPr lang="en-US" dirty="0" smtClean="0"/>
              <a:t> </a:t>
            </a:r>
            <a:r>
              <a:rPr lang="en-US" dirty="0"/>
              <a:t>Electronics Corporation</a:t>
            </a:r>
          </a:p>
        </p:txBody>
      </p:sp>
    </p:spTree>
    <p:extLst>
      <p:ext uri="{BB962C8B-B14F-4D97-AF65-F5344CB8AC3E}">
        <p14:creationId xmlns:p14="http://schemas.microsoft.com/office/powerpoint/2010/main" val="2108828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pPr algn="l"/>
            <a:r>
              <a:rPr lang="de-DE" smtClean="0"/>
              <a:t>Page  </a:t>
            </a:r>
            <a:fld id="{3FD030EF-7044-4946-962A-5D7D09BD1B34}" type="slidenum">
              <a:rPr lang="de-DE" smtClean="0"/>
              <a:pPr algn="l"/>
              <a:t>10</a:t>
            </a:fld>
            <a:endParaRPr lang="de-DE" dirty="0"/>
          </a:p>
        </p:txBody>
      </p:sp>
      <p:sp>
        <p:nvSpPr>
          <p:cNvPr id="7" name="Titel 1"/>
          <p:cNvSpPr>
            <a:spLocks noGrp="1"/>
          </p:cNvSpPr>
          <p:nvPr>
            <p:ph type="title"/>
          </p:nvPr>
        </p:nvSpPr>
        <p:spPr>
          <a:xfrm>
            <a:off x="1080000" y="659001"/>
            <a:ext cx="9000000" cy="720197"/>
          </a:xfrm>
        </p:spPr>
        <p:txBody>
          <a:bodyPr/>
          <a:lstStyle/>
          <a:p>
            <a:r>
              <a:rPr lang="en-US" dirty="0" smtClean="0"/>
              <a:t>What is kernel?</a:t>
            </a:r>
            <a:r>
              <a:rPr lang="en-US" cap="all" dirty="0" smtClean="0"/>
              <a:t/>
            </a:r>
            <a:br>
              <a:rPr lang="en-US" cap="all" dirty="0" smtClean="0"/>
            </a:br>
            <a:r>
              <a:rPr lang="en-US" sz="2000" dirty="0" smtClean="0"/>
              <a:t>classification</a:t>
            </a:r>
            <a:endParaRPr lang="en-US" sz="2000" cap="all" dirty="0"/>
          </a:p>
        </p:txBody>
      </p:sp>
      <p:sp>
        <p:nvSpPr>
          <p:cNvPr id="8" name="コンテンツ プレースホルダー 3"/>
          <p:cNvSpPr>
            <a:spLocks noGrp="1"/>
          </p:cNvSpPr>
          <p:nvPr>
            <p:ph idx="1"/>
          </p:nvPr>
        </p:nvSpPr>
        <p:spPr>
          <a:xfrm>
            <a:off x="5410200" y="1905000"/>
            <a:ext cx="5150325" cy="2210220"/>
          </a:xfrm>
        </p:spPr>
        <p:txBody>
          <a:bodyPr/>
          <a:lstStyle/>
          <a:p>
            <a:pPr>
              <a:lnSpc>
                <a:spcPct val="107000"/>
              </a:lnSpc>
            </a:pPr>
            <a:r>
              <a:rPr lang="en-US" sz="2500" b="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Hybrid </a:t>
            </a:r>
            <a:r>
              <a:rPr lang="en-US" sz="2500" b="1"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Kernel</a:t>
            </a:r>
            <a:endParaRPr lang="en-US" sz="25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buFont typeface="Arial" panose="020B0604020202020204" pitchFamily="34" charset="0"/>
              <a:buChar char="•"/>
            </a:pPr>
            <a:r>
              <a:rPr lang="en-US" sz="25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Hybrid </a:t>
            </a:r>
            <a:r>
              <a:rPr lang="en-US" sz="25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kernels have the ability to pick and </a:t>
            </a:r>
            <a:r>
              <a:rPr lang="en-US" sz="25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choose what they want to run </a:t>
            </a:r>
            <a:r>
              <a:rPr lang="en-US" sz="25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in user mode and what they want to run in supervisor mode.</a:t>
            </a:r>
            <a:r>
              <a:rPr lang="en-US" sz="28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80000" y="1747976"/>
            <a:ext cx="3873000" cy="4390970"/>
          </a:xfrm>
          <a:prstGeom prst="rect">
            <a:avLst/>
          </a:prstGeom>
        </p:spPr>
      </p:pic>
    </p:spTree>
    <p:extLst>
      <p:ext uri="{BB962C8B-B14F-4D97-AF65-F5344CB8AC3E}">
        <p14:creationId xmlns:p14="http://schemas.microsoft.com/office/powerpoint/2010/main" val="306359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9000000" cy="443198"/>
          </a:xfrm>
        </p:spPr>
        <p:txBody>
          <a:bodyPr/>
          <a:lstStyle/>
          <a:p>
            <a:r>
              <a:rPr lang="en-US" dirty="0"/>
              <a:t>What is </a:t>
            </a:r>
            <a:r>
              <a:rPr lang="en-US" dirty="0" err="1" smtClean="0"/>
              <a:t>linux</a:t>
            </a:r>
            <a:r>
              <a:rPr lang="en-US" dirty="0" smtClean="0"/>
              <a:t> kernel?</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11</a:t>
            </a:fld>
            <a:endParaRPr lang="de-DE" dirty="0"/>
          </a:p>
        </p:txBody>
      </p:sp>
      <p:sp>
        <p:nvSpPr>
          <p:cNvPr id="4" name="Content Placeholder 3"/>
          <p:cNvSpPr>
            <a:spLocks noGrp="1"/>
          </p:cNvSpPr>
          <p:nvPr>
            <p:ph idx="1"/>
          </p:nvPr>
        </p:nvSpPr>
        <p:spPr>
          <a:xfrm>
            <a:off x="1080000" y="1800000"/>
            <a:ext cx="9000000" cy="2934906"/>
          </a:xfrm>
        </p:spPr>
        <p:txBody>
          <a:bodyPr/>
          <a:lstStyle/>
          <a:p>
            <a:pPr marL="285750" lvl="0" indent="-28575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Linux kernel is a computer operating system kernel.</a:t>
            </a:r>
          </a:p>
          <a:p>
            <a:pPr marL="285750" lvl="0" indent="-28575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Linux kernel was created as a hobby in 1991 by a Finnish student, Linus Torvalds. Then Linux quickly started to be used as the kernel for free software operating systems.</a:t>
            </a:r>
          </a:p>
          <a:p>
            <a:pPr marL="285750" lvl="0" indent="-28575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Linux kernel is one component of a system, which also requires libraries and applications to provide features to end users</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027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9000000" cy="443198"/>
          </a:xfrm>
        </p:spPr>
        <p:txBody>
          <a:bodyPr/>
          <a:lstStyle/>
          <a:p>
            <a:r>
              <a:rPr lang="en-US" dirty="0" smtClean="0"/>
              <a:t>Role of </a:t>
            </a:r>
            <a:r>
              <a:rPr lang="en-US" dirty="0" err="1" smtClean="0"/>
              <a:t>linux</a:t>
            </a:r>
            <a:r>
              <a:rPr lang="en-US" dirty="0" smtClean="0"/>
              <a:t> kernel?</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12</a:t>
            </a:fld>
            <a:endParaRPr lang="de-DE" dirty="0"/>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4415" r="5607" b="3245"/>
          <a:stretch/>
        </p:blipFill>
        <p:spPr bwMode="auto">
          <a:xfrm>
            <a:off x="1080000" y="1676400"/>
            <a:ext cx="3796800" cy="4267200"/>
          </a:xfrm>
          <a:prstGeom prst="rect">
            <a:avLst/>
          </a:prstGeom>
          <a:noFill/>
          <a:ln>
            <a:noFill/>
          </a:ln>
        </p:spPr>
      </p:pic>
      <p:sp>
        <p:nvSpPr>
          <p:cNvPr id="6" name="Rectangle 5"/>
          <p:cNvSpPr/>
          <p:nvPr/>
        </p:nvSpPr>
        <p:spPr>
          <a:xfrm>
            <a:off x="5105400" y="1600200"/>
            <a:ext cx="6096000" cy="3466334"/>
          </a:xfrm>
          <a:prstGeom prst="rect">
            <a:avLst/>
          </a:prstGeom>
        </p:spPr>
        <p:txBody>
          <a:bodyPr>
            <a:spAutoFit/>
          </a:bodyPr>
          <a:lstStyle/>
          <a:p>
            <a:pPr marL="342900" lvl="0" indent="-342900" algn="just">
              <a:lnSpc>
                <a:spcPct val="107000"/>
              </a:lnSpc>
              <a:spcBef>
                <a:spcPts val="800"/>
              </a:spcBef>
              <a:spcAft>
                <a:spcPts val="800"/>
              </a:spcAft>
              <a:buFont typeface="Symbol" panose="05050102010706020507" pitchFamily="18" charset="2"/>
              <a:buChar char=""/>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Manage</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all the hardware resources: CPU, memory, I/O.</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800"/>
              </a:spcBef>
              <a:spcAft>
                <a:spcPts val="800"/>
              </a:spcAft>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a </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set of portable, architecture and hardware independent APIs (Application Programming Interface)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 allow user space applications and libraries to use the hardware resources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800"/>
              </a:spcBef>
              <a:spcAft>
                <a:spcPts val="800"/>
              </a:spcAft>
              <a:buFont typeface="Symbol" panose="05050102010706020507" pitchFamily="18" charset="2"/>
              <a:buChar char=""/>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Handle concurrent accesses and usage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of hardware resources from different applications. Example: a single network interface is used by multiple user space applications through various network connections. The kernel is responsible to ‘multiplex’ the hardware resource.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0941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9000000" cy="443198"/>
          </a:xfrm>
        </p:spPr>
        <p:txBody>
          <a:bodyPr/>
          <a:lstStyle/>
          <a:p>
            <a:r>
              <a:rPr lang="en-US" dirty="0" smtClean="0"/>
              <a:t>Description of </a:t>
            </a:r>
            <a:r>
              <a:rPr lang="en-US" dirty="0" err="1" smtClean="0"/>
              <a:t>linux</a:t>
            </a:r>
            <a:r>
              <a:rPr lang="en-US" dirty="0" smtClean="0"/>
              <a:t> kernel architecture</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13</a:t>
            </a:fld>
            <a:endParaRPr lang="de-DE" dirty="0"/>
          </a:p>
        </p:txBody>
      </p:sp>
      <p:sp>
        <p:nvSpPr>
          <p:cNvPr id="6" name="Rectangle 5"/>
          <p:cNvSpPr/>
          <p:nvPr/>
        </p:nvSpPr>
        <p:spPr>
          <a:xfrm>
            <a:off x="4876800" y="1981200"/>
            <a:ext cx="6096000" cy="3477875"/>
          </a:xfrm>
          <a:prstGeom prst="rect">
            <a:avLst/>
          </a:prstGeom>
        </p:spPr>
        <p:txBody>
          <a:bodyPr>
            <a:spAutoFit/>
          </a:bodyPr>
          <a:lstStyle/>
          <a:p>
            <a:pPr marL="285750" lvl="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Linux kernel is a monolithic </a:t>
            </a:r>
            <a:r>
              <a:rPr lang="en-US" sz="2000" dirty="0" smtClean="0">
                <a:latin typeface="Times New Roman" panose="02020603050405020304" pitchFamily="18" charset="0"/>
                <a:cs typeface="Times New Roman" panose="02020603050405020304" pitchFamily="18" charset="0"/>
              </a:rPr>
              <a:t>kernel</a:t>
            </a:r>
          </a:p>
          <a:p>
            <a:pPr marL="285750" lvl="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supports:</a:t>
            </a:r>
          </a:p>
          <a:p>
            <a:pPr marL="800100" lvl="1" indent="-34290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rue </a:t>
            </a:r>
            <a:r>
              <a:rPr lang="en-US" sz="2000" dirty="0">
                <a:latin typeface="Times New Roman" panose="02020603050405020304" pitchFamily="18" charset="0"/>
                <a:cs typeface="Times New Roman" panose="02020603050405020304" pitchFamily="18" charset="0"/>
              </a:rPr>
              <a:t>preemptive multitasking (both in user mode and, since the 2.6 series, in kernel </a:t>
            </a:r>
            <a:r>
              <a:rPr lang="en-US" sz="2000" dirty="0" smtClean="0">
                <a:latin typeface="Times New Roman" panose="02020603050405020304" pitchFamily="18" charset="0"/>
                <a:cs typeface="Times New Roman" panose="02020603050405020304" pitchFamily="18" charset="0"/>
              </a:rPr>
              <a:t>mode)</a:t>
            </a:r>
          </a:p>
          <a:p>
            <a:pPr marL="800100" lvl="1" indent="-34290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V</a:t>
            </a:r>
            <a:r>
              <a:rPr lang="en-US" sz="2000" dirty="0" smtClean="0">
                <a:latin typeface="Times New Roman" panose="02020603050405020304" pitchFamily="18" charset="0"/>
                <a:cs typeface="Times New Roman" panose="02020603050405020304" pitchFamily="18" charset="0"/>
              </a:rPr>
              <a:t>irtual memory</a:t>
            </a:r>
          </a:p>
          <a:p>
            <a:pPr marL="800100" lvl="1" indent="-34290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hared libraries</a:t>
            </a:r>
          </a:p>
          <a:p>
            <a:pPr marL="800100" lvl="1" indent="-34290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D</a:t>
            </a:r>
            <a:r>
              <a:rPr lang="en-US" sz="2000" dirty="0" smtClean="0">
                <a:latin typeface="Times New Roman" panose="02020603050405020304" pitchFamily="18" charset="0"/>
                <a:cs typeface="Times New Roman" panose="02020603050405020304" pitchFamily="18" charset="0"/>
              </a:rPr>
              <a:t>emand loading</a:t>
            </a:r>
          </a:p>
          <a:p>
            <a:pPr marL="800100" lvl="1" indent="-34290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hared </a:t>
            </a:r>
            <a:r>
              <a:rPr lang="en-US" sz="2000" dirty="0">
                <a:latin typeface="Times New Roman" panose="02020603050405020304" pitchFamily="18" charset="0"/>
                <a:cs typeface="Times New Roman" panose="02020603050405020304" pitchFamily="18" charset="0"/>
              </a:rPr>
              <a:t>copy-on-write executables (via KSM</a:t>
            </a:r>
            <a:r>
              <a:rPr lang="en-US" sz="2000" dirty="0" smtClean="0">
                <a:latin typeface="Times New Roman" panose="02020603050405020304" pitchFamily="18" charset="0"/>
                <a:cs typeface="Times New Roman" panose="02020603050405020304" pitchFamily="18" charset="0"/>
              </a:rPr>
              <a:t>)</a:t>
            </a:r>
          </a:p>
          <a:p>
            <a:pPr marL="800100" lvl="1" indent="-34290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M</a:t>
            </a:r>
            <a:r>
              <a:rPr lang="en-US" sz="2000" dirty="0" smtClean="0">
                <a:latin typeface="Times New Roman" panose="02020603050405020304" pitchFamily="18" charset="0"/>
                <a:cs typeface="Times New Roman" panose="02020603050405020304" pitchFamily="18" charset="0"/>
              </a:rPr>
              <a:t>emory management</a:t>
            </a:r>
          </a:p>
          <a:p>
            <a:pPr marL="800100" lvl="1" indent="-34290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Internet protocol </a:t>
            </a:r>
            <a:r>
              <a:rPr lang="en-US" sz="2000" dirty="0" smtClean="0">
                <a:latin typeface="Times New Roman" panose="02020603050405020304" pitchFamily="18" charset="0"/>
                <a:cs typeface="Times New Roman" panose="02020603050405020304" pitchFamily="18" charset="0"/>
              </a:rPr>
              <a:t>suite</a:t>
            </a:r>
          </a:p>
          <a:p>
            <a:pPr marL="800100" lvl="1" indent="-342900" algn="just">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Threading</a:t>
            </a:r>
            <a:endParaRPr lang="en-US" sz="20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1080000" y="1752600"/>
            <a:ext cx="3415800" cy="4343400"/>
          </a:xfrm>
          <a:prstGeom prst="rect">
            <a:avLst/>
          </a:prstGeom>
        </p:spPr>
      </p:pic>
    </p:spTree>
    <p:extLst>
      <p:ext uri="{BB962C8B-B14F-4D97-AF65-F5344CB8AC3E}">
        <p14:creationId xmlns:p14="http://schemas.microsoft.com/office/powerpoint/2010/main" val="2392397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a:t>
            </a:r>
            <a:r>
              <a:rPr lang="en-US" dirty="0" err="1"/>
              <a:t>linux</a:t>
            </a:r>
            <a:r>
              <a:rPr lang="en-US" dirty="0"/>
              <a:t> kernel architecture</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14</a:t>
            </a:fld>
            <a:endParaRPr lang="de-DE" dirty="0"/>
          </a:p>
        </p:txBody>
      </p:sp>
      <p:pic>
        <p:nvPicPr>
          <p:cNvPr id="5" name="Picture 4"/>
          <p:cNvPicPr/>
          <p:nvPr/>
        </p:nvPicPr>
        <p:blipFill>
          <a:blip r:embed="rId2"/>
          <a:stretch>
            <a:fillRect/>
          </a:stretch>
        </p:blipFill>
        <p:spPr>
          <a:xfrm>
            <a:off x="914400" y="2057400"/>
            <a:ext cx="9906000" cy="3429000"/>
          </a:xfrm>
          <a:prstGeom prst="rect">
            <a:avLst/>
          </a:prstGeom>
        </p:spPr>
      </p:pic>
    </p:spTree>
    <p:extLst>
      <p:ext uri="{BB962C8B-B14F-4D97-AF65-F5344CB8AC3E}">
        <p14:creationId xmlns:p14="http://schemas.microsoft.com/office/powerpoint/2010/main" val="916386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kernel function</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15</a:t>
            </a:fld>
            <a:endParaRPr lang="de-DE" dirty="0"/>
          </a:p>
        </p:txBody>
      </p:sp>
      <p:graphicFrame>
        <p:nvGraphicFramePr>
          <p:cNvPr id="5" name="Content Placeholder 4"/>
          <p:cNvGraphicFramePr>
            <a:graphicFrameLocks noGrp="1"/>
          </p:cNvGraphicFramePr>
          <p:nvPr>
            <p:ph idx="1"/>
            <p:extLst/>
          </p:nvPr>
        </p:nvGraphicFramePr>
        <p:xfrm>
          <a:off x="1079500" y="1800224"/>
          <a:ext cx="9359900" cy="4219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5666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92801"/>
            <a:ext cx="9000000" cy="886397"/>
          </a:xfrm>
        </p:spPr>
        <p:txBody>
          <a:bodyPr/>
          <a:lstStyle/>
          <a:p>
            <a:r>
              <a:rPr lang="en-US" dirty="0" smtClean="0"/>
              <a:t>Relationship between </a:t>
            </a:r>
            <a:r>
              <a:rPr lang="en-US" dirty="0" err="1" smtClean="0"/>
              <a:t>linux</a:t>
            </a:r>
            <a:r>
              <a:rPr lang="en-US" dirty="0" smtClean="0"/>
              <a:t> kernel and hardware</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16</a:t>
            </a:fld>
            <a:endParaRPr lang="de-DE" dirty="0"/>
          </a:p>
        </p:txBody>
      </p:sp>
      <p:pic>
        <p:nvPicPr>
          <p:cNvPr id="5" name="Picture 4" descr="C:\Users\locpham\Desktop\Linux_kernel_ubiquity.sv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000" y="1933073"/>
            <a:ext cx="4330200" cy="3657600"/>
          </a:xfrm>
          <a:prstGeom prst="rect">
            <a:avLst/>
          </a:prstGeom>
          <a:noFill/>
          <a:ln>
            <a:noFill/>
          </a:ln>
        </p:spPr>
      </p:pic>
      <p:sp>
        <p:nvSpPr>
          <p:cNvPr id="6" name="Rectangle 5"/>
          <p:cNvSpPr/>
          <p:nvPr/>
        </p:nvSpPr>
        <p:spPr>
          <a:xfrm>
            <a:off x="5760000" y="1961147"/>
            <a:ext cx="5469000" cy="3033972"/>
          </a:xfrm>
          <a:prstGeom prst="rect">
            <a:avLst/>
          </a:prstGeom>
        </p:spPr>
        <p:txBody>
          <a:bodyPr wrap="square">
            <a:spAutoFit/>
          </a:bodyPr>
          <a:lstStyle/>
          <a:p>
            <a:pPr marL="342900" lvl="0" indent="-342900" algn="just">
              <a:lnSpc>
                <a:spcPct val="107000"/>
              </a:lnSpc>
              <a:buFont typeface="Symbol" panose="05050102010706020507" pitchFamily="18" charset="2"/>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Linux kernel can be installed on different computer </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architectures</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US" sz="2000" dirty="0">
                <a:latin typeface="Times New Roman" panose="02020603050405020304" pitchFamily="18" charset="0"/>
                <a:ea typeface="Calibri" panose="020F0502020204030204" pitchFamily="34" charset="0"/>
                <a:cs typeface="Times New Roman" panose="02020603050405020304" pitchFamily="18" charset="0"/>
              </a:rPr>
              <a:t>Linux is now one of the most widely ported operating system kernels, running on a diverse range of systems from the ARM architecture to IBM Z/Architecture mainframe computers</a:t>
            </a:r>
          </a:p>
          <a:p>
            <a:pPr marL="342900" lvl="0" indent="-342900" algn="just">
              <a:lnSpc>
                <a:spcPct val="107000"/>
              </a:lnSpc>
              <a:buFont typeface="Symbol" panose="05050102010706020507" pitchFamily="18" charset="2"/>
              <a:buChar char=""/>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Linux </a:t>
            </a:r>
            <a:r>
              <a:rPr lang="en-US" sz="2000" b="1" dirty="0">
                <a:latin typeface="Times New Roman" panose="02020603050405020304" pitchFamily="18" charset="0"/>
                <a:ea typeface="Calibri" panose="020F0502020204030204" pitchFamily="34" charset="0"/>
                <a:cs typeface="Times New Roman" panose="02020603050405020304" pitchFamily="18" charset="0"/>
              </a:rPr>
              <a:t>can run on super computers as well as on tiny devices (4 MB of RAM is enough)</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7420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92801"/>
            <a:ext cx="9000000" cy="886397"/>
          </a:xfrm>
        </p:spPr>
        <p:txBody>
          <a:bodyPr/>
          <a:lstStyle/>
          <a:p>
            <a:r>
              <a:rPr lang="en-US" dirty="0"/>
              <a:t>Relationship between </a:t>
            </a:r>
            <a:r>
              <a:rPr lang="en-US" dirty="0" err="1"/>
              <a:t>linux</a:t>
            </a:r>
            <a:r>
              <a:rPr lang="en-US" dirty="0"/>
              <a:t> kernel and </a:t>
            </a:r>
            <a:r>
              <a:rPr lang="en-US" dirty="0" smtClean="0"/>
              <a:t>application</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17</a:t>
            </a:fld>
            <a:endParaRPr lang="de-DE" dirty="0"/>
          </a:p>
        </p:txBody>
      </p:sp>
      <p:pic>
        <p:nvPicPr>
          <p:cNvPr id="5" name="Picture 4"/>
          <p:cNvPicPr/>
          <p:nvPr/>
        </p:nvPicPr>
        <p:blipFill rotWithShape="1">
          <a:blip r:embed="rId2"/>
          <a:srcRect l="15822" r="16293"/>
          <a:stretch/>
        </p:blipFill>
        <p:spPr>
          <a:xfrm>
            <a:off x="1371600" y="1828800"/>
            <a:ext cx="1905000" cy="4061862"/>
          </a:xfrm>
          <a:prstGeom prst="rect">
            <a:avLst/>
          </a:prstGeom>
        </p:spPr>
      </p:pic>
      <p:sp>
        <p:nvSpPr>
          <p:cNvPr id="6" name="Rectangle 5"/>
          <p:cNvSpPr/>
          <p:nvPr/>
        </p:nvSpPr>
        <p:spPr>
          <a:xfrm>
            <a:off x="4191000" y="1828800"/>
            <a:ext cx="6934200" cy="2397579"/>
          </a:xfrm>
          <a:prstGeom prst="rect">
            <a:avLst/>
          </a:prstGeom>
        </p:spPr>
        <p:txBody>
          <a:bodyPr wrap="square">
            <a:spAutoFit/>
          </a:bodyPr>
          <a:lstStyle/>
          <a:p>
            <a:pPr marL="342900" lvl="0" indent="-342900" algn="just">
              <a:lnSpc>
                <a:spcPct val="107000"/>
              </a:lnSpc>
              <a:buFont typeface="Symbol" panose="05050102010706020507" pitchFamily="18" charset="2"/>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Kernel helps application to access to hardware correctly and safely (using device drivers):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US" sz="2000" dirty="0">
                <a:latin typeface="Times New Roman" panose="02020603050405020304" pitchFamily="18" charset="0"/>
                <a:ea typeface="Calibri" panose="020F0502020204030204" pitchFamily="34" charset="0"/>
                <a:cs typeface="Times New Roman" panose="02020603050405020304" pitchFamily="18" charset="0"/>
              </a:rPr>
              <a:t>P</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rocesses </a:t>
            </a:r>
            <a:r>
              <a:rPr lang="en-US" sz="2000" dirty="0">
                <a:latin typeface="Times New Roman" panose="02020603050405020304" pitchFamily="18" charset="0"/>
                <a:ea typeface="Calibri" panose="020F0502020204030204" pitchFamily="34" charset="0"/>
                <a:cs typeface="Times New Roman" panose="02020603050405020304" pitchFamily="18" charset="0"/>
              </a:rPr>
              <a:t>need access to the peripherals connected to the computer, which are controlled by the kernel through device drivers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US" sz="2000" dirty="0">
                <a:latin typeface="Times New Roman" panose="02020603050405020304" pitchFamily="18" charset="0"/>
                <a:ea typeface="Calibri" panose="020F0502020204030204" pitchFamily="34" charset="0"/>
                <a:cs typeface="Times New Roman" panose="02020603050405020304" pitchFamily="18" charset="0"/>
              </a:rPr>
              <a:t>A device driver is a computer program that enables the operating system to interact with a hardware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device</a:t>
            </a:r>
          </a:p>
        </p:txBody>
      </p:sp>
    </p:spTree>
    <p:extLst>
      <p:ext uri="{BB962C8B-B14F-4D97-AF65-F5344CB8AC3E}">
        <p14:creationId xmlns:p14="http://schemas.microsoft.com/office/powerpoint/2010/main" val="409729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92801"/>
            <a:ext cx="9000000" cy="886397"/>
          </a:xfrm>
        </p:spPr>
        <p:txBody>
          <a:bodyPr/>
          <a:lstStyle/>
          <a:p>
            <a:r>
              <a:rPr lang="en-US" dirty="0"/>
              <a:t>Relationship between </a:t>
            </a:r>
            <a:r>
              <a:rPr lang="en-US" dirty="0" err="1"/>
              <a:t>linux</a:t>
            </a:r>
            <a:r>
              <a:rPr lang="en-US" dirty="0"/>
              <a:t> kernel and </a:t>
            </a:r>
            <a:r>
              <a:rPr lang="en-US" dirty="0" smtClean="0"/>
              <a:t>application (</a:t>
            </a:r>
            <a:r>
              <a:rPr lang="en-US" dirty="0" err="1" smtClean="0"/>
              <a:t>con’t</a:t>
            </a:r>
            <a:r>
              <a:rPr lang="en-US" dirty="0" smtClean="0"/>
              <a:t>)</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18</a:t>
            </a:fld>
            <a:endParaRPr lang="de-DE" dirty="0"/>
          </a:p>
        </p:txBody>
      </p:sp>
      <p:pic>
        <p:nvPicPr>
          <p:cNvPr id="5" name="Picture 4"/>
          <p:cNvPicPr/>
          <p:nvPr/>
        </p:nvPicPr>
        <p:blipFill>
          <a:blip r:embed="rId2"/>
          <a:stretch>
            <a:fillRect/>
          </a:stretch>
        </p:blipFill>
        <p:spPr>
          <a:xfrm>
            <a:off x="1080000" y="2286000"/>
            <a:ext cx="4330199" cy="3124200"/>
          </a:xfrm>
          <a:prstGeom prst="rect">
            <a:avLst/>
          </a:prstGeom>
        </p:spPr>
      </p:pic>
      <p:sp>
        <p:nvSpPr>
          <p:cNvPr id="6" name="Rectangle 5"/>
          <p:cNvSpPr/>
          <p:nvPr/>
        </p:nvSpPr>
        <p:spPr>
          <a:xfrm>
            <a:off x="5616095" y="2057400"/>
            <a:ext cx="5669526" cy="3469411"/>
          </a:xfrm>
          <a:prstGeom prst="rect">
            <a:avLst/>
          </a:prstGeom>
        </p:spPr>
        <p:txBody>
          <a:bodyPr wrap="square">
            <a:spAutoFit/>
          </a:bodyPr>
          <a:lstStyle/>
          <a:p>
            <a:pPr marL="342900" lvl="0" indent="-342900" algn="just">
              <a:lnSpc>
                <a:spcPct val="107000"/>
              </a:lnSpc>
              <a:buFont typeface="Symbol" panose="05050102010706020507" pitchFamily="18" charset="2"/>
              <a:buChar char=""/>
            </a:pPr>
            <a:r>
              <a:rPr lang="en-US" sz="1500" b="1" dirty="0">
                <a:latin typeface="Times New Roman" panose="02020603050405020304" pitchFamily="18" charset="0"/>
                <a:ea typeface="Calibri" panose="020F0502020204030204" pitchFamily="34" charset="0"/>
                <a:cs typeface="Times New Roman" panose="02020603050405020304" pitchFamily="18" charset="0"/>
              </a:rPr>
              <a:t>Kernel helps applications schedule running time:</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US" sz="1500"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1500" dirty="0">
                <a:latin typeface="Times New Roman" panose="02020603050405020304" pitchFamily="18" charset="0"/>
                <a:ea typeface="Calibri" panose="020F0502020204030204" pitchFamily="34" charset="0"/>
                <a:cs typeface="Times New Roman" panose="02020603050405020304" pitchFamily="18" charset="0"/>
              </a:rPr>
              <a:t>kernel takes responsibility for deciding at any time which of the many running programs should be allocated to the </a:t>
            </a:r>
            <a:r>
              <a:rPr lang="en-US" sz="1500" dirty="0" smtClean="0">
                <a:latin typeface="Times New Roman" panose="02020603050405020304" pitchFamily="18" charset="0"/>
                <a:ea typeface="Calibri" panose="020F0502020204030204" pitchFamily="34" charset="0"/>
                <a:cs typeface="Times New Roman" panose="02020603050405020304" pitchFamily="18" charset="0"/>
              </a:rPr>
              <a:t>processor</a:t>
            </a:r>
          </a:p>
          <a:p>
            <a:pPr marL="342900" lvl="0" indent="-342900" algn="just">
              <a:lnSpc>
                <a:spcPct val="107000"/>
              </a:lnSpc>
              <a:buFont typeface="Symbol" panose="05050102010706020507" pitchFamily="18" charset="2"/>
              <a:buChar char=""/>
            </a:pPr>
            <a:r>
              <a:rPr lang="en-US" sz="1500" b="1" dirty="0" smtClean="0">
                <a:latin typeface="Times New Roman" panose="02020603050405020304" pitchFamily="18" charset="0"/>
                <a:ea typeface="Calibri" panose="020F0502020204030204" pitchFamily="34" charset="0"/>
                <a:cs typeface="Times New Roman" panose="02020603050405020304" pitchFamily="18" charset="0"/>
              </a:rPr>
              <a:t>Kernel helps store multiple programs in RAM efficiently:</a:t>
            </a:r>
          </a:p>
          <a:p>
            <a:pPr marL="800100" lvl="1" indent="-342900" algn="just">
              <a:lnSpc>
                <a:spcPct val="107000"/>
              </a:lnSpc>
              <a:buFont typeface="Courier New" panose="02070309020205020404" pitchFamily="49" charset="0"/>
              <a:buChar char="o"/>
            </a:pPr>
            <a:r>
              <a:rPr lang="en-US" sz="1500" dirty="0">
                <a:latin typeface="Times New Roman" panose="02020603050405020304" pitchFamily="18" charset="0"/>
                <a:ea typeface="Calibri" panose="020F0502020204030204" pitchFamily="34" charset="0"/>
                <a:cs typeface="Times New Roman" panose="02020603050405020304" pitchFamily="18" charset="0"/>
              </a:rPr>
              <a:t>The kernel is responsible for deciding which memory each process can use, and determining what to do when not enough memory is available</a:t>
            </a:r>
            <a:r>
              <a:rPr lang="en-US" sz="15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500" b="1" dirty="0" smtClean="0">
                <a:latin typeface="Times New Roman" panose="02020603050405020304" pitchFamily="18" charset="0"/>
                <a:cs typeface="Times New Roman" panose="02020603050405020304" pitchFamily="18" charset="0"/>
              </a:rPr>
              <a:t>Kernel </a:t>
            </a:r>
            <a:r>
              <a:rPr lang="en-US" sz="1500" b="1" dirty="0">
                <a:latin typeface="Times New Roman" panose="02020603050405020304" pitchFamily="18" charset="0"/>
                <a:cs typeface="Times New Roman" panose="02020603050405020304" pitchFamily="18" charset="0"/>
              </a:rPr>
              <a:t>helps applications communicate with I/O devices:</a:t>
            </a:r>
            <a:endParaRPr lang="en-US" sz="15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1500" dirty="0" smtClean="0">
                <a:latin typeface="Times New Roman" panose="02020603050405020304" pitchFamily="18" charset="0"/>
                <a:cs typeface="Times New Roman" panose="02020603050405020304" pitchFamily="18" charset="0"/>
              </a:rPr>
              <a:t>The </a:t>
            </a:r>
            <a:r>
              <a:rPr lang="en-US" sz="1500" dirty="0">
                <a:latin typeface="Times New Roman" panose="02020603050405020304" pitchFamily="18" charset="0"/>
                <a:cs typeface="Times New Roman" panose="02020603050405020304" pitchFamily="18" charset="0"/>
              </a:rPr>
              <a:t>kernel allocates requests from applications to perform I/O to an appropriate </a:t>
            </a:r>
            <a:r>
              <a:rPr lang="en-US" sz="1500" dirty="0" smtClean="0">
                <a:latin typeface="Times New Roman" panose="02020603050405020304" pitchFamily="18" charset="0"/>
                <a:cs typeface="Times New Roman" panose="02020603050405020304" pitchFamily="18" charset="0"/>
              </a:rPr>
              <a:t>device</a:t>
            </a:r>
          </a:p>
          <a:p>
            <a:pPr marL="742950" lvl="1" indent="-285750">
              <a:buFont typeface="Courier New" panose="02070309020205020404" pitchFamily="49" charset="0"/>
              <a:buChar char="o"/>
            </a:pPr>
            <a:r>
              <a:rPr lang="en-US" sz="1500" dirty="0">
                <a:latin typeface="Times New Roman" panose="02020603050405020304" pitchFamily="18" charset="0"/>
                <a:cs typeface="Times New Roman" panose="02020603050405020304" pitchFamily="18" charset="0"/>
              </a:rPr>
              <a:t>P</a:t>
            </a:r>
            <a:r>
              <a:rPr lang="en-US" sz="1500" dirty="0" smtClean="0">
                <a:latin typeface="Times New Roman" panose="02020603050405020304" pitchFamily="18" charset="0"/>
                <a:cs typeface="Times New Roman" panose="02020603050405020304" pitchFamily="18" charset="0"/>
              </a:rPr>
              <a:t>rovides </a:t>
            </a:r>
            <a:r>
              <a:rPr lang="en-US" sz="1500" dirty="0">
                <a:latin typeface="Times New Roman" panose="02020603050405020304" pitchFamily="18" charset="0"/>
                <a:cs typeface="Times New Roman" panose="02020603050405020304" pitchFamily="18" charset="0"/>
              </a:rPr>
              <a:t>convenient methods for using the device (typically abstracted to the point where the application does not need to know implementation details of the device</a:t>
            </a:r>
            <a:r>
              <a:rPr lang="en-US" sz="15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1266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659001"/>
            <a:ext cx="9000000" cy="720197"/>
          </a:xfrm>
        </p:spPr>
        <p:txBody>
          <a:bodyPr/>
          <a:lstStyle/>
          <a:p>
            <a:r>
              <a:rPr lang="en-US" dirty="0" smtClean="0"/>
              <a:t>Memory-mapped </a:t>
            </a:r>
            <a:r>
              <a:rPr lang="en-US" dirty="0" err="1" smtClean="0"/>
              <a:t>i</a:t>
            </a:r>
            <a:r>
              <a:rPr lang="en-US" dirty="0" smtClean="0"/>
              <a:t>/o?</a:t>
            </a:r>
            <a:r>
              <a:rPr lang="en-US" dirty="0"/>
              <a:t/>
            </a:r>
            <a:br>
              <a:rPr lang="en-US" dirty="0"/>
            </a:br>
            <a:r>
              <a:rPr lang="en-US" sz="2000" dirty="0" smtClean="0"/>
              <a:t>definition</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19</a:t>
            </a:fld>
            <a:endParaRPr lang="de-DE" dirty="0"/>
          </a:p>
        </p:txBody>
      </p:sp>
      <p:pic>
        <p:nvPicPr>
          <p:cNvPr id="5" name="Picture 4" descr="Memory_mapped_io.png"/>
          <p:cNvPicPr/>
          <p:nvPr/>
        </p:nvPicPr>
        <p:blipFill>
          <a:blip r:embed="rId2">
            <a:extLst>
              <a:ext uri="{28A0092B-C50C-407E-A947-70E740481C1C}">
                <a14:useLocalDpi xmlns:a14="http://schemas.microsoft.com/office/drawing/2010/main" val="0"/>
              </a:ext>
            </a:extLst>
          </a:blip>
          <a:srcRect/>
          <a:stretch>
            <a:fillRect/>
          </a:stretch>
        </p:blipFill>
        <p:spPr bwMode="auto">
          <a:xfrm>
            <a:off x="1071979" y="1981200"/>
            <a:ext cx="4787399" cy="3276600"/>
          </a:xfrm>
          <a:prstGeom prst="rect">
            <a:avLst/>
          </a:prstGeom>
          <a:noFill/>
          <a:ln>
            <a:noFill/>
          </a:ln>
        </p:spPr>
      </p:pic>
      <p:sp>
        <p:nvSpPr>
          <p:cNvPr id="6" name="Rectangle 5"/>
          <p:cNvSpPr/>
          <p:nvPr/>
        </p:nvSpPr>
        <p:spPr>
          <a:xfrm>
            <a:off x="6096037" y="1981200"/>
            <a:ext cx="4953000" cy="2397579"/>
          </a:xfrm>
          <a:prstGeom prst="rect">
            <a:avLst/>
          </a:prstGeom>
        </p:spPr>
        <p:txBody>
          <a:bodyPr wrap="square">
            <a:spAutoFit/>
          </a:bodyPr>
          <a:lstStyle/>
          <a:p>
            <a:pPr marL="342900" lvl="0" indent="-342900" algn="just">
              <a:lnSpc>
                <a:spcPct val="107000"/>
              </a:lnSpc>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The method to access I/O memory and I/O register with the same address space with memory. So it increase cost if adding more I/O.</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The CPU instructions used to access the memory can also be used for accessing devices by address</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6290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2</a:t>
            </a:fld>
            <a:endParaRPr lang="de-DE" dirty="0"/>
          </a:p>
        </p:txBody>
      </p:sp>
      <p:sp>
        <p:nvSpPr>
          <p:cNvPr id="4" name="Inhaltsplatzhalter 3"/>
          <p:cNvSpPr>
            <a:spLocks noGrp="1"/>
          </p:cNvSpPr>
          <p:nvPr>
            <p:ph idx="1"/>
          </p:nvPr>
        </p:nvSpPr>
        <p:spPr>
          <a:xfrm>
            <a:off x="1080000" y="1800000"/>
            <a:ext cx="9000000" cy="2400657"/>
          </a:xfrm>
        </p:spPr>
        <p:txBody>
          <a:bodyPr/>
          <a:lstStyle/>
          <a:p>
            <a:r>
              <a:rPr lang="en-US" b="1" dirty="0"/>
              <a:t>LINUX</a:t>
            </a:r>
            <a:r>
              <a:rPr lang="de-DE" dirty="0"/>
              <a:t>	</a:t>
            </a:r>
            <a:r>
              <a:rPr lang="de-DE" b="1" dirty="0" smtClean="0"/>
              <a:t>Page </a:t>
            </a:r>
            <a:r>
              <a:rPr lang="de-DE" b="1" dirty="0" smtClean="0"/>
              <a:t>03</a:t>
            </a:r>
            <a:endParaRPr lang="de-DE" b="1" dirty="0"/>
          </a:p>
          <a:p>
            <a:r>
              <a:rPr lang="en-US" b="1" dirty="0"/>
              <a:t>LINUX KERNEL</a:t>
            </a:r>
            <a:r>
              <a:rPr lang="de-DE" dirty="0"/>
              <a:t>	</a:t>
            </a:r>
            <a:r>
              <a:rPr lang="de-DE" b="1" dirty="0"/>
              <a:t>Page </a:t>
            </a:r>
            <a:r>
              <a:rPr lang="de-DE" b="1" dirty="0" smtClean="0"/>
              <a:t>06</a:t>
            </a:r>
            <a:endParaRPr lang="de-DE" b="1" dirty="0"/>
          </a:p>
          <a:p>
            <a:r>
              <a:rPr lang="en-US" b="1" dirty="0"/>
              <a:t>USERS SPACE AND LINUX </a:t>
            </a:r>
            <a:r>
              <a:rPr lang="en-US" b="1" dirty="0" smtClean="0"/>
              <a:t>KERNEL</a:t>
            </a:r>
            <a:r>
              <a:rPr lang="de-DE" dirty="0"/>
              <a:t>	</a:t>
            </a:r>
            <a:r>
              <a:rPr lang="de-DE" b="1" dirty="0"/>
              <a:t>Page </a:t>
            </a:r>
            <a:r>
              <a:rPr lang="de-DE" b="1" dirty="0" smtClean="0"/>
              <a:t>23</a:t>
            </a:r>
            <a:endParaRPr lang="de-DE" b="1" dirty="0"/>
          </a:p>
          <a:p>
            <a:r>
              <a:rPr lang="en-US" b="1" dirty="0"/>
              <a:t>EMBEDDED </a:t>
            </a:r>
            <a:r>
              <a:rPr lang="en-US" b="1" dirty="0" smtClean="0"/>
              <a:t>LINUX</a:t>
            </a:r>
            <a:r>
              <a:rPr lang="de-DE" dirty="0"/>
              <a:t>	</a:t>
            </a:r>
            <a:r>
              <a:rPr lang="de-DE" b="1" dirty="0"/>
              <a:t>Page </a:t>
            </a:r>
            <a:r>
              <a:rPr lang="de-DE" b="1" dirty="0" smtClean="0"/>
              <a:t>30</a:t>
            </a:r>
            <a:endParaRPr lang="de-DE" b="1" dirty="0"/>
          </a:p>
          <a:p>
            <a:pPr marL="0" indent="0">
              <a:buNone/>
            </a:pPr>
            <a:r>
              <a:rPr lang="de-DE" dirty="0" smtClean="0"/>
              <a:t>	</a:t>
            </a:r>
            <a:endParaRPr lang="de-DE" b="1" dirty="0"/>
          </a:p>
        </p:txBody>
      </p:sp>
    </p:spTree>
    <p:extLst>
      <p:ext uri="{BB962C8B-B14F-4D97-AF65-F5344CB8AC3E}">
        <p14:creationId xmlns:p14="http://schemas.microsoft.com/office/powerpoint/2010/main" val="2292503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659001"/>
            <a:ext cx="9000000" cy="720197"/>
          </a:xfrm>
        </p:spPr>
        <p:txBody>
          <a:bodyPr/>
          <a:lstStyle/>
          <a:p>
            <a:r>
              <a:rPr lang="en-US" dirty="0" smtClean="0"/>
              <a:t>Memory-mapped </a:t>
            </a:r>
            <a:r>
              <a:rPr lang="en-US" dirty="0" err="1" smtClean="0"/>
              <a:t>i</a:t>
            </a:r>
            <a:r>
              <a:rPr lang="en-US" dirty="0" smtClean="0"/>
              <a:t>/o?</a:t>
            </a:r>
            <a:r>
              <a:rPr lang="en-US" dirty="0"/>
              <a:t/>
            </a:r>
            <a:br>
              <a:rPr lang="en-US" dirty="0"/>
            </a:br>
            <a:r>
              <a:rPr lang="en-US" sz="2000" dirty="0" smtClean="0"/>
              <a:t>method to access</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20</a:t>
            </a:fld>
            <a:endParaRPr lang="de-DE" dirty="0"/>
          </a:p>
        </p:txBody>
      </p:sp>
      <p:sp>
        <p:nvSpPr>
          <p:cNvPr id="5" name="Rectangle 4"/>
          <p:cNvSpPr/>
          <p:nvPr/>
        </p:nvSpPr>
        <p:spPr>
          <a:xfrm>
            <a:off x="1295400" y="2133600"/>
            <a:ext cx="9067800" cy="685059"/>
          </a:xfrm>
          <a:prstGeom prst="rect">
            <a:avLst/>
          </a:prstGeom>
        </p:spPr>
        <p:txBody>
          <a:bodyPr wrap="square">
            <a:spAutoFit/>
          </a:bodyPr>
          <a:lstStyle/>
          <a:p>
            <a:pPr marL="342900" lvl="0" indent="-342900" algn="just">
              <a:lnSpc>
                <a:spcPct val="107000"/>
              </a:lnSpc>
              <a:spcBef>
                <a:spcPts val="800"/>
              </a:spcBef>
              <a:spcAft>
                <a:spcPts val="8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Can access by address of memory because they have the same address bus. </a:t>
            </a:r>
            <a:r>
              <a:rPr lang="en-US" dirty="0" err="1">
                <a:latin typeface="Times New Roman" panose="02020603050405020304" pitchFamily="18" charset="0"/>
                <a:ea typeface="Calibri" panose="020F0502020204030204" pitchFamily="34" charset="0"/>
                <a:cs typeface="Times New Roman" panose="02020603050405020304" pitchFamily="18" charset="0"/>
              </a:rPr>
              <a:t>ioread</a:t>
            </a:r>
            <a:r>
              <a:rPr lang="en-US" dirty="0">
                <a:latin typeface="Times New Roman" panose="02020603050405020304" pitchFamily="18" charset="0"/>
                <a:ea typeface="Calibri" panose="020F0502020204030204" pitchFamily="34" charset="0"/>
                <a:cs typeface="Times New Roman" panose="02020603050405020304" pitchFamily="18" charset="0"/>
              </a:rPr>
              <a:t> and </a:t>
            </a:r>
            <a:r>
              <a:rPr lang="en-US" dirty="0" err="1">
                <a:latin typeface="Times New Roman" panose="02020603050405020304" pitchFamily="18" charset="0"/>
                <a:ea typeface="Calibri" panose="020F0502020204030204" pitchFamily="34" charset="0"/>
                <a:cs typeface="Times New Roman" panose="02020603050405020304" pitchFamily="18" charset="0"/>
              </a:rPr>
              <a:t>iowrite</a:t>
            </a:r>
            <a:r>
              <a:rPr lang="en-US" dirty="0">
                <a:latin typeface="Times New Roman" panose="02020603050405020304" pitchFamily="18" charset="0"/>
                <a:ea typeface="Calibri" panose="020F0502020204030204" pitchFamily="34" charset="0"/>
                <a:cs typeface="Times New Roman" panose="02020603050405020304" pitchFamily="18" charset="0"/>
              </a:rPr>
              <a:t> instruction usually to access memory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2"/>
          <a:stretch>
            <a:fillRect/>
          </a:stretch>
        </p:blipFill>
        <p:spPr>
          <a:xfrm>
            <a:off x="2864400" y="3276600"/>
            <a:ext cx="5791200" cy="457200"/>
          </a:xfrm>
          <a:prstGeom prst="rect">
            <a:avLst/>
          </a:prstGeom>
          <a:ln w="12700">
            <a:solidFill>
              <a:schemeClr val="tx1"/>
            </a:solidFill>
          </a:ln>
        </p:spPr>
      </p:pic>
    </p:spTree>
    <p:extLst>
      <p:ext uri="{BB962C8B-B14F-4D97-AF65-F5344CB8AC3E}">
        <p14:creationId xmlns:p14="http://schemas.microsoft.com/office/powerpoint/2010/main" val="2537989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659001"/>
            <a:ext cx="9000000" cy="720197"/>
          </a:xfrm>
        </p:spPr>
        <p:txBody>
          <a:bodyPr/>
          <a:lstStyle/>
          <a:p>
            <a:r>
              <a:rPr lang="en-US" dirty="0" smtClean="0"/>
              <a:t>port-mapped </a:t>
            </a:r>
            <a:r>
              <a:rPr lang="en-US" dirty="0" err="1"/>
              <a:t>i</a:t>
            </a:r>
            <a:r>
              <a:rPr lang="en-US" dirty="0"/>
              <a:t>/o?</a:t>
            </a:r>
            <a:br>
              <a:rPr lang="en-US" dirty="0"/>
            </a:br>
            <a:r>
              <a:rPr lang="en-US" sz="2000" dirty="0"/>
              <a:t>definition</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21</a:t>
            </a:fld>
            <a:endParaRPr lang="de-DE" dirty="0"/>
          </a:p>
        </p:txBody>
      </p:sp>
      <p:pic>
        <p:nvPicPr>
          <p:cNvPr id="5" name="Picture 4" descr="Port_Mapped_io.png"/>
          <p:cNvPicPr/>
          <p:nvPr/>
        </p:nvPicPr>
        <p:blipFill>
          <a:blip r:embed="rId2">
            <a:extLst>
              <a:ext uri="{28A0092B-C50C-407E-A947-70E740481C1C}">
                <a14:useLocalDpi xmlns:a14="http://schemas.microsoft.com/office/drawing/2010/main" val="0"/>
              </a:ext>
            </a:extLst>
          </a:blip>
          <a:srcRect/>
          <a:stretch>
            <a:fillRect/>
          </a:stretch>
        </p:blipFill>
        <p:spPr bwMode="auto">
          <a:xfrm>
            <a:off x="1080000" y="1905000"/>
            <a:ext cx="4680000" cy="2819400"/>
          </a:xfrm>
          <a:prstGeom prst="rect">
            <a:avLst/>
          </a:prstGeom>
          <a:noFill/>
          <a:ln>
            <a:noFill/>
          </a:ln>
        </p:spPr>
      </p:pic>
      <p:sp>
        <p:nvSpPr>
          <p:cNvPr id="6" name="Rectangle 5"/>
          <p:cNvSpPr/>
          <p:nvPr/>
        </p:nvSpPr>
        <p:spPr>
          <a:xfrm>
            <a:off x="5943600" y="1905000"/>
            <a:ext cx="5562600" cy="1722651"/>
          </a:xfrm>
          <a:prstGeom prst="rect">
            <a:avLst/>
          </a:prstGeom>
        </p:spPr>
        <p:txBody>
          <a:bodyPr wrap="square">
            <a:spAutoFit/>
          </a:bodyPr>
          <a:lstStyle/>
          <a:p>
            <a:pPr marL="342900" lvl="0" indent="-342900" algn="just">
              <a:lnSpc>
                <a:spcPct val="107000"/>
              </a:lnSpc>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I/O devices have a separate address space from general memory.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The address space for I/O is isolated from that for main memory, this is sometimes referred to as isolated I/O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3967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659001"/>
            <a:ext cx="9000000" cy="720197"/>
          </a:xfrm>
        </p:spPr>
        <p:txBody>
          <a:bodyPr/>
          <a:lstStyle/>
          <a:p>
            <a:r>
              <a:rPr lang="en-US" dirty="0"/>
              <a:t>port-mapped </a:t>
            </a:r>
            <a:r>
              <a:rPr lang="en-US" dirty="0" err="1"/>
              <a:t>i</a:t>
            </a:r>
            <a:r>
              <a:rPr lang="en-US" dirty="0"/>
              <a:t>/o?</a:t>
            </a:r>
            <a:br>
              <a:rPr lang="en-US" dirty="0"/>
            </a:br>
            <a:r>
              <a:rPr lang="en-US" sz="2000" dirty="0" smtClean="0"/>
              <a:t>method to access</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22</a:t>
            </a:fld>
            <a:endParaRPr lang="de-DE" dirty="0"/>
          </a:p>
        </p:txBody>
      </p:sp>
      <p:sp>
        <p:nvSpPr>
          <p:cNvPr id="5" name="Rectangle 4"/>
          <p:cNvSpPr/>
          <p:nvPr/>
        </p:nvSpPr>
        <p:spPr>
          <a:xfrm>
            <a:off x="1295400" y="1905000"/>
            <a:ext cx="9753600" cy="1186607"/>
          </a:xfrm>
          <a:prstGeom prst="rect">
            <a:avLst/>
          </a:prstGeom>
        </p:spPr>
        <p:txBody>
          <a:bodyPr wrap="square">
            <a:spAutoFit/>
          </a:bodyPr>
          <a:lstStyle/>
          <a:p>
            <a:pPr marL="342900" lvl="0" indent="-342900" algn="just">
              <a:lnSpc>
                <a:spcPct val="107000"/>
              </a:lnSpc>
              <a:spcBef>
                <a:spcPts val="800"/>
              </a:spcBef>
              <a:spcAft>
                <a:spcPts val="8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Port - mapped I/O often uses a special class of CPU instructions designed specifically for performing I/O, such as in and out.(use in intel x86-64 architectures)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800"/>
              </a:spcBef>
              <a:spcAft>
                <a:spcPts val="800"/>
              </a:spcAft>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 access: with port is the base address of access port. It control all address of port.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p:nvPr/>
        </p:nvPicPr>
        <p:blipFill>
          <a:blip r:embed="rId2"/>
          <a:stretch>
            <a:fillRect/>
          </a:stretch>
        </p:blipFill>
        <p:spPr>
          <a:xfrm>
            <a:off x="3352800" y="3601367"/>
            <a:ext cx="4445635" cy="1487991"/>
          </a:xfrm>
          <a:prstGeom prst="rect">
            <a:avLst/>
          </a:prstGeom>
          <a:ln w="12700">
            <a:solidFill>
              <a:schemeClr val="tx1"/>
            </a:solidFill>
          </a:ln>
        </p:spPr>
      </p:pic>
    </p:spTree>
    <p:extLst>
      <p:ext uri="{BB962C8B-B14F-4D97-AF65-F5344CB8AC3E}">
        <p14:creationId xmlns:p14="http://schemas.microsoft.com/office/powerpoint/2010/main" val="2882682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23</a:t>
            </a:fld>
            <a:endParaRPr lang="de-DE" dirty="0"/>
          </a:p>
        </p:txBody>
      </p:sp>
      <p:sp>
        <p:nvSpPr>
          <p:cNvPr id="6" name="Title 1"/>
          <p:cNvSpPr txBox="1">
            <a:spLocks/>
          </p:cNvSpPr>
          <p:nvPr/>
        </p:nvSpPr>
        <p:spPr>
          <a:xfrm>
            <a:off x="1066800" y="762000"/>
            <a:ext cx="9000000" cy="7201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smtClean="0">
                <a:latin typeface="Arial Narrow (Headings)"/>
                <a:cs typeface="Times New Roman" panose="02020603050405020304" pitchFamily="18" charset="0"/>
              </a:rPr>
              <a:t>Users </a:t>
            </a:r>
            <a:r>
              <a:rPr lang="en-US" dirty="0" smtClean="0">
                <a:latin typeface="Arial Narrow (Headings)"/>
                <a:cs typeface="Times New Roman" panose="02020603050405020304" pitchFamily="18" charset="0"/>
              </a:rPr>
              <a:t>Space and </a:t>
            </a:r>
            <a:r>
              <a:rPr lang="en-US" dirty="0" err="1" smtClean="0">
                <a:latin typeface="Arial Narrow (Headings)"/>
                <a:cs typeface="Times New Roman" panose="02020603050405020304" pitchFamily="18" charset="0"/>
              </a:rPr>
              <a:t>linux</a:t>
            </a:r>
            <a:r>
              <a:rPr lang="en-US" dirty="0" smtClean="0">
                <a:latin typeface="Arial Narrow (Headings)"/>
                <a:cs typeface="Times New Roman" panose="02020603050405020304" pitchFamily="18" charset="0"/>
              </a:rPr>
              <a:t> kernel</a:t>
            </a:r>
            <a:r>
              <a:rPr lang="en-US" sz="2000" dirty="0" smtClean="0">
                <a:latin typeface="Arial Narrow (Headings)"/>
                <a:cs typeface="Times New Roman" panose="02020603050405020304" pitchFamily="18" charset="0"/>
              </a:rPr>
              <a:t/>
            </a:r>
            <a:br>
              <a:rPr lang="en-US" sz="2000" dirty="0" smtClean="0">
                <a:latin typeface="Arial Narrow (Headings)"/>
                <a:cs typeface="Times New Roman" panose="02020603050405020304" pitchFamily="18" charset="0"/>
              </a:rPr>
            </a:br>
            <a:r>
              <a:rPr lang="en-US" sz="2000" dirty="0" smtClean="0">
                <a:latin typeface="Arial Narrow (Headings)"/>
                <a:cs typeface="Times New Roman" panose="02020603050405020304" pitchFamily="18" charset="0"/>
              </a:rPr>
              <a:t>Overview</a:t>
            </a:r>
            <a:endParaRPr lang="en-US" sz="2000" dirty="0">
              <a:latin typeface="Arial Narrow (Headings)"/>
              <a:cs typeface="Times New Roman" panose="02020603050405020304" pitchFamily="18" charset="0"/>
            </a:endParaRPr>
          </a:p>
        </p:txBody>
      </p:sp>
      <p:sp>
        <p:nvSpPr>
          <p:cNvPr id="2" name="Text Placeholder 1"/>
          <p:cNvSpPr>
            <a:spLocks noGrp="1"/>
          </p:cNvSpPr>
          <p:nvPr>
            <p:ph type="body" sz="quarter" idx="14"/>
          </p:nvPr>
        </p:nvSpPr>
        <p:spPr/>
        <p:txBody>
          <a:bodyPr/>
          <a:lstStyle/>
          <a:p>
            <a:endParaRPr lang="en-US"/>
          </a:p>
        </p:txBody>
      </p:sp>
      <p:pic>
        <p:nvPicPr>
          <p:cNvPr id="8" name="Picture 7"/>
          <p:cNvPicPr/>
          <p:nvPr/>
        </p:nvPicPr>
        <p:blipFill>
          <a:blip r:embed="rId2"/>
          <a:stretch>
            <a:fillRect/>
          </a:stretch>
        </p:blipFill>
        <p:spPr>
          <a:xfrm>
            <a:off x="2209800" y="1800000"/>
            <a:ext cx="6858000" cy="3153000"/>
          </a:xfrm>
          <a:prstGeom prst="rect">
            <a:avLst/>
          </a:prstGeom>
        </p:spPr>
      </p:pic>
    </p:spTree>
    <p:extLst>
      <p:ext uri="{BB962C8B-B14F-4D97-AF65-F5344CB8AC3E}">
        <p14:creationId xmlns:p14="http://schemas.microsoft.com/office/powerpoint/2010/main" val="3995057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92801"/>
            <a:ext cx="9000000" cy="886397"/>
          </a:xfrm>
        </p:spPr>
        <p:txBody>
          <a:bodyPr/>
          <a:lstStyle/>
          <a:p>
            <a:r>
              <a:rPr lang="en-US" dirty="0" smtClean="0">
                <a:latin typeface="Arial Narrow (Headings)"/>
                <a:cs typeface="Times New Roman" panose="02020603050405020304" pitchFamily="18" charset="0"/>
              </a:rPr>
              <a:t>Users </a:t>
            </a:r>
            <a:r>
              <a:rPr lang="en-US" dirty="0" smtClean="0">
                <a:latin typeface="Arial Narrow (Headings)"/>
                <a:cs typeface="Times New Roman" panose="02020603050405020304" pitchFamily="18" charset="0"/>
              </a:rPr>
              <a:t>space and </a:t>
            </a:r>
            <a:r>
              <a:rPr lang="en-US" dirty="0" err="1" smtClean="0">
                <a:latin typeface="Arial Narrow (Headings)"/>
                <a:cs typeface="Times New Roman" panose="02020603050405020304" pitchFamily="18" charset="0"/>
              </a:rPr>
              <a:t>linux</a:t>
            </a:r>
            <a:r>
              <a:rPr lang="en-US" dirty="0" smtClean="0">
                <a:latin typeface="Arial Narrow (Headings)"/>
                <a:cs typeface="Times New Roman" panose="02020603050405020304" pitchFamily="18" charset="0"/>
              </a:rPr>
              <a:t> kernel</a:t>
            </a:r>
            <a:r>
              <a:rPr lang="en-US" dirty="0">
                <a:latin typeface="Arial Narrow (Headings)"/>
                <a:cs typeface="Times New Roman" panose="02020603050405020304" pitchFamily="18" charset="0"/>
              </a:rPr>
              <a:t/>
            </a:r>
            <a:br>
              <a:rPr lang="en-US" dirty="0">
                <a:latin typeface="Arial Narrow (Headings)"/>
                <a:cs typeface="Times New Roman" panose="02020603050405020304" pitchFamily="18" charset="0"/>
              </a:rPr>
            </a:br>
            <a:endParaRPr lang="en-US" dirty="0">
              <a:latin typeface="Arial Narrow (Headings)"/>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24</a:t>
            </a:fld>
            <a:endParaRPr lang="de-DE" dirty="0"/>
          </a:p>
        </p:txBody>
      </p:sp>
      <p:sp>
        <p:nvSpPr>
          <p:cNvPr id="4" name="Text Placeholder 3"/>
          <p:cNvSpPr>
            <a:spLocks noGrp="1"/>
          </p:cNvSpPr>
          <p:nvPr>
            <p:ph type="body" sz="quarter" idx="14"/>
          </p:nvPr>
        </p:nvSpPr>
        <p:spPr>
          <a:xfrm>
            <a:off x="1371600" y="2133600"/>
            <a:ext cx="10197600" cy="3597844"/>
          </a:xfrm>
        </p:spPr>
        <p:txBody>
          <a:bodyPr/>
          <a:lstStyle/>
          <a:p>
            <a:pPr lvl="1" algn="just"/>
            <a:r>
              <a:rPr lang="en-US" sz="2000" dirty="0">
                <a:latin typeface="Times New Roman" panose="02020603050405020304" pitchFamily="18" charset="0"/>
                <a:cs typeface="Times New Roman" panose="02020603050405020304" pitchFamily="18" charset="0"/>
              </a:rPr>
              <a:t>System call is the </a:t>
            </a:r>
            <a:r>
              <a:rPr lang="en-US" sz="2000" i="1" dirty="0">
                <a:latin typeface="Times New Roman" panose="02020603050405020304" pitchFamily="18" charset="0"/>
                <a:cs typeface="Times New Roman" panose="02020603050405020304" pitchFamily="18" charset="0"/>
              </a:rPr>
              <a:t>programmatic way </a:t>
            </a:r>
            <a:r>
              <a:rPr lang="en-US" sz="2000" dirty="0">
                <a:latin typeface="Times New Roman" panose="02020603050405020304" pitchFamily="18" charset="0"/>
                <a:cs typeface="Times New Roman" panose="02020603050405020304" pitchFamily="18" charset="0"/>
              </a:rPr>
              <a:t>in which a computer program requests a service from the </a:t>
            </a:r>
            <a:r>
              <a:rPr lang="en-US" sz="2000" i="1" dirty="0">
                <a:latin typeface="Times New Roman" panose="02020603050405020304" pitchFamily="18" charset="0"/>
                <a:cs typeface="Times New Roman" panose="02020603050405020304" pitchFamily="18" charset="0"/>
              </a:rPr>
              <a:t>kernel</a:t>
            </a:r>
            <a:r>
              <a:rPr lang="en-US" sz="2000" dirty="0">
                <a:latin typeface="Times New Roman" panose="02020603050405020304" pitchFamily="18" charset="0"/>
                <a:cs typeface="Times New Roman" panose="02020603050405020304" pitchFamily="18" charset="0"/>
              </a:rPr>
              <a:t> of the </a:t>
            </a:r>
            <a:r>
              <a:rPr lang="en-US" sz="2000" i="1" dirty="0">
                <a:latin typeface="Times New Roman" panose="02020603050405020304" pitchFamily="18" charset="0"/>
                <a:cs typeface="Times New Roman" panose="02020603050405020304" pitchFamily="18" charset="0"/>
              </a:rPr>
              <a:t>operating system </a:t>
            </a:r>
            <a:r>
              <a:rPr lang="en-US" sz="2000" dirty="0">
                <a:latin typeface="Times New Roman" panose="02020603050405020304" pitchFamily="18" charset="0"/>
                <a:cs typeface="Times New Roman" panose="02020603050405020304" pitchFamily="18" charset="0"/>
              </a:rPr>
              <a:t>it is executed on. This may include hardware-related services (for example, accessing a hard disk drive), creation and execution of new processes, and communication with integral kernel services such as process scheduling. System calls provide an essential interface between a process and the operating system.</a:t>
            </a:r>
          </a:p>
          <a:p>
            <a:pPr lvl="1"/>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sz="2000" b="1" dirty="0">
                <a:latin typeface="Times New Roman" panose="02020603050405020304" pitchFamily="18" charset="0"/>
                <a:cs typeface="Times New Roman" panose="02020603050405020304" pitchFamily="18" charset="0"/>
              </a:rPr>
              <a:t>A system call is an </a:t>
            </a:r>
            <a:r>
              <a:rPr lang="en-US" sz="2000" b="1" i="1" dirty="0">
                <a:latin typeface="Times New Roman" panose="02020603050405020304" pitchFamily="18" charset="0"/>
                <a:cs typeface="Times New Roman" panose="02020603050405020304" pitchFamily="18" charset="0"/>
              </a:rPr>
              <a:t>interface</a:t>
            </a:r>
            <a:r>
              <a:rPr lang="en-US" sz="2000" b="1" dirty="0">
                <a:latin typeface="Times New Roman" panose="02020603050405020304" pitchFamily="18" charset="0"/>
                <a:cs typeface="Times New Roman" panose="02020603050405020304" pitchFamily="18" charset="0"/>
              </a:rPr>
              <a:t> between a user-space application and a service that the kernel provides. </a:t>
            </a:r>
            <a:endParaRPr lang="en-US" sz="2000" b="1" dirty="0">
              <a:latin typeface="Times New Roman" panose="02020603050405020304" pitchFamily="18" charset="0"/>
              <a:cs typeface="Times New Roman" panose="02020603050405020304" pitchFamily="18" charset="0"/>
              <a:sym typeface="Wingdings" panose="05000000000000000000" pitchFamily="2" charset="2"/>
            </a:endParaRPr>
          </a:p>
          <a:p>
            <a:endParaRPr lang="en-US" sz="2000" dirty="0"/>
          </a:p>
        </p:txBody>
      </p:sp>
      <p:sp>
        <p:nvSpPr>
          <p:cNvPr id="5" name="TextBox 4"/>
          <p:cNvSpPr txBox="1"/>
          <p:nvPr/>
        </p:nvSpPr>
        <p:spPr>
          <a:xfrm>
            <a:off x="976500" y="1524000"/>
            <a:ext cx="9207000" cy="984885"/>
          </a:xfrm>
          <a:prstGeom prst="rect">
            <a:avLst/>
          </a:prstGeom>
          <a:noFill/>
        </p:spPr>
        <p:txBody>
          <a:bodyPr wrap="square" rtlCol="0">
            <a:spAutoFit/>
          </a:bodyPr>
          <a:lstStyle/>
          <a:p>
            <a:pPr marL="342900" indent="-342900">
              <a:buAutoNum type="arabicPeriod"/>
            </a:pP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System call </a:t>
            </a:r>
          </a:p>
          <a:p>
            <a:pPr marL="800100" lvl="1" indent="-342900">
              <a:buFont typeface="Wingdings" panose="05000000000000000000" pitchFamily="2" charset="2"/>
              <a:buChar char="q"/>
            </a:pP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Definition</a:t>
            </a:r>
          </a:p>
          <a:p>
            <a:pPr lvl="1"/>
            <a:r>
              <a:rPr lang="en-US" dirty="0" smtClean="0"/>
              <a:t> </a:t>
            </a:r>
            <a:endParaRPr lang="en-US" dirty="0"/>
          </a:p>
        </p:txBody>
      </p:sp>
    </p:spTree>
    <p:extLst>
      <p:ext uri="{BB962C8B-B14F-4D97-AF65-F5344CB8AC3E}">
        <p14:creationId xmlns:p14="http://schemas.microsoft.com/office/powerpoint/2010/main" val="348390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25</a:t>
            </a:fld>
            <a:endParaRPr lang="de-DE" dirty="0"/>
          </a:p>
        </p:txBody>
      </p:sp>
      <p:sp>
        <p:nvSpPr>
          <p:cNvPr id="4" name="Text Placeholder 3"/>
          <p:cNvSpPr>
            <a:spLocks noGrp="1"/>
          </p:cNvSpPr>
          <p:nvPr>
            <p:ph type="body" sz="quarter" idx="14"/>
          </p:nvPr>
        </p:nvSpPr>
        <p:spPr>
          <a:xfrm>
            <a:off x="1143000" y="2225841"/>
            <a:ext cx="10197600" cy="741613"/>
          </a:xfrm>
        </p:spPr>
        <p:txBody>
          <a:bodyPr/>
          <a:lstStyle/>
          <a:p>
            <a:pPr lvl="1"/>
            <a:r>
              <a:rPr lang="en-US" sz="2000" dirty="0">
                <a:latin typeface="Times New Roman" panose="02020603050405020304" pitchFamily="18" charset="0"/>
                <a:cs typeface="Times New Roman" panose="02020603050405020304" pitchFamily="18" charset="0"/>
              </a:rPr>
              <a:t>About </a:t>
            </a:r>
            <a:r>
              <a:rPr lang="en-US" sz="2000" b="1" dirty="0">
                <a:latin typeface="Times New Roman" panose="02020603050405020304" pitchFamily="18" charset="0"/>
                <a:cs typeface="Times New Roman" panose="02020603050405020304" pitchFamily="18" charset="0"/>
              </a:rPr>
              <a:t>380</a:t>
            </a:r>
            <a:r>
              <a:rPr lang="en-US" sz="2000" dirty="0">
                <a:latin typeface="Times New Roman" panose="02020603050405020304" pitchFamily="18" charset="0"/>
                <a:cs typeface="Times New Roman" panose="02020603050405020304" pitchFamily="18" charset="0"/>
              </a:rPr>
              <a:t> system calls that provide the main kernel services:</a:t>
            </a:r>
          </a:p>
          <a:p>
            <a:pPr lvl="2"/>
            <a:endParaRPr lang="en-US" dirty="0">
              <a:latin typeface="Times New Roman" panose="02020603050405020304" pitchFamily="18" charset="0"/>
              <a:cs typeface="Times New Roman" panose="02020603050405020304" pitchFamily="18" charset="0"/>
            </a:endParaRPr>
          </a:p>
        </p:txBody>
      </p:sp>
      <p:graphicFrame>
        <p:nvGraphicFramePr>
          <p:cNvPr id="5" name="Diagram 4"/>
          <p:cNvGraphicFramePr/>
          <p:nvPr>
            <p:extLst/>
          </p:nvPr>
        </p:nvGraphicFramePr>
        <p:xfrm>
          <a:off x="1304778" y="2596648"/>
          <a:ext cx="10254593" cy="3805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txBox="1">
            <a:spLocks/>
          </p:cNvSpPr>
          <p:nvPr/>
        </p:nvSpPr>
        <p:spPr>
          <a:xfrm>
            <a:off x="1080000" y="815031"/>
            <a:ext cx="9000000" cy="8863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smtClean="0">
                <a:latin typeface="Arial Narrow (Headings)"/>
                <a:cs typeface="Times New Roman" panose="02020603050405020304" pitchFamily="18" charset="0"/>
              </a:rPr>
              <a:t>Users </a:t>
            </a:r>
            <a:r>
              <a:rPr lang="en-US" dirty="0" smtClean="0">
                <a:latin typeface="Arial Narrow (Headings)"/>
                <a:cs typeface="Times New Roman" panose="02020603050405020304" pitchFamily="18" charset="0"/>
              </a:rPr>
              <a:t>space and </a:t>
            </a:r>
            <a:r>
              <a:rPr lang="en-US" dirty="0" err="1" smtClean="0">
                <a:latin typeface="Arial Narrow (Headings)"/>
                <a:cs typeface="Times New Roman" panose="02020603050405020304" pitchFamily="18" charset="0"/>
              </a:rPr>
              <a:t>linux</a:t>
            </a:r>
            <a:r>
              <a:rPr lang="en-US" dirty="0" smtClean="0">
                <a:latin typeface="Arial Narrow (Headings)"/>
                <a:cs typeface="Times New Roman" panose="02020603050405020304" pitchFamily="18" charset="0"/>
              </a:rPr>
              <a:t> kernel</a:t>
            </a:r>
            <a:br>
              <a:rPr lang="en-US" dirty="0" smtClean="0">
                <a:latin typeface="Arial Narrow (Headings)"/>
                <a:cs typeface="Times New Roman" panose="02020603050405020304" pitchFamily="18" charset="0"/>
              </a:rPr>
            </a:br>
            <a:endParaRPr lang="en-US" dirty="0">
              <a:latin typeface="Arial Narrow (Headings)"/>
              <a:cs typeface="Times New Roman" panose="02020603050405020304" pitchFamily="18" charset="0"/>
            </a:endParaRPr>
          </a:p>
        </p:txBody>
      </p:sp>
      <p:sp>
        <p:nvSpPr>
          <p:cNvPr id="10" name="TextBox 9"/>
          <p:cNvSpPr txBox="1"/>
          <p:nvPr/>
        </p:nvSpPr>
        <p:spPr>
          <a:xfrm>
            <a:off x="976500" y="1524000"/>
            <a:ext cx="9207000" cy="984885"/>
          </a:xfrm>
          <a:prstGeom prst="rect">
            <a:avLst/>
          </a:prstGeom>
          <a:noFill/>
        </p:spPr>
        <p:txBody>
          <a:bodyPr wrap="square" rtlCol="0">
            <a:spAutoFit/>
          </a:bodyPr>
          <a:lstStyle/>
          <a:p>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System call </a:t>
            </a:r>
          </a:p>
          <a:p>
            <a:pPr marL="800100" lvl="1" indent="-342900">
              <a:buFont typeface="Wingdings" panose="05000000000000000000" pitchFamily="2" charset="2"/>
              <a:buChar char="q"/>
            </a:pP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Services</a:t>
            </a:r>
          </a:p>
          <a:p>
            <a:pPr lvl="1"/>
            <a:r>
              <a:rPr lang="en-US" dirty="0" smtClean="0"/>
              <a:t> </a:t>
            </a:r>
            <a:endParaRPr lang="en-US" dirty="0"/>
          </a:p>
        </p:txBody>
      </p:sp>
    </p:spTree>
    <p:extLst>
      <p:ext uri="{BB962C8B-B14F-4D97-AF65-F5344CB8AC3E}">
        <p14:creationId xmlns:p14="http://schemas.microsoft.com/office/powerpoint/2010/main" val="1722907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26</a:t>
            </a:fld>
            <a:endParaRPr lang="de-DE" dirty="0"/>
          </a:p>
        </p:txBody>
      </p:sp>
      <p:pic>
        <p:nvPicPr>
          <p:cNvPr id="10" name="Picture 9" descr="Simplified flow of a system call"/>
          <p:cNvPicPr/>
          <p:nvPr/>
        </p:nvPicPr>
        <p:blipFill>
          <a:blip r:embed="rId3">
            <a:extLst>
              <a:ext uri="{28A0092B-C50C-407E-A947-70E740481C1C}">
                <a14:useLocalDpi xmlns:a14="http://schemas.microsoft.com/office/drawing/2010/main" val="0"/>
              </a:ext>
            </a:extLst>
          </a:blip>
          <a:srcRect/>
          <a:stretch>
            <a:fillRect/>
          </a:stretch>
        </p:blipFill>
        <p:spPr bwMode="auto">
          <a:xfrm>
            <a:off x="762000" y="2046821"/>
            <a:ext cx="6807506" cy="4155123"/>
          </a:xfrm>
          <a:prstGeom prst="rect">
            <a:avLst/>
          </a:prstGeom>
          <a:noFill/>
          <a:ln>
            <a:noFill/>
          </a:ln>
        </p:spPr>
      </p:pic>
      <p:sp>
        <p:nvSpPr>
          <p:cNvPr id="4" name="Rounded Rectangle 3"/>
          <p:cNvSpPr/>
          <p:nvPr/>
        </p:nvSpPr>
        <p:spPr>
          <a:xfrm>
            <a:off x="8382000" y="2046821"/>
            <a:ext cx="2895600" cy="16764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By the way Linux maintain a directory called </a:t>
            </a:r>
            <a:r>
              <a:rPr lang="en-US" b="1" dirty="0">
                <a:latin typeface="Times New Roman" panose="02020603050405020304" pitchFamily="18" charset="0"/>
                <a:cs typeface="Times New Roman" panose="02020603050405020304" pitchFamily="18" charset="0"/>
              </a:rPr>
              <a:t>proc</a:t>
            </a:r>
            <a:r>
              <a:rPr lang="en-US" dirty="0">
                <a:latin typeface="Times New Roman" panose="02020603050405020304" pitchFamily="18" charset="0"/>
                <a:cs typeface="Times New Roman" panose="02020603050405020304" pitchFamily="18" charset="0"/>
              </a:rPr>
              <a:t> as interface between user space and kernel.</a:t>
            </a:r>
          </a:p>
          <a:p>
            <a:pPr algn="ctr"/>
            <a:endParaRPr lang="en-US" dirty="0"/>
          </a:p>
        </p:txBody>
      </p:sp>
      <p:sp>
        <p:nvSpPr>
          <p:cNvPr id="12" name="Title 1"/>
          <p:cNvSpPr txBox="1">
            <a:spLocks/>
          </p:cNvSpPr>
          <p:nvPr/>
        </p:nvSpPr>
        <p:spPr>
          <a:xfrm>
            <a:off x="1080000" y="815031"/>
            <a:ext cx="9000000" cy="8863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smtClean="0">
                <a:latin typeface="Times New Roman" panose="02020603050405020304" pitchFamily="18" charset="0"/>
                <a:cs typeface="Times New Roman" panose="02020603050405020304" pitchFamily="18" charset="0"/>
              </a:rPr>
              <a:t>Users </a:t>
            </a:r>
            <a:r>
              <a:rPr lang="en-US" dirty="0" smtClean="0">
                <a:latin typeface="Times New Roman" panose="02020603050405020304" pitchFamily="18" charset="0"/>
                <a:cs typeface="Times New Roman" panose="02020603050405020304" pitchFamily="18" charset="0"/>
              </a:rPr>
              <a:t>space and </a:t>
            </a:r>
            <a:r>
              <a:rPr lang="en-US" dirty="0" err="1" smtClean="0">
                <a:latin typeface="Times New Roman" panose="02020603050405020304" pitchFamily="18" charset="0"/>
                <a:cs typeface="Times New Roman" panose="02020603050405020304" pitchFamily="18" charset="0"/>
              </a:rPr>
              <a:t>linux</a:t>
            </a:r>
            <a:r>
              <a:rPr lang="en-US" dirty="0" smtClean="0">
                <a:latin typeface="Times New Roman" panose="02020603050405020304" pitchFamily="18" charset="0"/>
                <a:cs typeface="Times New Roman" panose="02020603050405020304" pitchFamily="18" charset="0"/>
              </a:rPr>
              <a:t> kernel</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976500" y="1524000"/>
            <a:ext cx="9207000" cy="677108"/>
          </a:xfrm>
          <a:prstGeom prst="rect">
            <a:avLst/>
          </a:prstGeom>
          <a:noFill/>
        </p:spPr>
        <p:txBody>
          <a:bodyPr wrap="square" rtlCol="0">
            <a:spAutoFit/>
          </a:bodyPr>
          <a:lstStyle/>
          <a:p>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Interaction </a:t>
            </a: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between </a:t>
            </a:r>
            <a:r>
              <a:rPr lang="en-US" sz="2000" b="1" dirty="0" err="1" smtClean="0">
                <a:solidFill>
                  <a:schemeClr val="accent1">
                    <a:lumMod val="75000"/>
                  </a:schemeClr>
                </a:solidFill>
                <a:latin typeface="Times New Roman" panose="02020603050405020304" pitchFamily="18" charset="0"/>
                <a:cs typeface="Times New Roman" panose="02020603050405020304" pitchFamily="18" charset="0"/>
              </a:rPr>
              <a:t>linux</a:t>
            </a: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 kernel and users</a:t>
            </a:r>
          </a:p>
          <a:p>
            <a:pPr lvl="1"/>
            <a:r>
              <a:rPr lang="en-US" dirty="0" smtClean="0"/>
              <a:t> </a:t>
            </a:r>
            <a:endParaRPr lang="en-US" dirty="0"/>
          </a:p>
        </p:txBody>
      </p:sp>
    </p:spTree>
    <p:extLst>
      <p:ext uri="{BB962C8B-B14F-4D97-AF65-F5344CB8AC3E}">
        <p14:creationId xmlns:p14="http://schemas.microsoft.com/office/powerpoint/2010/main" val="1446033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27</a:t>
            </a:fld>
            <a:endParaRPr lang="de-DE" dirty="0"/>
          </a:p>
        </p:txBody>
      </p:sp>
      <p:sp>
        <p:nvSpPr>
          <p:cNvPr id="12" name="Title 1"/>
          <p:cNvSpPr txBox="1">
            <a:spLocks/>
          </p:cNvSpPr>
          <p:nvPr/>
        </p:nvSpPr>
        <p:spPr>
          <a:xfrm>
            <a:off x="1080000" y="815031"/>
            <a:ext cx="9000000" cy="8863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smtClean="0">
                <a:latin typeface="Arial Narrow (Headings)"/>
                <a:cs typeface="Times New Roman" panose="02020603050405020304" pitchFamily="18" charset="0"/>
              </a:rPr>
              <a:t>Users </a:t>
            </a:r>
            <a:r>
              <a:rPr lang="en-US" dirty="0" smtClean="0">
                <a:latin typeface="Arial Narrow (Headings)"/>
                <a:cs typeface="Times New Roman" panose="02020603050405020304" pitchFamily="18" charset="0"/>
              </a:rPr>
              <a:t>space and </a:t>
            </a:r>
            <a:r>
              <a:rPr lang="en-US" dirty="0" err="1" smtClean="0">
                <a:latin typeface="Arial Narrow (Headings)"/>
                <a:cs typeface="Times New Roman" panose="02020603050405020304" pitchFamily="18" charset="0"/>
              </a:rPr>
              <a:t>linux</a:t>
            </a:r>
            <a:r>
              <a:rPr lang="en-US" dirty="0" smtClean="0">
                <a:latin typeface="Arial Narrow (Headings)"/>
                <a:cs typeface="Times New Roman" panose="02020603050405020304" pitchFamily="18" charset="0"/>
              </a:rPr>
              <a:t> kernel</a:t>
            </a:r>
            <a:br>
              <a:rPr lang="en-US" dirty="0" smtClean="0">
                <a:latin typeface="Arial Narrow (Headings)"/>
                <a:cs typeface="Times New Roman" panose="02020603050405020304" pitchFamily="18" charset="0"/>
              </a:rPr>
            </a:br>
            <a:endParaRPr lang="en-US" dirty="0">
              <a:latin typeface="Arial Narrow (Headings)"/>
              <a:cs typeface="Times New Roman" panose="02020603050405020304" pitchFamily="18" charset="0"/>
            </a:endParaRPr>
          </a:p>
        </p:txBody>
      </p:sp>
      <p:sp>
        <p:nvSpPr>
          <p:cNvPr id="15" name="TextBox 14"/>
          <p:cNvSpPr txBox="1"/>
          <p:nvPr/>
        </p:nvSpPr>
        <p:spPr>
          <a:xfrm>
            <a:off x="976500" y="1524000"/>
            <a:ext cx="9207000" cy="677108"/>
          </a:xfrm>
          <a:prstGeom prst="rect">
            <a:avLst/>
          </a:prstGeom>
          <a:noFill/>
        </p:spPr>
        <p:txBody>
          <a:bodyPr wrap="square" rtlCol="0">
            <a:spAutoFit/>
          </a:bodyPr>
          <a:lstStyle/>
          <a:p>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Interaction </a:t>
            </a: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between </a:t>
            </a:r>
            <a:r>
              <a:rPr lang="en-US" sz="2000" b="1" dirty="0" err="1" smtClean="0">
                <a:solidFill>
                  <a:schemeClr val="accent1">
                    <a:lumMod val="75000"/>
                  </a:schemeClr>
                </a:solidFill>
                <a:latin typeface="Times New Roman" panose="02020603050405020304" pitchFamily="18" charset="0"/>
                <a:cs typeface="Times New Roman" panose="02020603050405020304" pitchFamily="18" charset="0"/>
              </a:rPr>
              <a:t>linux</a:t>
            </a: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 kernel and users</a:t>
            </a:r>
          </a:p>
          <a:p>
            <a:pPr lvl="1"/>
            <a:r>
              <a:rPr lang="en-US" dirty="0" smtClean="0"/>
              <a:t> </a:t>
            </a:r>
            <a:endParaRPr lang="en-US" dirty="0"/>
          </a:p>
        </p:txBody>
      </p:sp>
      <p:pic>
        <p:nvPicPr>
          <p:cNvPr id="7" name="Picture 6" descr="http://files.opensuse.org/opensuse/en/e/e2/Flow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981200"/>
            <a:ext cx="5626735" cy="4358640"/>
          </a:xfrm>
          <a:prstGeom prst="rect">
            <a:avLst/>
          </a:prstGeom>
          <a:noFill/>
          <a:ln>
            <a:noFill/>
          </a:ln>
        </p:spPr>
      </p:pic>
      <p:sp>
        <p:nvSpPr>
          <p:cNvPr id="8" name="Rounded Rectangular Callout 7"/>
          <p:cNvSpPr/>
          <p:nvPr/>
        </p:nvSpPr>
        <p:spPr>
          <a:xfrm>
            <a:off x="5221735" y="4724400"/>
            <a:ext cx="4343400" cy="1524000"/>
          </a:xfrm>
          <a:prstGeom prst="wedgeRoundRectCallout">
            <a:avLst>
              <a:gd name="adj1" fmla="val -63883"/>
              <a:gd name="adj2" fmla="val -10167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n-US" b="1" dirty="0"/>
              <a:t>Shell</a:t>
            </a:r>
            <a:r>
              <a:rPr lang="en-US" dirty="0"/>
              <a:t> accepts user’s instruction or commands in English and translate it into computers native </a:t>
            </a:r>
            <a:r>
              <a:rPr lang="en-US" b="1" dirty="0"/>
              <a:t>binary language. </a:t>
            </a:r>
            <a:r>
              <a:rPr lang="en-US" dirty="0"/>
              <a:t>So kernel can understand requests from users</a:t>
            </a:r>
            <a:endParaRPr lang="en-US" b="1" dirty="0"/>
          </a:p>
        </p:txBody>
      </p:sp>
    </p:spTree>
    <p:extLst>
      <p:ext uri="{BB962C8B-B14F-4D97-AF65-F5344CB8AC3E}">
        <p14:creationId xmlns:p14="http://schemas.microsoft.com/office/powerpoint/2010/main" val="26630417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28</a:t>
            </a:fld>
            <a:endParaRPr lang="de-DE" dirty="0"/>
          </a:p>
        </p:txBody>
      </p:sp>
      <p:sp>
        <p:nvSpPr>
          <p:cNvPr id="12" name="Title 1"/>
          <p:cNvSpPr txBox="1">
            <a:spLocks/>
          </p:cNvSpPr>
          <p:nvPr/>
        </p:nvSpPr>
        <p:spPr>
          <a:xfrm>
            <a:off x="1080000" y="815031"/>
            <a:ext cx="9000000" cy="8863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smtClean="0">
                <a:latin typeface="Arial Narrow (Headings)"/>
                <a:cs typeface="Times New Roman" panose="02020603050405020304" pitchFamily="18" charset="0"/>
              </a:rPr>
              <a:t>Users </a:t>
            </a:r>
            <a:r>
              <a:rPr lang="en-US" dirty="0" smtClean="0">
                <a:latin typeface="Arial Narrow (Headings)"/>
                <a:cs typeface="Times New Roman" panose="02020603050405020304" pitchFamily="18" charset="0"/>
              </a:rPr>
              <a:t>space and </a:t>
            </a:r>
            <a:r>
              <a:rPr lang="en-US" dirty="0" err="1" smtClean="0">
                <a:latin typeface="Arial Narrow (Headings)"/>
                <a:cs typeface="Times New Roman" panose="02020603050405020304" pitchFamily="18" charset="0"/>
              </a:rPr>
              <a:t>linux</a:t>
            </a:r>
            <a:r>
              <a:rPr lang="en-US" dirty="0" smtClean="0">
                <a:latin typeface="Arial Narrow (Headings)"/>
                <a:cs typeface="Times New Roman" panose="02020603050405020304" pitchFamily="18" charset="0"/>
              </a:rPr>
              <a:t> kernel</a:t>
            </a:r>
            <a:br>
              <a:rPr lang="en-US" dirty="0" smtClean="0">
                <a:latin typeface="Arial Narrow (Headings)"/>
                <a:cs typeface="Times New Roman" panose="02020603050405020304" pitchFamily="18" charset="0"/>
              </a:rPr>
            </a:br>
            <a:endParaRPr lang="en-US" dirty="0">
              <a:latin typeface="Arial Narrow (Headings)"/>
              <a:cs typeface="Times New Roman" panose="02020603050405020304" pitchFamily="18" charset="0"/>
            </a:endParaRPr>
          </a:p>
        </p:txBody>
      </p:sp>
      <p:sp>
        <p:nvSpPr>
          <p:cNvPr id="15" name="TextBox 14"/>
          <p:cNvSpPr txBox="1"/>
          <p:nvPr/>
        </p:nvSpPr>
        <p:spPr>
          <a:xfrm>
            <a:off x="976500" y="1524000"/>
            <a:ext cx="9207000" cy="677108"/>
          </a:xfrm>
          <a:prstGeom prst="rect">
            <a:avLst/>
          </a:prstGeom>
          <a:noFill/>
        </p:spPr>
        <p:txBody>
          <a:bodyPr wrap="square" rtlCol="0">
            <a:spAutoFit/>
          </a:bodyPr>
          <a:lstStyle/>
          <a:p>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Interaction between </a:t>
            </a:r>
            <a:r>
              <a:rPr lang="en-US" sz="2000" b="1" dirty="0" err="1" smtClean="0">
                <a:solidFill>
                  <a:schemeClr val="accent1">
                    <a:lumMod val="75000"/>
                  </a:schemeClr>
                </a:solidFill>
                <a:latin typeface="Times New Roman" panose="02020603050405020304" pitchFamily="18" charset="0"/>
                <a:cs typeface="Times New Roman" panose="02020603050405020304" pitchFamily="18" charset="0"/>
              </a:rPr>
              <a:t>linux</a:t>
            </a: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 kernel and users</a:t>
            </a:r>
          </a:p>
          <a:p>
            <a:pPr lvl="1"/>
            <a:r>
              <a:rPr lang="en-US" dirty="0" smtClean="0"/>
              <a:t> </a:t>
            </a:r>
            <a:endParaRPr lang="en-US" dirty="0"/>
          </a:p>
        </p:txBody>
      </p:sp>
      <p:pic>
        <p:nvPicPr>
          <p:cNvPr id="2" name="Picture 1"/>
          <p:cNvPicPr>
            <a:picLocks noChangeAspect="1"/>
          </p:cNvPicPr>
          <p:nvPr/>
        </p:nvPicPr>
        <p:blipFill>
          <a:blip r:embed="rId3"/>
          <a:stretch>
            <a:fillRect/>
          </a:stretch>
        </p:blipFill>
        <p:spPr>
          <a:xfrm>
            <a:off x="2148488" y="2057400"/>
            <a:ext cx="7223023" cy="3429000"/>
          </a:xfrm>
          <a:prstGeom prst="rect">
            <a:avLst/>
          </a:prstGeom>
        </p:spPr>
      </p:pic>
    </p:spTree>
    <p:extLst>
      <p:ext uri="{BB962C8B-B14F-4D97-AF65-F5344CB8AC3E}">
        <p14:creationId xmlns:p14="http://schemas.microsoft.com/office/powerpoint/2010/main" val="26211751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900" y="5610999"/>
            <a:ext cx="9000000" cy="443198"/>
          </a:xfrm>
        </p:spPr>
        <p:txBody>
          <a:bodyPr/>
          <a:lstStyle/>
          <a:p>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29</a:t>
            </a:fld>
            <a:endParaRPr lang="de-DE" dirty="0"/>
          </a:p>
        </p:txBody>
      </p:sp>
      <p:sp>
        <p:nvSpPr>
          <p:cNvPr id="6" name="Text Placeholder 5"/>
          <p:cNvSpPr>
            <a:spLocks noGrp="1"/>
          </p:cNvSpPr>
          <p:nvPr>
            <p:ph type="body" sz="quarter" idx="14"/>
          </p:nvPr>
        </p:nvSpPr>
        <p:spPr>
          <a:xfrm>
            <a:off x="1080000" y="2057400"/>
            <a:ext cx="10273800" cy="3230180"/>
          </a:xfrm>
        </p:spPr>
        <p:txBody>
          <a:bodyPr/>
          <a:lstStyle/>
          <a:p>
            <a:pPr algn="just"/>
            <a:r>
              <a:rPr lang="en-US" sz="2000" dirty="0">
                <a:latin typeface="Times New Roman" panose="02020603050405020304" pitchFamily="18" charset="0"/>
                <a:cs typeface="Times New Roman" panose="02020603050405020304" pitchFamily="18" charset="0"/>
              </a:rPr>
              <a:t>The Linux kernel provides a useful way to trace the system calls that a process invokes (as well as those signals that the process receives). The utility is called </a:t>
            </a:r>
            <a:r>
              <a:rPr lang="en-US" sz="2000" b="1" dirty="0" err="1">
                <a:latin typeface="Times New Roman" panose="02020603050405020304" pitchFamily="18" charset="0"/>
                <a:cs typeface="Times New Roman" panose="02020603050405020304" pitchFamily="18" charset="0"/>
              </a:rPr>
              <a:t>strace</a:t>
            </a:r>
            <a:r>
              <a:rPr lang="en-US" sz="2000" dirty="0">
                <a:latin typeface="Times New Roman" panose="02020603050405020304" pitchFamily="18" charset="0"/>
                <a:cs typeface="Times New Roman" panose="02020603050405020304" pitchFamily="18" charset="0"/>
              </a:rPr>
              <a:t> and is executed from the command line, using the application you want to trace as its argument. This tracing is accomplished in the kernel when the current system call request has a special field set called </a:t>
            </a:r>
            <a:r>
              <a:rPr lang="en-US" sz="2000" b="1" dirty="0" err="1">
                <a:latin typeface="Times New Roman" panose="02020603050405020304" pitchFamily="18" charset="0"/>
                <a:cs typeface="Times New Roman" panose="02020603050405020304" pitchFamily="18" charset="0"/>
              </a:rPr>
              <a:t>syscall_trace</a:t>
            </a:r>
            <a:r>
              <a:rPr lang="en-US" sz="2000" dirty="0">
                <a:latin typeface="Times New Roman" panose="02020603050405020304" pitchFamily="18" charset="0"/>
                <a:cs typeface="Times New Roman" panose="02020603050405020304" pitchFamily="18" charset="0"/>
              </a:rPr>
              <a:t>, which causes the function </a:t>
            </a:r>
            <a:r>
              <a:rPr lang="en-US" sz="2000" b="1" dirty="0" err="1">
                <a:latin typeface="Times New Roman" panose="02020603050405020304" pitchFamily="18" charset="0"/>
                <a:cs typeface="Times New Roman" panose="02020603050405020304" pitchFamily="18" charset="0"/>
              </a:rPr>
              <a:t>do_syscall_trace</a:t>
            </a:r>
            <a:r>
              <a:rPr lang="en-US" sz="2000" dirty="0">
                <a:latin typeface="Times New Roman" panose="02020603050405020304" pitchFamily="18" charset="0"/>
                <a:cs typeface="Times New Roman" panose="02020603050405020304" pitchFamily="18" charset="0"/>
              </a:rPr>
              <a:t> to be invoked.</a:t>
            </a:r>
          </a:p>
          <a:p>
            <a:pPr algn="just"/>
            <a:r>
              <a:rPr lang="en-US" sz="2000" dirty="0">
                <a:latin typeface="Times New Roman" panose="02020603050405020304" pitchFamily="18" charset="0"/>
                <a:cs typeface="Times New Roman" panose="02020603050405020304" pitchFamily="18" charset="0"/>
              </a:rPr>
              <a:t>System call tracer: </a:t>
            </a:r>
            <a:r>
              <a:rPr lang="en-US" sz="2000" u="sng" dirty="0">
                <a:latin typeface="Times New Roman" panose="02020603050405020304" pitchFamily="18" charset="0"/>
                <a:cs typeface="Times New Roman" panose="02020603050405020304" pitchFamily="18" charset="0"/>
                <a:hlinkClick r:id="rId2"/>
              </a:rPr>
              <a:t>http://sourceforge.net/projects/strace/</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080000" y="815031"/>
            <a:ext cx="9000000" cy="8863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smtClean="0">
                <a:latin typeface="Arial Narrow (Headings)"/>
                <a:cs typeface="Times New Roman" panose="02020603050405020304" pitchFamily="18" charset="0"/>
              </a:rPr>
              <a:t>Users </a:t>
            </a:r>
            <a:r>
              <a:rPr lang="en-US" dirty="0" smtClean="0">
                <a:latin typeface="Arial Narrow (Headings)"/>
                <a:cs typeface="Times New Roman" panose="02020603050405020304" pitchFamily="18" charset="0"/>
              </a:rPr>
              <a:t>space and </a:t>
            </a:r>
            <a:r>
              <a:rPr lang="en-US" dirty="0" err="1" smtClean="0">
                <a:latin typeface="Arial Narrow (Headings)"/>
                <a:cs typeface="Times New Roman" panose="02020603050405020304" pitchFamily="18" charset="0"/>
              </a:rPr>
              <a:t>linux</a:t>
            </a:r>
            <a:r>
              <a:rPr lang="en-US" dirty="0" smtClean="0">
                <a:latin typeface="Arial Narrow (Headings)"/>
                <a:cs typeface="Times New Roman" panose="02020603050405020304" pitchFamily="18" charset="0"/>
              </a:rPr>
              <a:t> kernel</a:t>
            </a:r>
            <a:br>
              <a:rPr lang="en-US" dirty="0" smtClean="0">
                <a:latin typeface="Arial Narrow (Headings)"/>
                <a:cs typeface="Times New Roman" panose="02020603050405020304" pitchFamily="18" charset="0"/>
              </a:rPr>
            </a:br>
            <a:endParaRPr lang="en-US" dirty="0">
              <a:latin typeface="Arial Narrow (Headings)"/>
              <a:cs typeface="Times New Roman" panose="02020603050405020304" pitchFamily="18" charset="0"/>
            </a:endParaRPr>
          </a:p>
        </p:txBody>
      </p:sp>
      <p:sp>
        <p:nvSpPr>
          <p:cNvPr id="7" name="TextBox 6"/>
          <p:cNvSpPr txBox="1"/>
          <p:nvPr/>
        </p:nvSpPr>
        <p:spPr>
          <a:xfrm>
            <a:off x="976500" y="1493332"/>
            <a:ext cx="9207000" cy="677108"/>
          </a:xfrm>
          <a:prstGeom prst="rect">
            <a:avLst/>
          </a:prstGeom>
          <a:noFill/>
        </p:spPr>
        <p:txBody>
          <a:bodyPr wrap="square" rtlCol="0">
            <a:spAutoFit/>
          </a:bodyPr>
          <a:lstStyle/>
          <a:p>
            <a:r>
              <a:rPr lang="en-US" sz="2000" b="1" dirty="0" err="1" smtClean="0">
                <a:solidFill>
                  <a:schemeClr val="accent1">
                    <a:lumMod val="75000"/>
                  </a:schemeClr>
                </a:solidFill>
                <a:latin typeface="Times New Roman" panose="02020603050405020304" pitchFamily="18" charset="0"/>
                <a:cs typeface="Times New Roman" panose="02020603050405020304" pitchFamily="18" charset="0"/>
              </a:rPr>
              <a:t>Strace</a:t>
            </a: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(System call trace):</a:t>
            </a:r>
          </a:p>
          <a:p>
            <a:pPr lvl="1"/>
            <a:r>
              <a:rPr lang="en-US" dirty="0" smtClean="0"/>
              <a:t> </a:t>
            </a:r>
            <a:endParaRPr lang="en-US" dirty="0"/>
          </a:p>
        </p:txBody>
      </p:sp>
    </p:spTree>
    <p:extLst>
      <p:ext uri="{BB962C8B-B14F-4D97-AF65-F5344CB8AC3E}">
        <p14:creationId xmlns:p14="http://schemas.microsoft.com/office/powerpoint/2010/main" val="138129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LINUX</a:t>
            </a:r>
            <a:br>
              <a:rPr lang="en-US" cap="all" dirty="0" smtClean="0"/>
            </a:br>
            <a:r>
              <a:rPr lang="en-US" sz="2000" dirty="0" smtClean="0"/>
              <a:t>WHAT IS LINUX?</a:t>
            </a:r>
            <a:endParaRPr lang="en-US" sz="2000" cap="all" dirty="0"/>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3</a:t>
            </a:fld>
            <a:endParaRPr lang="de-DE" dirty="0"/>
          </a:p>
        </p:txBody>
      </p:sp>
      <p:sp>
        <p:nvSpPr>
          <p:cNvPr id="4" name="Content Placeholder 3"/>
          <p:cNvSpPr>
            <a:spLocks noGrp="1"/>
          </p:cNvSpPr>
          <p:nvPr>
            <p:ph idx="1"/>
          </p:nvPr>
        </p:nvSpPr>
        <p:spPr>
          <a:xfrm>
            <a:off x="1080000" y="1800000"/>
            <a:ext cx="10350000" cy="4584845"/>
          </a:xfrm>
        </p:spPr>
        <p:txBody>
          <a:bodyPr/>
          <a:lstStyle/>
          <a:p>
            <a:pPr marL="342900" indent="-34290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Linux </a:t>
            </a:r>
            <a:r>
              <a:rPr lang="en-US" sz="2600" dirty="0">
                <a:latin typeface="Times New Roman" panose="02020603050405020304" pitchFamily="18" charset="0"/>
                <a:cs typeface="Times New Roman" panose="02020603050405020304" pitchFamily="18" charset="0"/>
              </a:rPr>
              <a:t>is an operating system, a software program that controls your computer.</a:t>
            </a:r>
          </a:p>
          <a:p>
            <a:pPr marL="342900" indent="-34290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Linux </a:t>
            </a:r>
            <a:r>
              <a:rPr lang="en-US" sz="2600" dirty="0">
                <a:latin typeface="Times New Roman" panose="02020603050405020304" pitchFamily="18" charset="0"/>
                <a:cs typeface="Times New Roman" panose="02020603050405020304" pitchFamily="18" charset="0"/>
              </a:rPr>
              <a:t>is a Unix-like and mostly POSIX-compliant computer operating system (</a:t>
            </a:r>
            <a:r>
              <a:rPr lang="en-US" sz="2600" dirty="0" smtClean="0">
                <a:latin typeface="Times New Roman" panose="02020603050405020304" pitchFamily="18" charset="0"/>
                <a:cs typeface="Times New Roman" panose="02020603050405020304" pitchFamily="18" charset="0"/>
              </a:rPr>
              <a:t>OS) assembled </a:t>
            </a:r>
            <a:r>
              <a:rPr lang="en-US" sz="2600" dirty="0">
                <a:latin typeface="Times New Roman" panose="02020603050405020304" pitchFamily="18" charset="0"/>
                <a:cs typeface="Times New Roman" panose="02020603050405020304" pitchFamily="18" charset="0"/>
              </a:rPr>
              <a:t>under the model of free and open-source software development </a:t>
            </a:r>
            <a:r>
              <a:rPr lang="en-US" sz="2600" dirty="0" smtClean="0">
                <a:latin typeface="Times New Roman" panose="02020603050405020304" pitchFamily="18" charset="0"/>
                <a:cs typeface="Times New Roman" panose="02020603050405020304" pitchFamily="18" charset="0"/>
              </a:rPr>
              <a:t>and distribution</a:t>
            </a:r>
            <a:r>
              <a:rPr lang="en-US" sz="2600" dirty="0">
                <a:latin typeface="Times New Roman" panose="02020603050405020304" pitchFamily="18" charset="0"/>
                <a:cs typeface="Times New Roman" panose="02020603050405020304" pitchFamily="18" charset="0"/>
              </a:rPr>
              <a:t>. </a:t>
            </a:r>
            <a:endParaRPr lang="en-US" sz="26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Linux </a:t>
            </a:r>
            <a:r>
              <a:rPr lang="en-US" sz="2600" dirty="0">
                <a:latin typeface="Times New Roman" panose="02020603050405020304" pitchFamily="18" charset="0"/>
                <a:cs typeface="Times New Roman" panose="02020603050405020304" pitchFamily="18" charset="0"/>
              </a:rPr>
              <a:t>was originally developed as a free operating system for personal computers based on the Intel x86 architecture, but has since been ported to more computer hardware platforms than any other operating system. </a:t>
            </a:r>
          </a:p>
          <a:p>
            <a:endParaRPr lang="en-US" sz="2600" dirty="0"/>
          </a:p>
        </p:txBody>
      </p:sp>
    </p:spTree>
    <p:extLst>
      <p:ext uri="{BB962C8B-B14F-4D97-AF65-F5344CB8AC3E}">
        <p14:creationId xmlns:p14="http://schemas.microsoft.com/office/powerpoint/2010/main" val="3437983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30</a:t>
            </a:fld>
            <a:endParaRPr lang="de-DE" dirty="0"/>
          </a:p>
        </p:txBody>
      </p:sp>
      <p:sp>
        <p:nvSpPr>
          <p:cNvPr id="5" name="Title 1"/>
          <p:cNvSpPr>
            <a:spLocks noGrp="1"/>
          </p:cNvSpPr>
          <p:nvPr>
            <p:ph type="title"/>
          </p:nvPr>
        </p:nvSpPr>
        <p:spPr>
          <a:xfrm>
            <a:off x="1080000" y="936000"/>
            <a:ext cx="8520000" cy="443198"/>
          </a:xfrm>
        </p:spPr>
        <p:txBody>
          <a:bodyPr/>
          <a:lstStyle/>
          <a:p>
            <a:r>
              <a:rPr lang="en-US" dirty="0"/>
              <a:t>What is embedded </a:t>
            </a:r>
            <a:r>
              <a:rPr lang="en-US" dirty="0" err="1"/>
              <a:t>linux</a:t>
            </a:r>
            <a:r>
              <a:rPr lang="en-US" dirty="0"/>
              <a:t>?</a:t>
            </a:r>
            <a:endParaRPr lang="vi-VN" dirty="0"/>
          </a:p>
        </p:txBody>
      </p:sp>
      <p:sp>
        <p:nvSpPr>
          <p:cNvPr id="7" name="Content Placeholder 2"/>
          <p:cNvSpPr>
            <a:spLocks noGrp="1"/>
          </p:cNvSpPr>
          <p:nvPr>
            <p:ph idx="1"/>
          </p:nvPr>
        </p:nvSpPr>
        <p:spPr>
          <a:xfrm>
            <a:off x="1371600" y="3070256"/>
            <a:ext cx="9120000" cy="880947"/>
          </a:xfrm>
        </p:spPr>
        <p:txBody>
          <a:bodyPr/>
          <a:lstStyle/>
          <a:p>
            <a:r>
              <a:rPr lang="en-US" sz="2500" dirty="0"/>
              <a:t>Embedded Linux is the usage of the </a:t>
            </a:r>
            <a:r>
              <a:rPr lang="en-US" sz="2500" b="1" i="1" dirty="0"/>
              <a:t>Linux kernel</a:t>
            </a:r>
            <a:r>
              <a:rPr lang="en-US" sz="2500" b="1" dirty="0"/>
              <a:t> </a:t>
            </a:r>
            <a:r>
              <a:rPr lang="en-US" sz="2500" dirty="0"/>
              <a:t>and various </a:t>
            </a:r>
            <a:r>
              <a:rPr lang="en-US" sz="2500" b="1" i="1" dirty="0"/>
              <a:t>open-source</a:t>
            </a:r>
            <a:r>
              <a:rPr lang="en-US" sz="2500" b="1" dirty="0"/>
              <a:t> </a:t>
            </a:r>
            <a:r>
              <a:rPr lang="en-US" sz="2500" dirty="0"/>
              <a:t>components in embedded systems.</a:t>
            </a:r>
          </a:p>
        </p:txBody>
      </p:sp>
    </p:spTree>
    <p:extLst>
      <p:ext uri="{BB962C8B-B14F-4D97-AF65-F5344CB8AC3E}">
        <p14:creationId xmlns:p14="http://schemas.microsoft.com/office/powerpoint/2010/main" val="38710636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31</a:t>
            </a:fld>
            <a:endParaRPr lang="de-DE" dirty="0"/>
          </a:p>
        </p:txBody>
      </p:sp>
      <p:sp>
        <p:nvSpPr>
          <p:cNvPr id="5" name="Title 1"/>
          <p:cNvSpPr>
            <a:spLocks noGrp="1"/>
          </p:cNvSpPr>
          <p:nvPr>
            <p:ph type="title"/>
          </p:nvPr>
        </p:nvSpPr>
        <p:spPr>
          <a:xfrm>
            <a:off x="1080000" y="936000"/>
            <a:ext cx="8520000" cy="443198"/>
          </a:xfrm>
        </p:spPr>
        <p:txBody>
          <a:bodyPr/>
          <a:lstStyle/>
          <a:p>
            <a:r>
              <a:rPr lang="en-US" dirty="0"/>
              <a:t>Why is embedded </a:t>
            </a:r>
            <a:r>
              <a:rPr lang="en-US" dirty="0" err="1"/>
              <a:t>linux</a:t>
            </a:r>
            <a:r>
              <a:rPr lang="en-US" dirty="0"/>
              <a:t>?</a:t>
            </a:r>
            <a:endParaRPr lang="vi-VN" dirty="0"/>
          </a:p>
        </p:txBody>
      </p:sp>
      <p:graphicFrame>
        <p:nvGraphicFramePr>
          <p:cNvPr id="6" name="Diagram 5"/>
          <p:cNvGraphicFramePr/>
          <p:nvPr>
            <p:extLst/>
          </p:nvPr>
        </p:nvGraphicFramePr>
        <p:xfrm>
          <a:off x="1295400" y="1905000"/>
          <a:ext cx="10058400" cy="3772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2681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nvPr>
        </p:nvGraphicFramePr>
        <p:xfrm>
          <a:off x="1371600" y="296333"/>
          <a:ext cx="9476259" cy="5952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6274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33</a:t>
            </a:fld>
            <a:endParaRPr lang="de-DE" dirty="0"/>
          </a:p>
        </p:txBody>
      </p:sp>
      <p:sp>
        <p:nvSpPr>
          <p:cNvPr id="5" name="Title 1"/>
          <p:cNvSpPr>
            <a:spLocks noGrp="1"/>
          </p:cNvSpPr>
          <p:nvPr>
            <p:ph type="title"/>
          </p:nvPr>
        </p:nvSpPr>
        <p:spPr>
          <a:xfrm>
            <a:off x="1080000" y="936000"/>
            <a:ext cx="8520000" cy="443198"/>
          </a:xfrm>
        </p:spPr>
        <p:txBody>
          <a:bodyPr/>
          <a:lstStyle/>
          <a:p>
            <a:r>
              <a:rPr lang="en-US" dirty="0" smtClean="0"/>
              <a:t>Boost process of Embedded </a:t>
            </a:r>
            <a:r>
              <a:rPr lang="en-US" dirty="0" err="1" smtClean="0"/>
              <a:t>linux</a:t>
            </a:r>
            <a:r>
              <a:rPr lang="en-US" dirty="0" smtClean="0"/>
              <a:t> – part a</a:t>
            </a:r>
            <a:endParaRPr lang="vi-VN" dirty="0"/>
          </a:p>
        </p:txBody>
      </p:sp>
      <p:graphicFrame>
        <p:nvGraphicFramePr>
          <p:cNvPr id="4" name="Diagram 3"/>
          <p:cNvGraphicFramePr/>
          <p:nvPr>
            <p:extLst/>
          </p:nvPr>
        </p:nvGraphicFramePr>
        <p:xfrm>
          <a:off x="1055440" y="1808820"/>
          <a:ext cx="9813292" cy="4500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9601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34</a:t>
            </a:fld>
            <a:endParaRPr lang="de-DE" dirty="0"/>
          </a:p>
        </p:txBody>
      </p:sp>
      <p:sp>
        <p:nvSpPr>
          <p:cNvPr id="5" name="Title 1"/>
          <p:cNvSpPr>
            <a:spLocks noGrp="1"/>
          </p:cNvSpPr>
          <p:nvPr>
            <p:ph type="title"/>
          </p:nvPr>
        </p:nvSpPr>
        <p:spPr>
          <a:xfrm>
            <a:off x="1080000" y="936000"/>
            <a:ext cx="8520000" cy="443198"/>
          </a:xfrm>
        </p:spPr>
        <p:txBody>
          <a:bodyPr/>
          <a:lstStyle/>
          <a:p>
            <a:r>
              <a:rPr lang="en-US" dirty="0" smtClean="0"/>
              <a:t>Boost process of embedded </a:t>
            </a:r>
            <a:r>
              <a:rPr lang="en-US" dirty="0" err="1" smtClean="0"/>
              <a:t>linux</a:t>
            </a:r>
            <a:r>
              <a:rPr lang="en-US" dirty="0" smtClean="0"/>
              <a:t> – part a</a:t>
            </a:r>
            <a:endParaRPr lang="vi-VN" dirty="0"/>
          </a:p>
        </p:txBody>
      </p:sp>
      <p:graphicFrame>
        <p:nvGraphicFramePr>
          <p:cNvPr id="9" name="Diagram 8"/>
          <p:cNvGraphicFramePr/>
          <p:nvPr>
            <p:extLst/>
          </p:nvPr>
        </p:nvGraphicFramePr>
        <p:xfrm>
          <a:off x="1307468" y="1772816"/>
          <a:ext cx="9597268" cy="4428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21767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toolchains</a:t>
            </a:r>
            <a:br>
              <a:rPr lang="en-US" cap="all" dirty="0" smtClean="0"/>
            </a:br>
            <a:r>
              <a:rPr lang="en-US" sz="2000" cap="all" dirty="0" smtClean="0"/>
              <a:t>definition</a:t>
            </a:r>
            <a:endParaRPr lang="en-US" sz="2000" cap="all" dirty="0"/>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35</a:t>
            </a:fld>
            <a:endParaRPr lang="de-DE" dirty="0"/>
          </a:p>
        </p:txBody>
      </p:sp>
      <p:pic>
        <p:nvPicPr>
          <p:cNvPr id="5" name="Content Placeholder 4"/>
          <p:cNvPicPr>
            <a:picLocks noGrp="1"/>
          </p:cNvPicPr>
          <p:nvPr>
            <p:ph idx="1"/>
          </p:nvPr>
        </p:nvPicPr>
        <p:blipFill>
          <a:blip r:embed="rId2"/>
          <a:stretch>
            <a:fillRect/>
          </a:stretch>
        </p:blipFill>
        <p:spPr>
          <a:xfrm>
            <a:off x="1080000" y="1981200"/>
            <a:ext cx="6463800" cy="4191000"/>
          </a:xfrm>
          <a:prstGeom prst="rect">
            <a:avLst/>
          </a:prstGeom>
        </p:spPr>
      </p:pic>
      <p:sp>
        <p:nvSpPr>
          <p:cNvPr id="6" name="TextBox 5"/>
          <p:cNvSpPr txBox="1"/>
          <p:nvPr/>
        </p:nvSpPr>
        <p:spPr>
          <a:xfrm>
            <a:off x="7543800" y="1972372"/>
            <a:ext cx="4343400" cy="3554819"/>
          </a:xfrm>
          <a:prstGeom prst="rect">
            <a:avLst/>
          </a:prstGeom>
          <a:noFill/>
        </p:spPr>
        <p:txBody>
          <a:bodyPr wrap="square" rtlCol="0">
            <a:spAutoFit/>
          </a:bodyPr>
          <a:lstStyle/>
          <a:p>
            <a:pPr marL="342900" indent="-3429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usual development tools available on a GNU/Linux workstation is a </a:t>
            </a:r>
            <a:r>
              <a:rPr lang="en-US" sz="2500" b="1" dirty="0">
                <a:latin typeface="Times New Roman" panose="02020603050405020304" pitchFamily="18" charset="0"/>
                <a:cs typeface="Times New Roman" panose="02020603050405020304" pitchFamily="18" charset="0"/>
              </a:rPr>
              <a:t>native toolchain</a:t>
            </a:r>
            <a:r>
              <a:rPr lang="en-US" sz="2500" b="1"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500" b="1" dirty="0" smtClean="0">
                <a:latin typeface="Times New Roman" panose="02020603050405020304" pitchFamily="18" charset="0"/>
                <a:cs typeface="Times New Roman" panose="02020603050405020304" pitchFamily="18" charset="0"/>
              </a:rPr>
              <a:t>Cross-compiling </a:t>
            </a:r>
            <a:r>
              <a:rPr lang="en-US" sz="2500" b="1" dirty="0">
                <a:latin typeface="Times New Roman" panose="02020603050405020304" pitchFamily="18" charset="0"/>
                <a:cs typeface="Times New Roman" panose="02020603050405020304" pitchFamily="18" charset="0"/>
              </a:rPr>
              <a:t>toolchains </a:t>
            </a:r>
            <a:r>
              <a:rPr lang="en-US" sz="2500" dirty="0">
                <a:latin typeface="Times New Roman" panose="02020603050405020304" pitchFamily="18" charset="0"/>
                <a:cs typeface="Times New Roman" panose="02020603050405020304" pitchFamily="18" charset="0"/>
              </a:rPr>
              <a:t>are generally used. They run on your workstation but generate code for your target.</a:t>
            </a:r>
          </a:p>
        </p:txBody>
      </p:sp>
    </p:spTree>
    <p:extLst>
      <p:ext uri="{BB962C8B-B14F-4D97-AF65-F5344CB8AC3E}">
        <p14:creationId xmlns:p14="http://schemas.microsoft.com/office/powerpoint/2010/main" val="6087981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pPr algn="l"/>
            <a:r>
              <a:rPr lang="de-DE" smtClean="0"/>
              <a:t>Page  </a:t>
            </a:r>
            <a:fld id="{3FD030EF-7044-4946-962A-5D7D09BD1B34}" type="slidenum">
              <a:rPr lang="de-DE" smtClean="0"/>
              <a:pPr algn="l"/>
              <a:t>36</a:t>
            </a:fld>
            <a:endParaRPr lang="de-DE" dirty="0"/>
          </a:p>
        </p:txBody>
      </p:sp>
      <p:sp>
        <p:nvSpPr>
          <p:cNvPr id="4" name="コンテンツ プレースホルダー 3"/>
          <p:cNvSpPr>
            <a:spLocks noGrp="1"/>
          </p:cNvSpPr>
          <p:nvPr>
            <p:ph idx="1"/>
          </p:nvPr>
        </p:nvSpPr>
        <p:spPr>
          <a:xfrm>
            <a:off x="1295400" y="1676400"/>
            <a:ext cx="10134599" cy="4288353"/>
          </a:xfrm>
        </p:spPr>
        <p:txBody>
          <a:bodyPr/>
          <a:lstStyle/>
          <a:p>
            <a:pPr lvl="0" algn="just"/>
            <a:r>
              <a:rPr lang="en-US" sz="3000" dirty="0">
                <a:latin typeface="Times New Roman" panose="02020603050405020304" pitchFamily="18" charset="0"/>
                <a:cs typeface="Times New Roman" panose="02020603050405020304" pitchFamily="18" charset="0"/>
              </a:rPr>
              <a:t>Three machines must be distinguished when discussing toolchain creation:</a:t>
            </a:r>
          </a:p>
          <a:p>
            <a:pPr marL="620713" lvl="0" indent="-342900" algn="just">
              <a:buFont typeface="Times New Roman" panose="02020603050405020304" pitchFamily="18" charset="0"/>
              <a:buChar char="−"/>
            </a:pPr>
            <a:r>
              <a:rPr lang="en-US" sz="3000" dirty="0">
                <a:latin typeface="Times New Roman" panose="02020603050405020304" pitchFamily="18" charset="0"/>
                <a:cs typeface="Times New Roman" panose="02020603050405020304" pitchFamily="18" charset="0"/>
              </a:rPr>
              <a:t>The </a:t>
            </a:r>
            <a:r>
              <a:rPr lang="en-US" sz="3000" b="1" dirty="0">
                <a:latin typeface="Times New Roman" panose="02020603050405020304" pitchFamily="18" charset="0"/>
                <a:cs typeface="Times New Roman" panose="02020603050405020304" pitchFamily="18" charset="0"/>
              </a:rPr>
              <a:t>build </a:t>
            </a:r>
            <a:r>
              <a:rPr lang="en-US" sz="3000" dirty="0">
                <a:latin typeface="Times New Roman" panose="02020603050405020304" pitchFamily="18" charset="0"/>
                <a:cs typeface="Times New Roman" panose="02020603050405020304" pitchFamily="18" charset="0"/>
              </a:rPr>
              <a:t>machine, where the toolchain is built. </a:t>
            </a:r>
          </a:p>
          <a:p>
            <a:pPr marL="620713" lvl="0" indent="-342900" algn="just">
              <a:buFont typeface="Times New Roman" panose="02020603050405020304" pitchFamily="18" charset="0"/>
              <a:buChar char="−"/>
            </a:pPr>
            <a:r>
              <a:rPr lang="en-US" sz="3000" dirty="0">
                <a:latin typeface="Times New Roman" panose="02020603050405020304" pitchFamily="18" charset="0"/>
                <a:cs typeface="Times New Roman" panose="02020603050405020304" pitchFamily="18" charset="0"/>
              </a:rPr>
              <a:t>The </a:t>
            </a:r>
            <a:r>
              <a:rPr lang="en-US" sz="3000" b="1" dirty="0">
                <a:latin typeface="Times New Roman" panose="02020603050405020304" pitchFamily="18" charset="0"/>
                <a:cs typeface="Times New Roman" panose="02020603050405020304" pitchFamily="18" charset="0"/>
              </a:rPr>
              <a:t>host </a:t>
            </a:r>
            <a:r>
              <a:rPr lang="en-US" sz="3000" dirty="0">
                <a:latin typeface="Times New Roman" panose="02020603050405020304" pitchFamily="18" charset="0"/>
                <a:cs typeface="Times New Roman" panose="02020603050405020304" pitchFamily="18" charset="0"/>
              </a:rPr>
              <a:t>machine, where the toolchain will be executed.</a:t>
            </a:r>
          </a:p>
          <a:p>
            <a:pPr marL="620713" lvl="0" indent="-342900" algn="just">
              <a:buFont typeface="Times New Roman" panose="02020603050405020304" pitchFamily="18" charset="0"/>
              <a:buChar char="−"/>
            </a:pPr>
            <a:r>
              <a:rPr lang="en-US" sz="3000" dirty="0">
                <a:latin typeface="Times New Roman" panose="02020603050405020304" pitchFamily="18" charset="0"/>
                <a:cs typeface="Times New Roman" panose="02020603050405020304" pitchFamily="18" charset="0"/>
              </a:rPr>
              <a:t>The </a:t>
            </a:r>
            <a:r>
              <a:rPr lang="en-US" sz="3000" b="1" dirty="0">
                <a:latin typeface="Times New Roman" panose="02020603050405020304" pitchFamily="18" charset="0"/>
                <a:cs typeface="Times New Roman" panose="02020603050405020304" pitchFamily="18" charset="0"/>
              </a:rPr>
              <a:t>target </a:t>
            </a:r>
            <a:r>
              <a:rPr lang="en-US" sz="3000" dirty="0">
                <a:latin typeface="Times New Roman" panose="02020603050405020304" pitchFamily="18" charset="0"/>
                <a:cs typeface="Times New Roman" panose="02020603050405020304" pitchFamily="18" charset="0"/>
              </a:rPr>
              <a:t>machine, where the binaries created by the tool chain are executed. </a:t>
            </a:r>
          </a:p>
          <a:p>
            <a:pPr lvl="0" algn="just"/>
            <a:r>
              <a:rPr lang="en-US" sz="3000" dirty="0">
                <a:latin typeface="Times New Roman" panose="02020603050405020304" pitchFamily="18" charset="0"/>
                <a:cs typeface="Times New Roman" panose="02020603050405020304" pitchFamily="18" charset="0"/>
              </a:rPr>
              <a:t>Four common build types are possible for toolchains</a:t>
            </a:r>
            <a:r>
              <a:rPr lang="en-US" sz="3000" dirty="0" smtClean="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sp>
        <p:nvSpPr>
          <p:cNvPr id="7" name="Titel 1"/>
          <p:cNvSpPr>
            <a:spLocks noGrp="1"/>
          </p:cNvSpPr>
          <p:nvPr>
            <p:ph type="title"/>
          </p:nvPr>
        </p:nvSpPr>
        <p:spPr>
          <a:xfrm>
            <a:off x="1080000" y="659001"/>
            <a:ext cx="9000000" cy="720197"/>
          </a:xfrm>
        </p:spPr>
        <p:txBody>
          <a:bodyPr/>
          <a:lstStyle/>
          <a:p>
            <a:r>
              <a:rPr lang="en-US" cap="all" dirty="0" smtClean="0"/>
              <a:t>toolchains</a:t>
            </a:r>
            <a:br>
              <a:rPr lang="en-US" cap="all" dirty="0" smtClean="0"/>
            </a:br>
            <a:r>
              <a:rPr lang="en-US" sz="2000" dirty="0" smtClean="0"/>
              <a:t>machines in build </a:t>
            </a:r>
            <a:r>
              <a:rPr lang="en-US" sz="2000" dirty="0" err="1" smtClean="0"/>
              <a:t>proceduce</a:t>
            </a:r>
            <a:endParaRPr lang="en-US" sz="2000" cap="all" dirty="0"/>
          </a:p>
        </p:txBody>
      </p:sp>
    </p:spTree>
    <p:extLst>
      <p:ext uri="{BB962C8B-B14F-4D97-AF65-F5344CB8AC3E}">
        <p14:creationId xmlns:p14="http://schemas.microsoft.com/office/powerpoint/2010/main" val="411179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pPr algn="l"/>
            <a:r>
              <a:rPr lang="de-DE" smtClean="0"/>
              <a:t>Page </a:t>
            </a:r>
            <a:fld id="{3FD030EF-7044-4946-962A-5D7D09BD1B34}" type="slidenum">
              <a:rPr lang="de-DE" smtClean="0"/>
              <a:pPr algn="l"/>
              <a:t>37</a:t>
            </a:fld>
            <a:endParaRPr lang="de-DE" dirty="0"/>
          </a:p>
        </p:txBody>
      </p:sp>
      <p:sp>
        <p:nvSpPr>
          <p:cNvPr id="7" name="Titel 1"/>
          <p:cNvSpPr>
            <a:spLocks noGrp="1"/>
          </p:cNvSpPr>
          <p:nvPr>
            <p:ph type="title"/>
          </p:nvPr>
        </p:nvSpPr>
        <p:spPr>
          <a:xfrm>
            <a:off x="1080000" y="659001"/>
            <a:ext cx="9000000" cy="720197"/>
          </a:xfrm>
        </p:spPr>
        <p:txBody>
          <a:bodyPr/>
          <a:lstStyle/>
          <a:p>
            <a:r>
              <a:rPr lang="en-US" cap="all" dirty="0" smtClean="0"/>
              <a:t>toolchains</a:t>
            </a:r>
            <a:br>
              <a:rPr lang="en-US" cap="all" dirty="0" smtClean="0"/>
            </a:br>
            <a:r>
              <a:rPr lang="en-US" sz="2000" dirty="0" smtClean="0"/>
              <a:t>machines in build procedure</a:t>
            </a:r>
            <a:endParaRPr lang="en-US" sz="2000" cap="all" dirty="0"/>
          </a:p>
        </p:txBody>
      </p:sp>
      <p:pic>
        <p:nvPicPr>
          <p:cNvPr id="10" name="Picture 9"/>
          <p:cNvPicPr/>
          <p:nvPr/>
        </p:nvPicPr>
        <p:blipFill>
          <a:blip r:embed="rId2"/>
          <a:stretch>
            <a:fillRect/>
          </a:stretch>
        </p:blipFill>
        <p:spPr>
          <a:xfrm>
            <a:off x="1080000" y="1524000"/>
            <a:ext cx="10502399" cy="4672013"/>
          </a:xfrm>
          <a:prstGeom prst="rect">
            <a:avLst/>
          </a:prstGeom>
        </p:spPr>
      </p:pic>
    </p:spTree>
    <p:extLst>
      <p:ext uri="{BB962C8B-B14F-4D97-AF65-F5344CB8AC3E}">
        <p14:creationId xmlns:p14="http://schemas.microsoft.com/office/powerpoint/2010/main" val="2941713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38</a:t>
            </a:fld>
            <a:endParaRPr lang="de-DE" dirty="0"/>
          </a:p>
        </p:txBody>
      </p:sp>
      <p:sp>
        <p:nvSpPr>
          <p:cNvPr id="6" name="Titel 1"/>
          <p:cNvSpPr>
            <a:spLocks noGrp="1"/>
          </p:cNvSpPr>
          <p:nvPr>
            <p:ph type="title"/>
          </p:nvPr>
        </p:nvSpPr>
        <p:spPr>
          <a:xfrm>
            <a:off x="1080000" y="659001"/>
            <a:ext cx="9000000" cy="720197"/>
          </a:xfrm>
        </p:spPr>
        <p:txBody>
          <a:bodyPr/>
          <a:lstStyle/>
          <a:p>
            <a:r>
              <a:rPr lang="en-US" cap="all" dirty="0" smtClean="0"/>
              <a:t>toolchains</a:t>
            </a:r>
            <a:br>
              <a:rPr lang="en-US" cap="all" dirty="0" smtClean="0"/>
            </a:br>
            <a:r>
              <a:rPr lang="en-US" sz="2000" dirty="0" smtClean="0"/>
              <a:t>components</a:t>
            </a:r>
            <a:endParaRPr lang="en-US" sz="2000" cap="all" dirty="0"/>
          </a:p>
        </p:txBody>
      </p:sp>
      <p:pic>
        <p:nvPicPr>
          <p:cNvPr id="8" name="Picture 7"/>
          <p:cNvPicPr/>
          <p:nvPr/>
        </p:nvPicPr>
        <p:blipFill>
          <a:blip r:embed="rId2"/>
          <a:stretch>
            <a:fillRect/>
          </a:stretch>
        </p:blipFill>
        <p:spPr>
          <a:xfrm>
            <a:off x="914400" y="1600200"/>
            <a:ext cx="10744200" cy="4648200"/>
          </a:xfrm>
          <a:prstGeom prst="rect">
            <a:avLst/>
          </a:prstGeom>
        </p:spPr>
      </p:pic>
    </p:spTree>
    <p:extLst>
      <p:ext uri="{BB962C8B-B14F-4D97-AF65-F5344CB8AC3E}">
        <p14:creationId xmlns:p14="http://schemas.microsoft.com/office/powerpoint/2010/main" val="1179386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a:xfrm>
            <a:off x="1080000" y="1484761"/>
            <a:ext cx="5280000" cy="300339"/>
          </a:xfrm>
        </p:spPr>
        <p:txBody>
          <a:bodyPr/>
          <a:lstStyle/>
          <a:p>
            <a:r>
              <a:rPr lang="en-US" dirty="0" smtClean="0"/>
              <a:t>www.renesas.com</a:t>
            </a:r>
            <a:endParaRPr lang="en-US" dirty="0"/>
          </a:p>
        </p:txBody>
      </p:sp>
    </p:spTree>
    <p:extLst>
      <p:ext uri="{BB962C8B-B14F-4D97-AF65-F5344CB8AC3E}">
        <p14:creationId xmlns:p14="http://schemas.microsoft.com/office/powerpoint/2010/main" val="3372854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pPr algn="l"/>
            <a:r>
              <a:rPr lang="de-DE" smtClean="0"/>
              <a:t>Page  </a:t>
            </a:r>
            <a:fld id="{3FD030EF-7044-4946-962A-5D7D09BD1B34}" type="slidenum">
              <a:rPr lang="de-DE" smtClean="0"/>
              <a:pPr algn="l"/>
              <a:t>4</a:t>
            </a:fld>
            <a:endParaRPr lang="de-DE"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4037480932"/>
              </p:ext>
            </p:extLst>
          </p:nvPr>
        </p:nvGraphicFramePr>
        <p:xfrm>
          <a:off x="914400" y="1752600"/>
          <a:ext cx="10134599" cy="4386639"/>
        </p:xfrm>
        <a:graphic>
          <a:graphicData uri="http://schemas.openxmlformats.org/drawingml/2006/table">
            <a:tbl>
              <a:tblPr firstRow="1" firstCol="1" bandRow="1">
                <a:tableStyleId>{5C22544A-7EE6-4342-B048-85BDC9FD1C3A}</a:tableStyleId>
              </a:tblPr>
              <a:tblGrid>
                <a:gridCol w="760529"/>
                <a:gridCol w="947784"/>
                <a:gridCol w="3498226"/>
                <a:gridCol w="1429834"/>
                <a:gridCol w="3498226"/>
              </a:tblGrid>
              <a:tr h="480927">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Year</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Version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Users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Kernel size (Bytes)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Milestone(s)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r>
              <a:tr h="480927">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1991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0.01</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100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63,362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Linus Torvalds writes Linux kernel</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r>
              <a:tr h="727151">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1992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0.99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1000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431,591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GNU software integrated with Linux kernel, producing a fully functional operating system</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r>
              <a:tr h="727151">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1993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0.99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20,000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937,917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High rate of code contributions prompts Linus to delegate code review responsibility</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r>
              <a:tr h="238241">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1994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100,000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1,016,601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First production release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r>
              <a:tr h="480927">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1995</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500,000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1,850,182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Linux adapted to non-Intel processors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r>
              <a:tr h="727151">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1996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2.0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1,500,000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4,718,270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Linux supports multiple processors, IP masquerading, and Java</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r>
              <a:tr h="480927">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1999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2.2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7,500,000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a:effectLst/>
                          <a:latin typeface="Times New Roman" panose="02020603050405020304" pitchFamily="18" charset="0"/>
                          <a:cs typeface="Times New Roman" panose="02020603050405020304" pitchFamily="18" charset="0"/>
                        </a:rPr>
                        <a:t>10,600,000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c>
                  <a:txBody>
                    <a:bodyPr/>
                    <a:lstStyle/>
                    <a:p>
                      <a:pPr marL="0" marR="0">
                        <a:lnSpc>
                          <a:spcPct val="107000"/>
                        </a:lnSpc>
                        <a:spcBef>
                          <a:spcPts val="0"/>
                        </a:spcBef>
                        <a:spcAft>
                          <a:spcPts val="800"/>
                        </a:spcAft>
                      </a:pPr>
                      <a:r>
                        <a:rPr lang="en-US" sz="1500" dirty="0">
                          <a:effectLst/>
                          <a:latin typeface="Times New Roman" panose="02020603050405020304" pitchFamily="18" charset="0"/>
                          <a:cs typeface="Times New Roman" panose="02020603050405020304" pitchFamily="18" charset="0"/>
                        </a:rPr>
                        <a:t>Linux growth rate exceeds that of Microsoft Windows NT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87" marR="3387" marT="3387" marB="3387"/>
                </a:tc>
              </a:tr>
            </a:tbl>
          </a:graphicData>
        </a:graphic>
      </p:graphicFrame>
      <p:sp>
        <p:nvSpPr>
          <p:cNvPr id="7" name="Titel 1"/>
          <p:cNvSpPr>
            <a:spLocks noGrp="1"/>
          </p:cNvSpPr>
          <p:nvPr>
            <p:ph type="title"/>
          </p:nvPr>
        </p:nvSpPr>
        <p:spPr>
          <a:xfrm>
            <a:off x="1080000" y="659001"/>
            <a:ext cx="9000000" cy="720197"/>
          </a:xfrm>
        </p:spPr>
        <p:txBody>
          <a:bodyPr/>
          <a:lstStyle/>
          <a:p>
            <a:r>
              <a:rPr lang="en-US" dirty="0"/>
              <a:t>LINUX</a:t>
            </a:r>
            <a:r>
              <a:rPr lang="en-US" cap="all" dirty="0" smtClean="0"/>
              <a:t/>
            </a:r>
            <a:br>
              <a:rPr lang="en-US" cap="all" dirty="0" smtClean="0"/>
            </a:br>
            <a:r>
              <a:rPr lang="en-US" sz="2000" dirty="0" smtClean="0"/>
              <a:t>history</a:t>
            </a:r>
            <a:endParaRPr lang="en-US" sz="2000" cap="all" dirty="0"/>
          </a:p>
        </p:txBody>
      </p:sp>
    </p:spTree>
    <p:extLst>
      <p:ext uri="{BB962C8B-B14F-4D97-AF65-F5344CB8AC3E}">
        <p14:creationId xmlns:p14="http://schemas.microsoft.com/office/powerpoint/2010/main" val="403894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pPr algn="l"/>
            <a:r>
              <a:rPr lang="de-DE" smtClean="0"/>
              <a:t>Page </a:t>
            </a:r>
            <a:fld id="{3FD030EF-7044-4946-962A-5D7D09BD1B34}" type="slidenum">
              <a:rPr lang="de-DE" smtClean="0"/>
              <a:pPr algn="l"/>
              <a:t>5</a:t>
            </a:fld>
            <a:endParaRPr lang="de-DE" dirty="0"/>
          </a:p>
        </p:txBody>
      </p:sp>
      <p:sp>
        <p:nvSpPr>
          <p:cNvPr id="7" name="Titel 1"/>
          <p:cNvSpPr>
            <a:spLocks noGrp="1"/>
          </p:cNvSpPr>
          <p:nvPr>
            <p:ph type="title"/>
          </p:nvPr>
        </p:nvSpPr>
        <p:spPr>
          <a:xfrm>
            <a:off x="1080000" y="659001"/>
            <a:ext cx="9000000" cy="720197"/>
          </a:xfrm>
        </p:spPr>
        <p:txBody>
          <a:bodyPr/>
          <a:lstStyle/>
          <a:p>
            <a:r>
              <a:rPr lang="en-US" cap="all" dirty="0" err="1" smtClean="0"/>
              <a:t>linux</a:t>
            </a:r>
            <a:r>
              <a:rPr lang="en-US" cap="all" dirty="0" smtClean="0"/>
              <a:t/>
            </a:r>
            <a:br>
              <a:rPr lang="en-US" cap="all" dirty="0" smtClean="0"/>
            </a:br>
            <a:r>
              <a:rPr lang="en-US" sz="2000" dirty="0"/>
              <a:t>Linux </a:t>
            </a:r>
            <a:r>
              <a:rPr lang="en-US" sz="2000" dirty="0" smtClean="0"/>
              <a:t>distribution</a:t>
            </a:r>
            <a:endParaRPr lang="en-US" sz="2000" cap="all" dirty="0"/>
          </a:p>
        </p:txBody>
      </p:sp>
      <p:sp>
        <p:nvSpPr>
          <p:cNvPr id="5" name="Rectangle 4"/>
          <p:cNvSpPr/>
          <p:nvPr/>
        </p:nvSpPr>
        <p:spPr>
          <a:xfrm>
            <a:off x="838200" y="1981200"/>
            <a:ext cx="11013770" cy="3139321"/>
          </a:xfrm>
          <a:prstGeom prst="rect">
            <a:avLst/>
          </a:prstGeom>
        </p:spPr>
        <p:txBody>
          <a:bodyPr wrap="square">
            <a:spAutoFit/>
          </a:bodyPr>
          <a:lstStyle/>
          <a:p>
            <a:pPr marL="457200" indent="-457200">
              <a:buFont typeface="Arial" panose="020B0604020202020204" pitchFamily="34" charset="0"/>
              <a:buChar char="•"/>
            </a:pPr>
            <a:r>
              <a:rPr lang="en-US" sz="3000" dirty="0" smtClean="0">
                <a:effectLst/>
                <a:latin typeface="Times New Roman" panose="02020603050405020304" pitchFamily="18" charset="0"/>
                <a:ea typeface="Calibri" panose="020F0502020204030204" pitchFamily="34" charset="0"/>
              </a:rPr>
              <a:t>A Linux distribution (often abbreviated as distro) is an operating system made from a software collection, which is based upon the Linux kernel and, often, a package management system. </a:t>
            </a:r>
          </a:p>
          <a:p>
            <a:pPr marL="457200" indent="-457200">
              <a:buFont typeface="Arial" panose="020B0604020202020204" pitchFamily="34" charset="0"/>
              <a:buChar char="•"/>
            </a:pPr>
            <a:r>
              <a:rPr lang="en-US" sz="3000" dirty="0">
                <a:latin typeface="Times New Roman" panose="02020603050405020304" pitchFamily="18" charset="0"/>
                <a:ea typeface="Calibri" panose="020F0502020204030204" pitchFamily="34" charset="0"/>
                <a:cs typeface="Times New Roman" panose="02020603050405020304" pitchFamily="18" charset="0"/>
              </a:rPr>
              <a:t>A typical Linux distribution comprises a Linux kernel, GNU tools and libraries, additional software, documentation, a window system, a window manager, and a desktop environment.</a:t>
            </a:r>
          </a:p>
          <a:p>
            <a:endParaRPr lang="en-US" dirty="0"/>
          </a:p>
        </p:txBody>
      </p:sp>
    </p:spTree>
    <p:extLst>
      <p:ext uri="{BB962C8B-B14F-4D97-AF65-F5344CB8AC3E}">
        <p14:creationId xmlns:p14="http://schemas.microsoft.com/office/powerpoint/2010/main" val="3505326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smtClean="0"/>
              <a:t>What is kernel?</a:t>
            </a:r>
            <a:r>
              <a:rPr lang="en-US" cap="all" dirty="0" smtClean="0"/>
              <a:t/>
            </a:r>
            <a:br>
              <a:rPr lang="en-US" cap="all" dirty="0" smtClean="0"/>
            </a:br>
            <a:r>
              <a:rPr lang="en-US" sz="2000" cap="all" dirty="0" smtClean="0"/>
              <a:t>definition</a:t>
            </a:r>
            <a:endParaRPr lang="en-US" sz="2000" cap="all" dirty="0"/>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6</a:t>
            </a:fld>
            <a:endParaRPr lang="de-DE" dirty="0"/>
          </a:p>
        </p:txBody>
      </p:sp>
      <p:pic>
        <p:nvPicPr>
          <p:cNvPr id="7" name="Picture 6"/>
          <p:cNvPicPr/>
          <p:nvPr/>
        </p:nvPicPr>
        <p:blipFill rotWithShape="1">
          <a:blip r:embed="rId2"/>
          <a:srcRect r="3786" b="7919"/>
          <a:stretch/>
        </p:blipFill>
        <p:spPr>
          <a:xfrm>
            <a:off x="1073542" y="1631868"/>
            <a:ext cx="3873000" cy="4616531"/>
          </a:xfrm>
          <a:prstGeom prst="rect">
            <a:avLst/>
          </a:prstGeom>
        </p:spPr>
      </p:pic>
      <p:sp>
        <p:nvSpPr>
          <p:cNvPr id="8" name="コンテンツ プレースホルダー 3"/>
          <p:cNvSpPr>
            <a:spLocks noGrp="1"/>
          </p:cNvSpPr>
          <p:nvPr>
            <p:ph idx="1"/>
          </p:nvPr>
        </p:nvSpPr>
        <p:spPr>
          <a:xfrm>
            <a:off x="5181600" y="1831671"/>
            <a:ext cx="6477001" cy="4216924"/>
          </a:xfrm>
        </p:spPr>
        <p:txBody>
          <a:bodyPr/>
          <a:lstStyle/>
          <a:p>
            <a:pPr marL="457200" indent="-457200" algn="just">
              <a:buFont typeface="Arial" panose="020B0604020202020204" pitchFamily="34" charset="0"/>
              <a:buChar char="•"/>
            </a:pPr>
            <a:r>
              <a:rPr lang="en-US" sz="2500" dirty="0">
                <a:latin typeface="Times New Roman" panose="02020603050405020304" pitchFamily="18" charset="0"/>
                <a:ea typeface="Calibri" panose="020F0502020204030204" pitchFamily="34" charset="0"/>
              </a:rPr>
              <a:t>The kernel (also called nucleus) is a computer program that constitutes the central core of a computer's operating system. </a:t>
            </a:r>
            <a:endParaRPr lang="en-US" sz="2500" dirty="0" smtClean="0">
              <a:latin typeface="Times New Roman" panose="02020603050405020304" pitchFamily="18" charset="0"/>
              <a:ea typeface="Calibri" panose="020F0502020204030204" pitchFamily="34" charset="0"/>
            </a:endParaRPr>
          </a:p>
          <a:p>
            <a:pPr marL="457200" indent="-457200" algn="jus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A kernel is the lowest level of easily replaceable software that interfaces with the hardware in your computer. It is responsible for interfacing all of your applications that are running in “user mode” down to the physical </a:t>
            </a:r>
            <a:r>
              <a:rPr lang="en-US" sz="2500" dirty="0" smtClean="0">
                <a:latin typeface="Times New Roman" panose="02020603050405020304" pitchFamily="18" charset="0"/>
                <a:ea typeface="Times New Roman" panose="02020603050405020304" pitchFamily="18" charset="0"/>
              </a:rPr>
              <a:t>hardware</a:t>
            </a:r>
            <a:endParaRPr lang="en-US" sz="2500" dirty="0"/>
          </a:p>
        </p:txBody>
      </p:sp>
    </p:spTree>
    <p:extLst>
      <p:ext uri="{BB962C8B-B14F-4D97-AF65-F5344CB8AC3E}">
        <p14:creationId xmlns:p14="http://schemas.microsoft.com/office/powerpoint/2010/main" val="2938596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smtClean="0"/>
              <a:t>What is kernel?</a:t>
            </a:r>
            <a:r>
              <a:rPr lang="en-US" cap="all" dirty="0" smtClean="0"/>
              <a:t/>
            </a:r>
            <a:br>
              <a:rPr lang="en-US" cap="all" dirty="0" smtClean="0"/>
            </a:br>
            <a:r>
              <a:rPr lang="en-US" sz="2000" dirty="0" smtClean="0"/>
              <a:t>Classification</a:t>
            </a:r>
            <a:endParaRPr lang="en-US" sz="2000" cap="all" dirty="0"/>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7</a:t>
            </a:fld>
            <a:endParaRPr lang="de-D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 y="2057400"/>
            <a:ext cx="12192000" cy="3429000"/>
          </a:xfrm>
          <a:prstGeom prst="rect">
            <a:avLst/>
          </a:prstGeom>
        </p:spPr>
      </p:pic>
    </p:spTree>
    <p:extLst>
      <p:ext uri="{BB962C8B-B14F-4D97-AF65-F5344CB8AC3E}">
        <p14:creationId xmlns:p14="http://schemas.microsoft.com/office/powerpoint/2010/main" val="2562857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pPr algn="l"/>
            <a:r>
              <a:rPr lang="de-DE" smtClean="0"/>
              <a:t>Page  </a:t>
            </a:r>
            <a:fld id="{3FD030EF-7044-4946-962A-5D7D09BD1B34}" type="slidenum">
              <a:rPr lang="de-DE" smtClean="0"/>
              <a:pPr algn="l"/>
              <a:t>8</a:t>
            </a:fld>
            <a:endParaRPr lang="de-DE" dirty="0"/>
          </a:p>
        </p:txBody>
      </p:sp>
      <p:sp>
        <p:nvSpPr>
          <p:cNvPr id="7" name="Titel 1"/>
          <p:cNvSpPr>
            <a:spLocks noGrp="1"/>
          </p:cNvSpPr>
          <p:nvPr>
            <p:ph type="title"/>
          </p:nvPr>
        </p:nvSpPr>
        <p:spPr>
          <a:xfrm>
            <a:off x="1080000" y="659001"/>
            <a:ext cx="9000000" cy="720197"/>
          </a:xfrm>
        </p:spPr>
        <p:txBody>
          <a:bodyPr/>
          <a:lstStyle/>
          <a:p>
            <a:r>
              <a:rPr lang="en-US" dirty="0" smtClean="0"/>
              <a:t>What is kernel?</a:t>
            </a:r>
            <a:r>
              <a:rPr lang="en-US" cap="all" dirty="0" smtClean="0"/>
              <a:t/>
            </a:r>
            <a:br>
              <a:rPr lang="en-US" cap="all" dirty="0" smtClean="0"/>
            </a:br>
            <a:r>
              <a:rPr lang="en-US" sz="2000" dirty="0" smtClean="0"/>
              <a:t>classification</a:t>
            </a:r>
            <a:endParaRPr lang="en-US" sz="2000" cap="all" dirty="0"/>
          </a:p>
        </p:txBody>
      </p:sp>
      <p:pic>
        <p:nvPicPr>
          <p:cNvPr id="5" name="Picture 4"/>
          <p:cNvPicPr>
            <a:picLocks noChangeAspect="1"/>
          </p:cNvPicPr>
          <p:nvPr/>
        </p:nvPicPr>
        <p:blipFill>
          <a:blip r:embed="rId2"/>
          <a:stretch>
            <a:fillRect/>
          </a:stretch>
        </p:blipFill>
        <p:spPr>
          <a:xfrm>
            <a:off x="1080000" y="1828800"/>
            <a:ext cx="4622868" cy="4343400"/>
          </a:xfrm>
          <a:prstGeom prst="rect">
            <a:avLst/>
          </a:prstGeom>
        </p:spPr>
      </p:pic>
      <p:sp>
        <p:nvSpPr>
          <p:cNvPr id="8" name="コンテンツ プレースホルダー 3"/>
          <p:cNvSpPr>
            <a:spLocks noGrp="1"/>
          </p:cNvSpPr>
          <p:nvPr>
            <p:ph idx="1"/>
          </p:nvPr>
        </p:nvSpPr>
        <p:spPr>
          <a:xfrm>
            <a:off x="5943600" y="1831383"/>
            <a:ext cx="5638800" cy="3058979"/>
          </a:xfrm>
        </p:spPr>
        <p:txBody>
          <a:bodyPr/>
          <a:lstStyle/>
          <a:p>
            <a:pPr>
              <a:lnSpc>
                <a:spcPct val="107000"/>
              </a:lnSpc>
            </a:pPr>
            <a:r>
              <a:rPr lang="en-US" sz="2500" b="1"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Microkernel</a:t>
            </a:r>
            <a:endParaRPr lang="en-US" sz="25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07000"/>
              </a:lnSpc>
              <a:buFont typeface="Arial" panose="020B0604020202020204" pitchFamily="34" charset="0"/>
              <a:buChar char="•"/>
            </a:pPr>
            <a:r>
              <a:rPr lang="en-US" sz="25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 </a:t>
            </a:r>
            <a:r>
              <a:rPr lang="en-US" sz="25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microkernel takes the approach of only managing what it has to: </a:t>
            </a:r>
            <a:r>
              <a:rPr lang="en-US" sz="25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CPU, memory, and IPC</a:t>
            </a:r>
            <a:r>
              <a:rPr lang="en-US" sz="25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endParaRPr lang="en-US" sz="25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07000"/>
              </a:lnSpc>
              <a:buFont typeface="Arial" panose="020B0604020202020204" pitchFamily="34" charset="0"/>
              <a:buChar char="•"/>
            </a:pPr>
            <a:r>
              <a:rPr lang="en-US" sz="25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Pretty </a:t>
            </a:r>
            <a:r>
              <a:rPr lang="en-US" sz="25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much everything else in a computer can be seen as an accessory and can be handled in user mode.</a:t>
            </a:r>
          </a:p>
        </p:txBody>
      </p:sp>
    </p:spTree>
    <p:extLst>
      <p:ext uri="{BB962C8B-B14F-4D97-AF65-F5344CB8AC3E}">
        <p14:creationId xmlns:p14="http://schemas.microsoft.com/office/powerpoint/2010/main" val="2494927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pPr algn="l"/>
            <a:r>
              <a:rPr lang="de-DE" smtClean="0"/>
              <a:t>Page  </a:t>
            </a:r>
            <a:fld id="{3FD030EF-7044-4946-962A-5D7D09BD1B34}" type="slidenum">
              <a:rPr lang="de-DE" smtClean="0"/>
              <a:pPr algn="l"/>
              <a:t>9</a:t>
            </a:fld>
            <a:endParaRPr lang="de-DE" dirty="0"/>
          </a:p>
        </p:txBody>
      </p:sp>
      <p:sp>
        <p:nvSpPr>
          <p:cNvPr id="7" name="Titel 1"/>
          <p:cNvSpPr>
            <a:spLocks noGrp="1"/>
          </p:cNvSpPr>
          <p:nvPr>
            <p:ph type="title"/>
          </p:nvPr>
        </p:nvSpPr>
        <p:spPr>
          <a:xfrm>
            <a:off x="1080000" y="659001"/>
            <a:ext cx="9000000" cy="720197"/>
          </a:xfrm>
        </p:spPr>
        <p:txBody>
          <a:bodyPr/>
          <a:lstStyle/>
          <a:p>
            <a:r>
              <a:rPr lang="en-US" dirty="0" smtClean="0"/>
              <a:t>What is kernel?</a:t>
            </a:r>
            <a:r>
              <a:rPr lang="en-US" cap="all" dirty="0" smtClean="0"/>
              <a:t/>
            </a:r>
            <a:br>
              <a:rPr lang="en-US" cap="all" dirty="0" smtClean="0"/>
            </a:br>
            <a:r>
              <a:rPr lang="en-US" sz="2000" dirty="0" smtClean="0"/>
              <a:t>classification</a:t>
            </a:r>
            <a:endParaRPr lang="en-US" sz="2000" cap="all" dirty="0"/>
          </a:p>
        </p:txBody>
      </p:sp>
      <p:sp>
        <p:nvSpPr>
          <p:cNvPr id="8" name="コンテンツ プレースホルダー 3"/>
          <p:cNvSpPr>
            <a:spLocks noGrp="1"/>
          </p:cNvSpPr>
          <p:nvPr>
            <p:ph idx="1"/>
          </p:nvPr>
        </p:nvSpPr>
        <p:spPr>
          <a:xfrm>
            <a:off x="6432075" y="1905000"/>
            <a:ext cx="5150325" cy="3395801"/>
          </a:xfrm>
        </p:spPr>
        <p:txBody>
          <a:bodyPr/>
          <a:lstStyle/>
          <a:p>
            <a:pPr>
              <a:lnSpc>
                <a:spcPct val="107000"/>
              </a:lnSpc>
            </a:pPr>
            <a:r>
              <a:rPr lang="en-US" sz="2500" b="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Monolithic </a:t>
            </a:r>
            <a:r>
              <a:rPr lang="en-US" sz="2500" b="1"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Kernel</a:t>
            </a:r>
            <a:endParaRPr lang="en-US" sz="25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buFont typeface="Arial" panose="020B0604020202020204" pitchFamily="34" charset="0"/>
              <a:buChar char="•"/>
            </a:pPr>
            <a:r>
              <a:rPr lang="en-US" sz="25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Monolithic </a:t>
            </a:r>
            <a:r>
              <a:rPr lang="en-US" sz="25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kernels are the opposite of microkernels because they encompass not only the CPU, memory, and IPC, but they also include things like </a:t>
            </a:r>
            <a:r>
              <a:rPr lang="en-US" sz="25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device drivers, file system management, and system server calls</a:t>
            </a:r>
            <a:r>
              <a:rPr lang="en-US" sz="25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2" name="Picture 1"/>
          <p:cNvPicPr>
            <a:picLocks noChangeAspect="1"/>
          </p:cNvPicPr>
          <p:nvPr/>
        </p:nvPicPr>
        <p:blipFill>
          <a:blip r:embed="rId2"/>
          <a:stretch>
            <a:fillRect/>
          </a:stretch>
        </p:blipFill>
        <p:spPr>
          <a:xfrm>
            <a:off x="1080000" y="1676400"/>
            <a:ext cx="5154111" cy="4572000"/>
          </a:xfrm>
          <a:prstGeom prst="rect">
            <a:avLst/>
          </a:prstGeom>
        </p:spPr>
      </p:pic>
    </p:spTree>
    <p:extLst>
      <p:ext uri="{BB962C8B-B14F-4D97-AF65-F5344CB8AC3E}">
        <p14:creationId xmlns:p14="http://schemas.microsoft.com/office/powerpoint/2010/main" val="2909437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151002_Renesas_Templates_16_9_conf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Renesas_fonts">
      <a:majorFont>
        <a:latin typeface="Arial Narrow"/>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2" id="{23027CC0-E0AE-4831-839B-2A054B8942D5}" vid="{7A092532-8C16-4104-92EA-537B4E973A3C}"/>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151021_Renesas_Templates_16_9_EN_conf</Template>
  <TotalTime>57</TotalTime>
  <Words>1935</Words>
  <Application>Microsoft Office PowerPoint</Application>
  <PresentationFormat>Widescreen</PresentationFormat>
  <Paragraphs>281</Paragraphs>
  <Slides>39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Arial Narrow</vt:lpstr>
      <vt:lpstr>Arial Narrow (Headings)</vt:lpstr>
      <vt:lpstr>Calibri</vt:lpstr>
      <vt:lpstr>Courier New</vt:lpstr>
      <vt:lpstr>Symbol</vt:lpstr>
      <vt:lpstr>Times New Roman</vt:lpstr>
      <vt:lpstr>Wingdings</vt:lpstr>
      <vt:lpstr>151002_Renesas_Templates_16_9_conf_EN</vt:lpstr>
      <vt:lpstr>PowerPoint Presentation</vt:lpstr>
      <vt:lpstr>Agenda</vt:lpstr>
      <vt:lpstr>LINUX WHAT IS LINUX?</vt:lpstr>
      <vt:lpstr>LINUX history</vt:lpstr>
      <vt:lpstr>linux Linux distribution</vt:lpstr>
      <vt:lpstr>What is kernel? definition</vt:lpstr>
      <vt:lpstr>What is kernel? Classification</vt:lpstr>
      <vt:lpstr>What is kernel? classification</vt:lpstr>
      <vt:lpstr>What is kernel? classification</vt:lpstr>
      <vt:lpstr>What is kernel? classification</vt:lpstr>
      <vt:lpstr>What is linux kernel?</vt:lpstr>
      <vt:lpstr>Role of linux kernel?</vt:lpstr>
      <vt:lpstr>Description of linux kernel architecture</vt:lpstr>
      <vt:lpstr>Description of linux kernel architecture</vt:lpstr>
      <vt:lpstr>Linux kernel function</vt:lpstr>
      <vt:lpstr>Relationship between linux kernel and hardware</vt:lpstr>
      <vt:lpstr>Relationship between linux kernel and application</vt:lpstr>
      <vt:lpstr>Relationship between linux kernel and application (con’t)</vt:lpstr>
      <vt:lpstr>Memory-mapped i/o? definition</vt:lpstr>
      <vt:lpstr>Memory-mapped i/o? method to access</vt:lpstr>
      <vt:lpstr>port-mapped i/o? definition</vt:lpstr>
      <vt:lpstr>port-mapped i/o? method to access</vt:lpstr>
      <vt:lpstr>PowerPoint Presentation</vt:lpstr>
      <vt:lpstr>Users space and linux kernel </vt:lpstr>
      <vt:lpstr>PowerPoint Presentation</vt:lpstr>
      <vt:lpstr>PowerPoint Presentation</vt:lpstr>
      <vt:lpstr>PowerPoint Presentation</vt:lpstr>
      <vt:lpstr>PowerPoint Presentation</vt:lpstr>
      <vt:lpstr>PowerPoint Presentation</vt:lpstr>
      <vt:lpstr>What is embedded linux?</vt:lpstr>
      <vt:lpstr>Why is embedded linux?</vt:lpstr>
      <vt:lpstr>PowerPoint Presentation</vt:lpstr>
      <vt:lpstr>Boost process of Embedded linux – part a</vt:lpstr>
      <vt:lpstr>Boost process of embedded linux – part a</vt:lpstr>
      <vt:lpstr>toolchains definition</vt:lpstr>
      <vt:lpstr>toolchains machines in build proceduce</vt:lpstr>
      <vt:lpstr>toolchains machines in build procedure</vt:lpstr>
      <vt:lpstr>toolchains components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 Hoai. Nguyen</dc:creator>
  <cp:lastModifiedBy>Nhan Hoai. Nguyen</cp:lastModifiedBy>
  <cp:revision>8</cp:revision>
  <dcterms:created xsi:type="dcterms:W3CDTF">2016-10-24T06:05:43Z</dcterms:created>
  <dcterms:modified xsi:type="dcterms:W3CDTF">2016-10-27T10:48:16Z</dcterms:modified>
</cp:coreProperties>
</file>