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96" r:id="rId3"/>
    <p:sldId id="258" r:id="rId4"/>
    <p:sldId id="259" r:id="rId5"/>
    <p:sldId id="297" r:id="rId6"/>
    <p:sldId id="261" r:id="rId7"/>
    <p:sldId id="260" r:id="rId8"/>
    <p:sldId id="304" r:id="rId9"/>
    <p:sldId id="305" r:id="rId10"/>
    <p:sldId id="267" r:id="rId11"/>
    <p:sldId id="306" r:id="rId12"/>
    <p:sldId id="307" r:id="rId13"/>
    <p:sldId id="266" r:id="rId14"/>
    <p:sldId id="308" r:id="rId15"/>
    <p:sldId id="302" r:id="rId16"/>
    <p:sldId id="265" r:id="rId17"/>
  </p:sldIdLst>
  <p:sldSz cx="9144000" cy="5143500" type="screen16x9"/>
  <p:notesSz cx="6858000" cy="9144000"/>
  <p:embeddedFontLst>
    <p:embeddedFont>
      <p:font typeface="Noto Sans" panose="020B0502040504020204" pitchFamily="34" charset="0"/>
      <p:regular r:id="rId19"/>
      <p:bold r:id="rId20"/>
      <p:italic r:id="rId21"/>
      <p:boldItalic r:id="rId22"/>
    </p:embeddedFont>
    <p:embeddedFont>
      <p:font typeface="Nunito Light" pitchFamily="2" charset="-93"/>
      <p:regular r:id="rId23"/>
      <p:italic r:id="rId24"/>
    </p:embeddedFont>
    <p:embeddedFont>
      <p:font typeface="Raleway" pitchFamily="2" charset="-93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Sora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DFAC57-278B-4976-A9F8-D191213F4234}">
  <a:tblStyle styleId="{66DFAC57-278B-4976-A9F8-D191213F42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005131-B28A-4037-AA56-FC4219D3AB6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2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71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7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189825"/>
            <a:ext cx="53184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099" y="3248988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06863" y="203950"/>
            <a:ext cx="9280651" cy="5058500"/>
            <a:chOff x="306863" y="203950"/>
            <a:chExt cx="9280651" cy="5058500"/>
          </a:xfrm>
        </p:grpSpPr>
        <p:sp>
          <p:nvSpPr>
            <p:cNvPr id="12" name="Google Shape;12;p2"/>
            <p:cNvSpPr/>
            <p:nvPr/>
          </p:nvSpPr>
          <p:spPr>
            <a:xfrm rot="-8100000">
              <a:off x="8153544" y="3828480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306863" y="203950"/>
              <a:ext cx="816453" cy="662082"/>
              <a:chOff x="306863" y="203950"/>
              <a:chExt cx="816453" cy="662082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306863" y="203950"/>
                <a:ext cx="662082" cy="662082"/>
                <a:chOff x="2511425" y="2762250"/>
                <a:chExt cx="662082" cy="662082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998152" y="2800635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78581" y="58293"/>
                      </a:moveTo>
                      <a:cubicBezTo>
                        <a:pt x="54769" y="34481"/>
                        <a:pt x="28194" y="15049"/>
                        <a:pt x="0" y="0"/>
                      </a:cubicBezTo>
                      <a:lnTo>
                        <a:pt x="136874" y="136874"/>
                      </a:lnTo>
                      <a:cubicBezTo>
                        <a:pt x="121825" y="108585"/>
                        <a:pt x="102394" y="82105"/>
                        <a:pt x="78581" y="58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885852" y="2764726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0987" y="260699"/>
                      </a:moveTo>
                      <a:lnTo>
                        <a:pt x="24479" y="4191"/>
                      </a:lnTo>
                      <a:cubicBezTo>
                        <a:pt x="16383" y="2477"/>
                        <a:pt x="8191" y="1143"/>
                        <a:pt x="0" y="0"/>
                      </a:cubicBezTo>
                      <a:lnTo>
                        <a:pt x="285179" y="285179"/>
                      </a:lnTo>
                      <a:cubicBezTo>
                        <a:pt x="284131" y="276987"/>
                        <a:pt x="282702" y="268796"/>
                        <a:pt x="280987" y="2606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2808319" y="2762250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46234"/>
                      </a:moveTo>
                      <a:lnTo>
                        <a:pt x="18955" y="0"/>
                      </a:lnTo>
                      <a:cubicBezTo>
                        <a:pt x="12668" y="286"/>
                        <a:pt x="6286" y="762"/>
                        <a:pt x="0" y="1429"/>
                      </a:cubicBezTo>
                      <a:lnTo>
                        <a:pt x="363760" y="365189"/>
                      </a:lnTo>
                      <a:cubicBezTo>
                        <a:pt x="364427" y="358902"/>
                        <a:pt x="364903" y="352616"/>
                        <a:pt x="365189" y="3462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744787" y="2772155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02908"/>
                      </a:moveTo>
                      <a:lnTo>
                        <a:pt x="15907" y="0"/>
                      </a:lnTo>
                      <a:cubicBezTo>
                        <a:pt x="10573" y="1333"/>
                        <a:pt x="5334" y="2858"/>
                        <a:pt x="0" y="4477"/>
                      </a:cubicBezTo>
                      <a:lnTo>
                        <a:pt x="414338" y="418814"/>
                      </a:lnTo>
                      <a:cubicBezTo>
                        <a:pt x="415957" y="413576"/>
                        <a:pt x="417481" y="408242"/>
                        <a:pt x="418814" y="402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690494" y="2792063"/>
                  <a:ext cx="453199" cy="453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04" extrusionOk="0">
                      <a:moveTo>
                        <a:pt x="453199" y="439484"/>
                      </a:moveTo>
                      <a:lnTo>
                        <a:pt x="13716" y="0"/>
                      </a:lnTo>
                      <a:cubicBezTo>
                        <a:pt x="9144" y="2095"/>
                        <a:pt x="4572" y="4381"/>
                        <a:pt x="0" y="6667"/>
                      </a:cubicBezTo>
                      <a:lnTo>
                        <a:pt x="446437" y="453104"/>
                      </a:lnTo>
                      <a:cubicBezTo>
                        <a:pt x="448723" y="448628"/>
                        <a:pt x="451009" y="444056"/>
                        <a:pt x="453104" y="4393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2643632" y="2819685"/>
                  <a:ext cx="472439" cy="47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39" h="472440" extrusionOk="0">
                      <a:moveTo>
                        <a:pt x="472440" y="460629"/>
                      </a:moveTo>
                      <a:lnTo>
                        <a:pt x="11811" y="0"/>
                      </a:lnTo>
                      <a:cubicBezTo>
                        <a:pt x="7810" y="2762"/>
                        <a:pt x="3905" y="5524"/>
                        <a:pt x="0" y="8477"/>
                      </a:cubicBezTo>
                      <a:lnTo>
                        <a:pt x="463963" y="472440"/>
                      </a:lnTo>
                      <a:cubicBezTo>
                        <a:pt x="466916" y="468535"/>
                        <a:pt x="469773" y="464630"/>
                        <a:pt x="472440" y="4606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2603055" y="2853975"/>
                  <a:ext cx="478726" cy="478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26" h="478726" extrusionOk="0">
                      <a:moveTo>
                        <a:pt x="473678" y="473583"/>
                      </a:moveTo>
                      <a:cubicBezTo>
                        <a:pt x="475393" y="471868"/>
                        <a:pt x="477012" y="470154"/>
                        <a:pt x="478727" y="468440"/>
                      </a:cubicBezTo>
                      <a:lnTo>
                        <a:pt x="10192" y="0"/>
                      </a:lnTo>
                      <a:cubicBezTo>
                        <a:pt x="8477" y="1619"/>
                        <a:pt x="6763" y="3334"/>
                        <a:pt x="5048" y="5048"/>
                      </a:cubicBezTo>
                      <a:cubicBezTo>
                        <a:pt x="3334" y="6763"/>
                        <a:pt x="1715" y="8477"/>
                        <a:pt x="0" y="10192"/>
                      </a:cubicBezTo>
                      <a:lnTo>
                        <a:pt x="468535" y="478727"/>
                      </a:lnTo>
                      <a:cubicBezTo>
                        <a:pt x="470249" y="477107"/>
                        <a:pt x="471964" y="475393"/>
                        <a:pt x="473678" y="4736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568860" y="2894457"/>
                  <a:ext cx="472440" cy="47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40" h="472439" extrusionOk="0">
                      <a:moveTo>
                        <a:pt x="472440" y="463868"/>
                      </a:moveTo>
                      <a:lnTo>
                        <a:pt x="8477" y="0"/>
                      </a:lnTo>
                      <a:cubicBezTo>
                        <a:pt x="5524" y="3905"/>
                        <a:pt x="2667" y="7810"/>
                        <a:pt x="0" y="11811"/>
                      </a:cubicBezTo>
                      <a:lnTo>
                        <a:pt x="460629" y="472440"/>
                      </a:lnTo>
                      <a:cubicBezTo>
                        <a:pt x="464630" y="469678"/>
                        <a:pt x="468535" y="466916"/>
                        <a:pt x="472440" y="4639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541238" y="2941319"/>
                  <a:ext cx="453199" cy="45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99" extrusionOk="0">
                      <a:moveTo>
                        <a:pt x="453104" y="446532"/>
                      </a:moveTo>
                      <a:lnTo>
                        <a:pt x="6667" y="0"/>
                      </a:lnTo>
                      <a:cubicBezTo>
                        <a:pt x="4381" y="4477"/>
                        <a:pt x="2095" y="9049"/>
                        <a:pt x="0" y="13716"/>
                      </a:cubicBezTo>
                      <a:lnTo>
                        <a:pt x="439484" y="453199"/>
                      </a:lnTo>
                      <a:cubicBezTo>
                        <a:pt x="444056" y="451104"/>
                        <a:pt x="448628" y="448818"/>
                        <a:pt x="453200" y="4465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521235" y="2995612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14338"/>
                      </a:moveTo>
                      <a:lnTo>
                        <a:pt x="4477" y="0"/>
                      </a:lnTo>
                      <a:cubicBezTo>
                        <a:pt x="2858" y="5239"/>
                        <a:pt x="1333" y="10573"/>
                        <a:pt x="0" y="15907"/>
                      </a:cubicBezTo>
                      <a:lnTo>
                        <a:pt x="402908" y="418814"/>
                      </a:lnTo>
                      <a:cubicBezTo>
                        <a:pt x="408242" y="417481"/>
                        <a:pt x="413480" y="415957"/>
                        <a:pt x="418814" y="4143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511425" y="3059144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63665"/>
                      </a:moveTo>
                      <a:lnTo>
                        <a:pt x="1429" y="0"/>
                      </a:lnTo>
                      <a:cubicBezTo>
                        <a:pt x="762" y="6286"/>
                        <a:pt x="286" y="12573"/>
                        <a:pt x="0" y="18955"/>
                      </a:cubicBezTo>
                      <a:lnTo>
                        <a:pt x="346234" y="365189"/>
                      </a:lnTo>
                      <a:cubicBezTo>
                        <a:pt x="352520" y="364903"/>
                        <a:pt x="358902" y="364427"/>
                        <a:pt x="365189" y="3637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2513901" y="3136582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5179" y="285179"/>
                      </a:moveTo>
                      <a:lnTo>
                        <a:pt x="0" y="0"/>
                      </a:lnTo>
                      <a:cubicBezTo>
                        <a:pt x="1048" y="8192"/>
                        <a:pt x="2477" y="16383"/>
                        <a:pt x="4191" y="24479"/>
                      </a:cubicBezTo>
                      <a:lnTo>
                        <a:pt x="260699" y="280988"/>
                      </a:lnTo>
                      <a:cubicBezTo>
                        <a:pt x="268796" y="282702"/>
                        <a:pt x="276987" y="284036"/>
                        <a:pt x="285179" y="2851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549810" y="3248977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0" y="0"/>
                      </a:moveTo>
                      <a:cubicBezTo>
                        <a:pt x="15049" y="28289"/>
                        <a:pt x="34481" y="54769"/>
                        <a:pt x="58293" y="78581"/>
                      </a:cubicBezTo>
                      <a:cubicBezTo>
                        <a:pt x="82105" y="102394"/>
                        <a:pt x="108680" y="121825"/>
                        <a:pt x="136874" y="1368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 rot="-8100000">
                <a:off x="827815" y="446999"/>
                <a:ext cx="244800" cy="244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715258" y="4029864"/>
              <a:ext cx="1345206" cy="505921"/>
              <a:chOff x="5543550" y="3224212"/>
              <a:chExt cx="1101184" cy="414146"/>
            </a:xfrm>
          </p:grpSpPr>
          <p:grpSp>
            <p:nvGrpSpPr>
              <p:cNvPr id="30" name="Google Shape;30;p2"/>
              <p:cNvGrpSpPr/>
              <p:nvPr/>
            </p:nvGrpSpPr>
            <p:grpSpPr>
              <a:xfrm>
                <a:off x="5543550" y="3224212"/>
                <a:ext cx="1101089" cy="32194"/>
                <a:chOff x="5543550" y="3224212"/>
                <a:chExt cx="1101089" cy="32194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554355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572176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89988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607809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625621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6434328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6612445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" name="Google Shape;38;p2"/>
              <p:cNvGrpSpPr/>
              <p:nvPr/>
            </p:nvGrpSpPr>
            <p:grpSpPr>
              <a:xfrm>
                <a:off x="5543550" y="3351561"/>
                <a:ext cx="1101184" cy="32194"/>
                <a:chOff x="5543550" y="3351561"/>
                <a:chExt cx="1101184" cy="32194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554355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572176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89988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607809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625621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6434327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661254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" name="Google Shape;46;p2"/>
              <p:cNvGrpSpPr/>
              <p:nvPr/>
            </p:nvGrpSpPr>
            <p:grpSpPr>
              <a:xfrm>
                <a:off x="5543550" y="3478815"/>
                <a:ext cx="1101089" cy="32194"/>
                <a:chOff x="5543550" y="3478815"/>
                <a:chExt cx="1101089" cy="32194"/>
              </a:xfrm>
            </p:grpSpPr>
            <p:sp>
              <p:nvSpPr>
                <p:cNvPr id="47" name="Google Shape;47;p2"/>
                <p:cNvSpPr/>
                <p:nvPr/>
              </p:nvSpPr>
              <p:spPr>
                <a:xfrm>
                  <a:off x="554355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72176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589988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607809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625621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6434328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6612445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" name="Google Shape;54;p2"/>
              <p:cNvGrpSpPr/>
              <p:nvPr/>
            </p:nvGrpSpPr>
            <p:grpSpPr>
              <a:xfrm>
                <a:off x="5543550" y="3606164"/>
                <a:ext cx="1101184" cy="32194"/>
                <a:chOff x="5543550" y="3606164"/>
                <a:chExt cx="1101184" cy="32194"/>
              </a:xfrm>
            </p:grpSpPr>
            <p:sp>
              <p:nvSpPr>
                <p:cNvPr id="55" name="Google Shape;55;p2"/>
                <p:cNvSpPr/>
                <p:nvPr/>
              </p:nvSpPr>
              <p:spPr>
                <a:xfrm>
                  <a:off x="554355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572176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589988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607809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25621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6434327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661254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" name="Google Shape;62;p2"/>
            <p:cNvGrpSpPr/>
            <p:nvPr/>
          </p:nvGrpSpPr>
          <p:grpSpPr>
            <a:xfrm rot="5400000">
              <a:off x="8603996" y="1931607"/>
              <a:ext cx="355563" cy="975487"/>
              <a:chOff x="9018495" y="2602177"/>
              <a:chExt cx="269366" cy="738949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6822679" y="382462"/>
              <a:ext cx="1203396" cy="1106963"/>
              <a:chOff x="6822679" y="382462"/>
              <a:chExt cx="1203396" cy="1106963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7321975" y="789825"/>
                <a:ext cx="704100" cy="699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ans"/>
                  <a:ea typeface="Noto Sans"/>
                  <a:cs typeface="Noto Sans"/>
                  <a:sym typeface="Noto Sans"/>
                </a:endParaRPr>
              </a:p>
            </p:txBody>
          </p:sp>
          <p:grpSp>
            <p:nvGrpSpPr>
              <p:cNvPr id="67" name="Google Shape;67;p2"/>
              <p:cNvGrpSpPr/>
              <p:nvPr/>
            </p:nvGrpSpPr>
            <p:grpSpPr>
              <a:xfrm>
                <a:off x="6822679" y="382462"/>
                <a:ext cx="699735" cy="699692"/>
                <a:chOff x="3849687" y="4344240"/>
                <a:chExt cx="428339" cy="428339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3849687" y="4344240"/>
                  <a:ext cx="67627" cy="67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" h="67627" extrusionOk="0">
                      <a:moveTo>
                        <a:pt x="1048" y="0"/>
                      </a:moveTo>
                      <a:lnTo>
                        <a:pt x="0" y="1048"/>
                      </a:lnTo>
                      <a:lnTo>
                        <a:pt x="0" y="67628"/>
                      </a:lnTo>
                      <a:lnTo>
                        <a:pt x="67628" y="0"/>
                      </a:lnTo>
                      <a:lnTo>
                        <a:pt x="10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849687" y="4344240"/>
                  <a:ext cx="198596" cy="198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96" h="198596" extrusionOk="0">
                      <a:moveTo>
                        <a:pt x="132017" y="0"/>
                      </a:moveTo>
                      <a:lnTo>
                        <a:pt x="0" y="132017"/>
                      </a:lnTo>
                      <a:lnTo>
                        <a:pt x="0" y="198596"/>
                      </a:lnTo>
                      <a:lnTo>
                        <a:pt x="198596" y="0"/>
                      </a:lnTo>
                      <a:lnTo>
                        <a:pt x="1320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849687" y="4344240"/>
                  <a:ext cx="329469" cy="32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69" h="329469" extrusionOk="0">
                      <a:moveTo>
                        <a:pt x="262890" y="0"/>
                      </a:moveTo>
                      <a:lnTo>
                        <a:pt x="0" y="262890"/>
                      </a:lnTo>
                      <a:lnTo>
                        <a:pt x="0" y="329470"/>
                      </a:lnTo>
                      <a:lnTo>
                        <a:pt x="329470" y="0"/>
                      </a:lnTo>
                      <a:lnTo>
                        <a:pt x="2628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849687" y="4344240"/>
                  <a:ext cx="428339" cy="428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428339" extrusionOk="0">
                      <a:moveTo>
                        <a:pt x="428339" y="0"/>
                      </a:moveTo>
                      <a:lnTo>
                        <a:pt x="393859" y="0"/>
                      </a:lnTo>
                      <a:lnTo>
                        <a:pt x="0" y="393859"/>
                      </a:lnTo>
                      <a:lnTo>
                        <a:pt x="0" y="428339"/>
                      </a:lnTo>
                      <a:lnTo>
                        <a:pt x="32099" y="428339"/>
                      </a:lnTo>
                      <a:lnTo>
                        <a:pt x="428339" y="32099"/>
                      </a:lnTo>
                      <a:lnTo>
                        <a:pt x="428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946175" y="4440728"/>
                  <a:ext cx="331851" cy="33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51" h="331851" extrusionOk="0">
                      <a:moveTo>
                        <a:pt x="331851" y="0"/>
                      </a:moveTo>
                      <a:lnTo>
                        <a:pt x="0" y="331851"/>
                      </a:lnTo>
                      <a:lnTo>
                        <a:pt x="66580" y="331851"/>
                      </a:lnTo>
                      <a:lnTo>
                        <a:pt x="331851" y="66580"/>
                      </a:lnTo>
                      <a:lnTo>
                        <a:pt x="33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4077048" y="4571601"/>
                  <a:ext cx="200977" cy="20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200977" extrusionOk="0">
                      <a:moveTo>
                        <a:pt x="200978" y="0"/>
                      </a:moveTo>
                      <a:lnTo>
                        <a:pt x="0" y="200978"/>
                      </a:lnTo>
                      <a:lnTo>
                        <a:pt x="66580" y="200978"/>
                      </a:lnTo>
                      <a:lnTo>
                        <a:pt x="200978" y="66580"/>
                      </a:lnTo>
                      <a:lnTo>
                        <a:pt x="2009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4208017" y="4702570"/>
                  <a:ext cx="70008" cy="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08" h="70008" extrusionOk="0">
                      <a:moveTo>
                        <a:pt x="70009" y="0"/>
                      </a:moveTo>
                      <a:lnTo>
                        <a:pt x="0" y="70009"/>
                      </a:lnTo>
                      <a:lnTo>
                        <a:pt x="66580" y="70009"/>
                      </a:lnTo>
                      <a:lnTo>
                        <a:pt x="70009" y="66580"/>
                      </a:lnTo>
                      <a:lnTo>
                        <a:pt x="700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9975" y="1612921"/>
            <a:ext cx="8046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title" idx="3" hasCustomPrompt="1"/>
          </p:nvPr>
        </p:nvSpPr>
        <p:spPr>
          <a:xfrm>
            <a:off x="719975" y="2981229"/>
            <a:ext cx="8046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2" name="Google Shape;40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612921"/>
            <a:ext cx="8046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981229"/>
            <a:ext cx="8046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25" y="1612921"/>
            <a:ext cx="8046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5" name="Google Shape;405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25" y="2981238"/>
            <a:ext cx="8001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6" name="Google Shape;406;p13"/>
          <p:cNvSpPr txBox="1">
            <a:spLocks noGrp="1"/>
          </p:cNvSpPr>
          <p:nvPr>
            <p:ph type="subTitle" idx="1"/>
          </p:nvPr>
        </p:nvSpPr>
        <p:spPr>
          <a:xfrm>
            <a:off x="719975" y="2183213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subTitle" idx="8"/>
          </p:nvPr>
        </p:nvSpPr>
        <p:spPr>
          <a:xfrm>
            <a:off x="3419250" y="2183213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8" name="Google Shape;408;p13"/>
          <p:cNvSpPr txBox="1">
            <a:spLocks noGrp="1"/>
          </p:cNvSpPr>
          <p:nvPr>
            <p:ph type="subTitle" idx="9"/>
          </p:nvPr>
        </p:nvSpPr>
        <p:spPr>
          <a:xfrm>
            <a:off x="6118525" y="2183213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subTitle" idx="13"/>
          </p:nvPr>
        </p:nvSpPr>
        <p:spPr>
          <a:xfrm>
            <a:off x="719975" y="3551538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subTitle" idx="14"/>
          </p:nvPr>
        </p:nvSpPr>
        <p:spPr>
          <a:xfrm>
            <a:off x="3419250" y="3551538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subTitle" idx="15"/>
          </p:nvPr>
        </p:nvSpPr>
        <p:spPr>
          <a:xfrm>
            <a:off x="6118525" y="3551538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12" name="Google Shape;412;p13"/>
          <p:cNvGrpSpPr/>
          <p:nvPr/>
        </p:nvGrpSpPr>
        <p:grpSpPr>
          <a:xfrm>
            <a:off x="0" y="179443"/>
            <a:ext cx="9983514" cy="5052107"/>
            <a:chOff x="0" y="179443"/>
            <a:chExt cx="9983514" cy="5052107"/>
          </a:xfrm>
        </p:grpSpPr>
        <p:sp>
          <p:nvSpPr>
            <p:cNvPr id="413" name="Google Shape;413;p13"/>
            <p:cNvSpPr/>
            <p:nvPr/>
          </p:nvSpPr>
          <p:spPr>
            <a:xfrm>
              <a:off x="0" y="4608494"/>
              <a:ext cx="3291900" cy="534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 rot="-8100000">
              <a:off x="8549544" y="3797580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5" name="Google Shape;415;p13"/>
            <p:cNvGrpSpPr/>
            <p:nvPr/>
          </p:nvGrpSpPr>
          <p:grpSpPr>
            <a:xfrm rot="5400000">
              <a:off x="8630871" y="-130518"/>
              <a:ext cx="355563" cy="975487"/>
              <a:chOff x="9018495" y="2602177"/>
              <a:chExt cx="269366" cy="738949"/>
            </a:xfrm>
          </p:grpSpPr>
          <p:sp>
            <p:nvSpPr>
              <p:cNvPr id="416" name="Google Shape;416;p13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0"/>
          <p:cNvSpPr txBox="1">
            <a:spLocks noGrp="1"/>
          </p:cNvSpPr>
          <p:nvPr>
            <p:ph type="subTitle" idx="1"/>
          </p:nvPr>
        </p:nvSpPr>
        <p:spPr>
          <a:xfrm>
            <a:off x="720000" y="1288550"/>
            <a:ext cx="32346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51" name="Google Shape;651;p20"/>
          <p:cNvSpPr txBox="1">
            <a:spLocks noGrp="1"/>
          </p:cNvSpPr>
          <p:nvPr>
            <p:ph type="subTitle" idx="2"/>
          </p:nvPr>
        </p:nvSpPr>
        <p:spPr>
          <a:xfrm>
            <a:off x="720001" y="1674038"/>
            <a:ext cx="3234600" cy="11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0"/>
          <p:cNvSpPr txBox="1">
            <a:spLocks noGrp="1"/>
          </p:cNvSpPr>
          <p:nvPr>
            <p:ph type="subTitle" idx="3"/>
          </p:nvPr>
        </p:nvSpPr>
        <p:spPr>
          <a:xfrm>
            <a:off x="4307186" y="1674050"/>
            <a:ext cx="3234600" cy="11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0"/>
          <p:cNvSpPr txBox="1">
            <a:spLocks noGrp="1"/>
          </p:cNvSpPr>
          <p:nvPr>
            <p:ph type="subTitle" idx="4"/>
          </p:nvPr>
        </p:nvSpPr>
        <p:spPr>
          <a:xfrm>
            <a:off x="720001" y="3229675"/>
            <a:ext cx="3234600" cy="11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0"/>
          <p:cNvSpPr txBox="1">
            <a:spLocks noGrp="1"/>
          </p:cNvSpPr>
          <p:nvPr>
            <p:ph type="subTitle" idx="5"/>
          </p:nvPr>
        </p:nvSpPr>
        <p:spPr>
          <a:xfrm>
            <a:off x="4307186" y="3229675"/>
            <a:ext cx="3234600" cy="11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0"/>
          <p:cNvSpPr txBox="1">
            <a:spLocks noGrp="1"/>
          </p:cNvSpPr>
          <p:nvPr>
            <p:ph type="subTitle" idx="6"/>
          </p:nvPr>
        </p:nvSpPr>
        <p:spPr>
          <a:xfrm>
            <a:off x="720000" y="2844175"/>
            <a:ext cx="32346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56" name="Google Shape;656;p20"/>
          <p:cNvSpPr txBox="1">
            <a:spLocks noGrp="1"/>
          </p:cNvSpPr>
          <p:nvPr>
            <p:ph type="subTitle" idx="7"/>
          </p:nvPr>
        </p:nvSpPr>
        <p:spPr>
          <a:xfrm>
            <a:off x="4307183" y="1288550"/>
            <a:ext cx="32346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57" name="Google Shape;657;p20"/>
          <p:cNvSpPr txBox="1">
            <a:spLocks noGrp="1"/>
          </p:cNvSpPr>
          <p:nvPr>
            <p:ph type="subTitle" idx="8"/>
          </p:nvPr>
        </p:nvSpPr>
        <p:spPr>
          <a:xfrm>
            <a:off x="4307183" y="2844175"/>
            <a:ext cx="32346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58" name="Google Shape;658;p20"/>
          <p:cNvGrpSpPr/>
          <p:nvPr/>
        </p:nvGrpSpPr>
        <p:grpSpPr>
          <a:xfrm>
            <a:off x="0" y="-787600"/>
            <a:ext cx="9722614" cy="5931000"/>
            <a:chOff x="0" y="-787600"/>
            <a:chExt cx="9722614" cy="5931000"/>
          </a:xfrm>
        </p:grpSpPr>
        <p:sp>
          <p:nvSpPr>
            <p:cNvPr id="659" name="Google Shape;659;p20"/>
            <p:cNvSpPr/>
            <p:nvPr/>
          </p:nvSpPr>
          <p:spPr>
            <a:xfrm>
              <a:off x="0" y="4608500"/>
              <a:ext cx="3291900" cy="534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 rot="-8100000">
              <a:off x="8288644" y="-541570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61" name="Google Shape;661;p20"/>
            <p:cNvGrpSpPr/>
            <p:nvPr/>
          </p:nvGrpSpPr>
          <p:grpSpPr>
            <a:xfrm rot="5400000">
              <a:off x="8768746" y="3451907"/>
              <a:ext cx="355563" cy="975487"/>
              <a:chOff x="9018495" y="2602177"/>
              <a:chExt cx="269366" cy="738949"/>
            </a:xfrm>
          </p:grpSpPr>
          <p:sp>
            <p:nvSpPr>
              <p:cNvPr id="662" name="Google Shape;662;p20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21"/>
          <p:cNvSpPr txBox="1">
            <a:spLocks noGrp="1"/>
          </p:cNvSpPr>
          <p:nvPr>
            <p:ph type="subTitle" idx="1"/>
          </p:nvPr>
        </p:nvSpPr>
        <p:spPr>
          <a:xfrm>
            <a:off x="720044" y="2142699"/>
            <a:ext cx="25374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21"/>
          <p:cNvSpPr txBox="1">
            <a:spLocks noGrp="1"/>
          </p:cNvSpPr>
          <p:nvPr>
            <p:ph type="subTitle" idx="2"/>
          </p:nvPr>
        </p:nvSpPr>
        <p:spPr>
          <a:xfrm>
            <a:off x="3303300" y="2142699"/>
            <a:ext cx="25374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1"/>
          <p:cNvSpPr txBox="1">
            <a:spLocks noGrp="1"/>
          </p:cNvSpPr>
          <p:nvPr>
            <p:ph type="subTitle" idx="3"/>
          </p:nvPr>
        </p:nvSpPr>
        <p:spPr>
          <a:xfrm>
            <a:off x="5889187" y="2142699"/>
            <a:ext cx="25323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1"/>
          <p:cNvSpPr txBox="1">
            <a:spLocks noGrp="1"/>
          </p:cNvSpPr>
          <p:nvPr>
            <p:ph type="subTitle" idx="4"/>
          </p:nvPr>
        </p:nvSpPr>
        <p:spPr>
          <a:xfrm>
            <a:off x="720044" y="3314865"/>
            <a:ext cx="25374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1"/>
          <p:cNvSpPr txBox="1">
            <a:spLocks noGrp="1"/>
          </p:cNvSpPr>
          <p:nvPr>
            <p:ph type="subTitle" idx="5"/>
          </p:nvPr>
        </p:nvSpPr>
        <p:spPr>
          <a:xfrm>
            <a:off x="3303300" y="3314865"/>
            <a:ext cx="25374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1"/>
          <p:cNvSpPr txBox="1">
            <a:spLocks noGrp="1"/>
          </p:cNvSpPr>
          <p:nvPr>
            <p:ph type="subTitle" idx="6"/>
          </p:nvPr>
        </p:nvSpPr>
        <p:spPr>
          <a:xfrm>
            <a:off x="5889187" y="3314865"/>
            <a:ext cx="25323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1"/>
          <p:cNvSpPr txBox="1">
            <a:spLocks noGrp="1"/>
          </p:cNvSpPr>
          <p:nvPr>
            <p:ph type="subTitle" idx="7"/>
          </p:nvPr>
        </p:nvSpPr>
        <p:spPr>
          <a:xfrm>
            <a:off x="720044" y="1757188"/>
            <a:ext cx="25374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73" name="Google Shape;673;p21"/>
          <p:cNvSpPr txBox="1">
            <a:spLocks noGrp="1"/>
          </p:cNvSpPr>
          <p:nvPr>
            <p:ph type="subTitle" idx="8"/>
          </p:nvPr>
        </p:nvSpPr>
        <p:spPr>
          <a:xfrm>
            <a:off x="3303300" y="1757188"/>
            <a:ext cx="25374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74" name="Google Shape;674;p21"/>
          <p:cNvSpPr txBox="1">
            <a:spLocks noGrp="1"/>
          </p:cNvSpPr>
          <p:nvPr>
            <p:ph type="subTitle" idx="9"/>
          </p:nvPr>
        </p:nvSpPr>
        <p:spPr>
          <a:xfrm>
            <a:off x="5889187" y="1757188"/>
            <a:ext cx="25323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75" name="Google Shape;675;p21"/>
          <p:cNvSpPr txBox="1">
            <a:spLocks noGrp="1"/>
          </p:cNvSpPr>
          <p:nvPr>
            <p:ph type="subTitle" idx="13"/>
          </p:nvPr>
        </p:nvSpPr>
        <p:spPr>
          <a:xfrm>
            <a:off x="720044" y="2929366"/>
            <a:ext cx="25374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76" name="Google Shape;676;p21"/>
          <p:cNvSpPr txBox="1">
            <a:spLocks noGrp="1"/>
          </p:cNvSpPr>
          <p:nvPr>
            <p:ph type="subTitle" idx="14"/>
          </p:nvPr>
        </p:nvSpPr>
        <p:spPr>
          <a:xfrm>
            <a:off x="3303300" y="2929366"/>
            <a:ext cx="25374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77" name="Google Shape;677;p21"/>
          <p:cNvSpPr txBox="1">
            <a:spLocks noGrp="1"/>
          </p:cNvSpPr>
          <p:nvPr>
            <p:ph type="subTitle" idx="15"/>
          </p:nvPr>
        </p:nvSpPr>
        <p:spPr>
          <a:xfrm>
            <a:off x="5886556" y="2929366"/>
            <a:ext cx="25374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78" name="Google Shape;678;p21"/>
          <p:cNvGrpSpPr/>
          <p:nvPr/>
        </p:nvGrpSpPr>
        <p:grpSpPr>
          <a:xfrm>
            <a:off x="-748278" y="534999"/>
            <a:ext cx="9892278" cy="4608401"/>
            <a:chOff x="-748278" y="534999"/>
            <a:chExt cx="9892278" cy="4608401"/>
          </a:xfrm>
        </p:grpSpPr>
        <p:sp>
          <p:nvSpPr>
            <p:cNvPr id="679" name="Google Shape;679;p21"/>
            <p:cNvSpPr/>
            <p:nvPr/>
          </p:nvSpPr>
          <p:spPr>
            <a:xfrm>
              <a:off x="5852100" y="4608500"/>
              <a:ext cx="3291900" cy="534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grpSp>
          <p:nvGrpSpPr>
            <p:cNvPr id="680" name="Google Shape;680;p21"/>
            <p:cNvGrpSpPr/>
            <p:nvPr/>
          </p:nvGrpSpPr>
          <p:grpSpPr>
            <a:xfrm>
              <a:off x="-748278" y="4309864"/>
              <a:ext cx="1345206" cy="505921"/>
              <a:chOff x="5543550" y="3224212"/>
              <a:chExt cx="1101184" cy="414146"/>
            </a:xfrm>
          </p:grpSpPr>
          <p:grpSp>
            <p:nvGrpSpPr>
              <p:cNvPr id="681" name="Google Shape;681;p21"/>
              <p:cNvGrpSpPr/>
              <p:nvPr/>
            </p:nvGrpSpPr>
            <p:grpSpPr>
              <a:xfrm>
                <a:off x="5543550" y="3224212"/>
                <a:ext cx="1101089" cy="32194"/>
                <a:chOff x="5543550" y="3224212"/>
                <a:chExt cx="1101089" cy="32194"/>
              </a:xfrm>
            </p:grpSpPr>
            <p:sp>
              <p:nvSpPr>
                <p:cNvPr id="682" name="Google Shape;682;p21"/>
                <p:cNvSpPr/>
                <p:nvPr/>
              </p:nvSpPr>
              <p:spPr>
                <a:xfrm>
                  <a:off x="554355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21"/>
                <p:cNvSpPr/>
                <p:nvPr/>
              </p:nvSpPr>
              <p:spPr>
                <a:xfrm>
                  <a:off x="572176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21"/>
                <p:cNvSpPr/>
                <p:nvPr/>
              </p:nvSpPr>
              <p:spPr>
                <a:xfrm>
                  <a:off x="589988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21"/>
                <p:cNvSpPr/>
                <p:nvPr/>
              </p:nvSpPr>
              <p:spPr>
                <a:xfrm>
                  <a:off x="607809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21"/>
                <p:cNvSpPr/>
                <p:nvPr/>
              </p:nvSpPr>
              <p:spPr>
                <a:xfrm>
                  <a:off x="625621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21"/>
                <p:cNvSpPr/>
                <p:nvPr/>
              </p:nvSpPr>
              <p:spPr>
                <a:xfrm>
                  <a:off x="6434328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21"/>
                <p:cNvSpPr/>
                <p:nvPr/>
              </p:nvSpPr>
              <p:spPr>
                <a:xfrm>
                  <a:off x="6612445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9" name="Google Shape;689;p21"/>
              <p:cNvGrpSpPr/>
              <p:nvPr/>
            </p:nvGrpSpPr>
            <p:grpSpPr>
              <a:xfrm>
                <a:off x="5543550" y="3351561"/>
                <a:ext cx="1101184" cy="32194"/>
                <a:chOff x="5543550" y="3351561"/>
                <a:chExt cx="1101184" cy="32194"/>
              </a:xfrm>
            </p:grpSpPr>
            <p:sp>
              <p:nvSpPr>
                <p:cNvPr id="690" name="Google Shape;690;p21"/>
                <p:cNvSpPr/>
                <p:nvPr/>
              </p:nvSpPr>
              <p:spPr>
                <a:xfrm>
                  <a:off x="554355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21"/>
                <p:cNvSpPr/>
                <p:nvPr/>
              </p:nvSpPr>
              <p:spPr>
                <a:xfrm>
                  <a:off x="572176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21"/>
                <p:cNvSpPr/>
                <p:nvPr/>
              </p:nvSpPr>
              <p:spPr>
                <a:xfrm>
                  <a:off x="589988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21"/>
                <p:cNvSpPr/>
                <p:nvPr/>
              </p:nvSpPr>
              <p:spPr>
                <a:xfrm>
                  <a:off x="607809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21"/>
                <p:cNvSpPr/>
                <p:nvPr/>
              </p:nvSpPr>
              <p:spPr>
                <a:xfrm>
                  <a:off x="625621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21"/>
                <p:cNvSpPr/>
                <p:nvPr/>
              </p:nvSpPr>
              <p:spPr>
                <a:xfrm>
                  <a:off x="6434327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21"/>
                <p:cNvSpPr/>
                <p:nvPr/>
              </p:nvSpPr>
              <p:spPr>
                <a:xfrm>
                  <a:off x="661254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7" name="Google Shape;697;p21"/>
              <p:cNvGrpSpPr/>
              <p:nvPr/>
            </p:nvGrpSpPr>
            <p:grpSpPr>
              <a:xfrm>
                <a:off x="5543550" y="3478815"/>
                <a:ext cx="1101089" cy="32194"/>
                <a:chOff x="5543550" y="3478815"/>
                <a:chExt cx="1101089" cy="32194"/>
              </a:xfrm>
            </p:grpSpPr>
            <p:sp>
              <p:nvSpPr>
                <p:cNvPr id="698" name="Google Shape;698;p21"/>
                <p:cNvSpPr/>
                <p:nvPr/>
              </p:nvSpPr>
              <p:spPr>
                <a:xfrm>
                  <a:off x="554355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1"/>
                <p:cNvSpPr/>
                <p:nvPr/>
              </p:nvSpPr>
              <p:spPr>
                <a:xfrm>
                  <a:off x="572176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1"/>
                <p:cNvSpPr/>
                <p:nvPr/>
              </p:nvSpPr>
              <p:spPr>
                <a:xfrm>
                  <a:off x="589988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21"/>
                <p:cNvSpPr/>
                <p:nvPr/>
              </p:nvSpPr>
              <p:spPr>
                <a:xfrm>
                  <a:off x="607809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21"/>
                <p:cNvSpPr/>
                <p:nvPr/>
              </p:nvSpPr>
              <p:spPr>
                <a:xfrm>
                  <a:off x="625621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21"/>
                <p:cNvSpPr/>
                <p:nvPr/>
              </p:nvSpPr>
              <p:spPr>
                <a:xfrm>
                  <a:off x="6434328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1"/>
                <p:cNvSpPr/>
                <p:nvPr/>
              </p:nvSpPr>
              <p:spPr>
                <a:xfrm>
                  <a:off x="6612445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5" name="Google Shape;705;p21"/>
              <p:cNvGrpSpPr/>
              <p:nvPr/>
            </p:nvGrpSpPr>
            <p:grpSpPr>
              <a:xfrm>
                <a:off x="5543550" y="3606164"/>
                <a:ext cx="1101184" cy="32194"/>
                <a:chOff x="5543550" y="3606164"/>
                <a:chExt cx="1101184" cy="32194"/>
              </a:xfrm>
            </p:grpSpPr>
            <p:sp>
              <p:nvSpPr>
                <p:cNvPr id="706" name="Google Shape;706;p21"/>
                <p:cNvSpPr/>
                <p:nvPr/>
              </p:nvSpPr>
              <p:spPr>
                <a:xfrm>
                  <a:off x="554355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21"/>
                <p:cNvSpPr/>
                <p:nvPr/>
              </p:nvSpPr>
              <p:spPr>
                <a:xfrm>
                  <a:off x="572176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21"/>
                <p:cNvSpPr/>
                <p:nvPr/>
              </p:nvSpPr>
              <p:spPr>
                <a:xfrm>
                  <a:off x="589988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21"/>
                <p:cNvSpPr/>
                <p:nvPr/>
              </p:nvSpPr>
              <p:spPr>
                <a:xfrm>
                  <a:off x="607809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21"/>
                <p:cNvSpPr/>
                <p:nvPr/>
              </p:nvSpPr>
              <p:spPr>
                <a:xfrm>
                  <a:off x="625621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21"/>
                <p:cNvSpPr/>
                <p:nvPr/>
              </p:nvSpPr>
              <p:spPr>
                <a:xfrm>
                  <a:off x="6434327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21"/>
                <p:cNvSpPr/>
                <p:nvPr/>
              </p:nvSpPr>
              <p:spPr>
                <a:xfrm>
                  <a:off x="661254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3" name="Google Shape;713;p21"/>
            <p:cNvGrpSpPr/>
            <p:nvPr/>
          </p:nvGrpSpPr>
          <p:grpSpPr>
            <a:xfrm>
              <a:off x="8525298" y="534999"/>
              <a:ext cx="517303" cy="517303"/>
              <a:chOff x="8508424" y="609562"/>
              <a:chExt cx="517303" cy="517303"/>
            </a:xfrm>
          </p:grpSpPr>
          <p:sp>
            <p:nvSpPr>
              <p:cNvPr id="714" name="Google Shape;714;p21"/>
              <p:cNvSpPr/>
              <p:nvPr/>
            </p:nvSpPr>
            <p:spPr>
              <a:xfrm>
                <a:off x="8508424" y="609562"/>
                <a:ext cx="517302" cy="517302"/>
              </a:xfrm>
              <a:custGeom>
                <a:avLst/>
                <a:gdLst/>
                <a:ahLst/>
                <a:cxnLst/>
                <a:rect l="l" t="t" r="r" b="b"/>
                <a:pathLst>
                  <a:path w="517302" h="517302" extrusionOk="0">
                    <a:moveTo>
                      <a:pt x="0" y="0"/>
                    </a:moveTo>
                    <a:lnTo>
                      <a:pt x="517303" y="0"/>
                    </a:lnTo>
                    <a:lnTo>
                      <a:pt x="517303" y="517303"/>
                    </a:lnTo>
                    <a:lnTo>
                      <a:pt x="0" y="517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5" name="Google Shape;715;p21"/>
              <p:cNvGrpSpPr/>
              <p:nvPr/>
            </p:nvGrpSpPr>
            <p:grpSpPr>
              <a:xfrm>
                <a:off x="8508424" y="609562"/>
                <a:ext cx="517303" cy="517303"/>
                <a:chOff x="5838824" y="3171824"/>
                <a:chExt cx="517303" cy="517303"/>
              </a:xfrm>
            </p:grpSpPr>
            <p:sp>
              <p:nvSpPr>
                <p:cNvPr id="716" name="Google Shape;716;p21"/>
                <p:cNvSpPr/>
                <p:nvPr/>
              </p:nvSpPr>
              <p:spPr>
                <a:xfrm>
                  <a:off x="5838824" y="3171824"/>
                  <a:ext cx="391191" cy="391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91" h="391191" extrusionOk="0">
                      <a:moveTo>
                        <a:pt x="335375" y="0"/>
                      </a:moveTo>
                      <a:lnTo>
                        <a:pt x="0" y="335375"/>
                      </a:lnTo>
                      <a:lnTo>
                        <a:pt x="0" y="391192"/>
                      </a:lnTo>
                      <a:lnTo>
                        <a:pt x="391192" y="0"/>
                      </a:lnTo>
                      <a:lnTo>
                        <a:pt x="33537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21"/>
                <p:cNvSpPr/>
                <p:nvPr/>
              </p:nvSpPr>
              <p:spPr>
                <a:xfrm>
                  <a:off x="5838824" y="3171824"/>
                  <a:ext cx="85439" cy="85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39" h="85439" extrusionOk="0">
                      <a:moveTo>
                        <a:pt x="0" y="0"/>
                      </a:moveTo>
                      <a:lnTo>
                        <a:pt x="0" y="85439"/>
                      </a:lnTo>
                      <a:lnTo>
                        <a:pt x="854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21"/>
                <p:cNvSpPr/>
                <p:nvPr/>
              </p:nvSpPr>
              <p:spPr>
                <a:xfrm>
                  <a:off x="5838824" y="3171824"/>
                  <a:ext cx="238315" cy="238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15" h="238315" extrusionOk="0">
                      <a:moveTo>
                        <a:pt x="182499" y="0"/>
                      </a:moveTo>
                      <a:lnTo>
                        <a:pt x="0" y="182499"/>
                      </a:lnTo>
                      <a:lnTo>
                        <a:pt x="0" y="238316"/>
                      </a:lnTo>
                      <a:lnTo>
                        <a:pt x="238316" y="0"/>
                      </a:lnTo>
                      <a:lnTo>
                        <a:pt x="182499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21"/>
                <p:cNvSpPr/>
                <p:nvPr/>
              </p:nvSpPr>
              <p:spPr>
                <a:xfrm>
                  <a:off x="5838824" y="3171824"/>
                  <a:ext cx="314801" cy="31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01" h="314801" extrusionOk="0">
                      <a:moveTo>
                        <a:pt x="258890" y="0"/>
                      </a:moveTo>
                      <a:lnTo>
                        <a:pt x="0" y="258890"/>
                      </a:lnTo>
                      <a:lnTo>
                        <a:pt x="0" y="314801"/>
                      </a:lnTo>
                      <a:lnTo>
                        <a:pt x="314801" y="0"/>
                      </a:lnTo>
                      <a:lnTo>
                        <a:pt x="25889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21"/>
                <p:cNvSpPr/>
                <p:nvPr/>
              </p:nvSpPr>
              <p:spPr>
                <a:xfrm>
                  <a:off x="5962649" y="3295649"/>
                  <a:ext cx="393477" cy="39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477" h="393477" extrusionOk="0">
                      <a:moveTo>
                        <a:pt x="393478" y="0"/>
                      </a:moveTo>
                      <a:lnTo>
                        <a:pt x="0" y="393478"/>
                      </a:lnTo>
                      <a:lnTo>
                        <a:pt x="55817" y="393478"/>
                      </a:lnTo>
                      <a:lnTo>
                        <a:pt x="393478" y="55817"/>
                      </a:lnTo>
                      <a:lnTo>
                        <a:pt x="39347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21"/>
                <p:cNvSpPr/>
                <p:nvPr/>
              </p:nvSpPr>
              <p:spPr>
                <a:xfrm>
                  <a:off x="5838824" y="3171824"/>
                  <a:ext cx="161925" cy="1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161925" extrusionOk="0">
                      <a:moveTo>
                        <a:pt x="106013" y="0"/>
                      </a:moveTo>
                      <a:lnTo>
                        <a:pt x="0" y="106013"/>
                      </a:lnTo>
                      <a:lnTo>
                        <a:pt x="0" y="161925"/>
                      </a:lnTo>
                      <a:lnTo>
                        <a:pt x="161925" y="0"/>
                      </a:lnTo>
                      <a:lnTo>
                        <a:pt x="10601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21"/>
                <p:cNvSpPr/>
                <p:nvPr/>
              </p:nvSpPr>
              <p:spPr>
                <a:xfrm>
                  <a:off x="6039040" y="3372040"/>
                  <a:ext cx="317087" cy="317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087" h="317087" extrusionOk="0">
                      <a:moveTo>
                        <a:pt x="317087" y="0"/>
                      </a:moveTo>
                      <a:lnTo>
                        <a:pt x="0" y="317087"/>
                      </a:lnTo>
                      <a:lnTo>
                        <a:pt x="55912" y="317087"/>
                      </a:lnTo>
                      <a:lnTo>
                        <a:pt x="317087" y="55912"/>
                      </a:lnTo>
                      <a:lnTo>
                        <a:pt x="31708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21"/>
                <p:cNvSpPr/>
                <p:nvPr/>
              </p:nvSpPr>
              <p:spPr>
                <a:xfrm>
                  <a:off x="6115525" y="3448525"/>
                  <a:ext cx="240601" cy="240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601" h="240601" extrusionOk="0">
                      <a:moveTo>
                        <a:pt x="240602" y="0"/>
                      </a:moveTo>
                      <a:lnTo>
                        <a:pt x="0" y="240602"/>
                      </a:lnTo>
                      <a:lnTo>
                        <a:pt x="55817" y="240602"/>
                      </a:lnTo>
                      <a:lnTo>
                        <a:pt x="240602" y="55817"/>
                      </a:lnTo>
                      <a:lnTo>
                        <a:pt x="24060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21"/>
                <p:cNvSpPr/>
                <p:nvPr/>
              </p:nvSpPr>
              <p:spPr>
                <a:xfrm>
                  <a:off x="6191916" y="3524916"/>
                  <a:ext cx="164211" cy="16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11" h="164211" extrusionOk="0">
                      <a:moveTo>
                        <a:pt x="164211" y="0"/>
                      </a:moveTo>
                      <a:lnTo>
                        <a:pt x="0" y="164211"/>
                      </a:lnTo>
                      <a:lnTo>
                        <a:pt x="55912" y="164211"/>
                      </a:lnTo>
                      <a:lnTo>
                        <a:pt x="164211" y="55912"/>
                      </a:lnTo>
                      <a:lnTo>
                        <a:pt x="16421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21"/>
                <p:cNvSpPr/>
                <p:nvPr/>
              </p:nvSpPr>
              <p:spPr>
                <a:xfrm>
                  <a:off x="5838824" y="3171824"/>
                  <a:ext cx="467677" cy="46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677" h="467677" extrusionOk="0">
                      <a:moveTo>
                        <a:pt x="411861" y="0"/>
                      </a:moveTo>
                      <a:lnTo>
                        <a:pt x="0" y="411861"/>
                      </a:lnTo>
                      <a:lnTo>
                        <a:pt x="0" y="467678"/>
                      </a:lnTo>
                      <a:lnTo>
                        <a:pt x="467678" y="0"/>
                      </a:lnTo>
                      <a:lnTo>
                        <a:pt x="41186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21"/>
                <p:cNvSpPr/>
                <p:nvPr/>
              </p:nvSpPr>
              <p:spPr>
                <a:xfrm>
                  <a:off x="6268401" y="3601401"/>
                  <a:ext cx="87725" cy="8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25" h="87725" extrusionOk="0">
                      <a:moveTo>
                        <a:pt x="0" y="87725"/>
                      </a:moveTo>
                      <a:lnTo>
                        <a:pt x="87725" y="87725"/>
                      </a:lnTo>
                      <a:lnTo>
                        <a:pt x="87725" y="0"/>
                      </a:lnTo>
                      <a:lnTo>
                        <a:pt x="0" y="8772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21"/>
                <p:cNvSpPr/>
                <p:nvPr/>
              </p:nvSpPr>
              <p:spPr>
                <a:xfrm>
                  <a:off x="5886163" y="3219163"/>
                  <a:ext cx="469963" cy="469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963" h="469963" extrusionOk="0">
                      <a:moveTo>
                        <a:pt x="469964" y="0"/>
                      </a:moveTo>
                      <a:lnTo>
                        <a:pt x="0" y="469964"/>
                      </a:lnTo>
                      <a:lnTo>
                        <a:pt x="55817" y="469964"/>
                      </a:lnTo>
                      <a:lnTo>
                        <a:pt x="469964" y="55817"/>
                      </a:lnTo>
                      <a:lnTo>
                        <a:pt x="46996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21"/>
                <p:cNvSpPr/>
                <p:nvPr/>
              </p:nvSpPr>
              <p:spPr>
                <a:xfrm>
                  <a:off x="5838824" y="3171824"/>
                  <a:ext cx="517302" cy="517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302" h="517302" extrusionOk="0">
                      <a:moveTo>
                        <a:pt x="517303" y="0"/>
                      </a:moveTo>
                      <a:lnTo>
                        <a:pt x="488251" y="0"/>
                      </a:lnTo>
                      <a:lnTo>
                        <a:pt x="0" y="488251"/>
                      </a:lnTo>
                      <a:lnTo>
                        <a:pt x="0" y="517303"/>
                      </a:lnTo>
                      <a:lnTo>
                        <a:pt x="26765" y="517303"/>
                      </a:lnTo>
                      <a:lnTo>
                        <a:pt x="517303" y="26765"/>
                      </a:lnTo>
                      <a:lnTo>
                        <a:pt x="51730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21"/>
                <p:cNvSpPr/>
                <p:nvPr/>
              </p:nvSpPr>
              <p:spPr>
                <a:xfrm>
                  <a:off x="5838824" y="3171824"/>
                  <a:ext cx="106013" cy="10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13" h="106013" extrusionOk="0">
                      <a:moveTo>
                        <a:pt x="85439" y="0"/>
                      </a:moveTo>
                      <a:lnTo>
                        <a:pt x="0" y="85439"/>
                      </a:lnTo>
                      <a:lnTo>
                        <a:pt x="0" y="106013"/>
                      </a:lnTo>
                      <a:lnTo>
                        <a:pt x="106013" y="0"/>
                      </a:lnTo>
                      <a:lnTo>
                        <a:pt x="854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21"/>
                <p:cNvSpPr/>
                <p:nvPr/>
              </p:nvSpPr>
              <p:spPr>
                <a:xfrm>
                  <a:off x="5838824" y="3171824"/>
                  <a:ext cx="182498" cy="182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182498" extrusionOk="0">
                      <a:moveTo>
                        <a:pt x="161925" y="0"/>
                      </a:moveTo>
                      <a:lnTo>
                        <a:pt x="0" y="161925"/>
                      </a:lnTo>
                      <a:lnTo>
                        <a:pt x="0" y="182499"/>
                      </a:lnTo>
                      <a:lnTo>
                        <a:pt x="182499" y="0"/>
                      </a:lnTo>
                      <a:lnTo>
                        <a:pt x="1619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1"/>
                <p:cNvSpPr/>
                <p:nvPr/>
              </p:nvSpPr>
              <p:spPr>
                <a:xfrm>
                  <a:off x="5838824" y="3171824"/>
                  <a:ext cx="258889" cy="2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89" h="258889" extrusionOk="0">
                      <a:moveTo>
                        <a:pt x="238316" y="0"/>
                      </a:moveTo>
                      <a:lnTo>
                        <a:pt x="0" y="238316"/>
                      </a:lnTo>
                      <a:lnTo>
                        <a:pt x="0" y="258890"/>
                      </a:lnTo>
                      <a:lnTo>
                        <a:pt x="258890" y="0"/>
                      </a:lnTo>
                      <a:lnTo>
                        <a:pt x="2383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21"/>
                <p:cNvSpPr/>
                <p:nvPr/>
              </p:nvSpPr>
              <p:spPr>
                <a:xfrm>
                  <a:off x="5838824" y="3171824"/>
                  <a:ext cx="335375" cy="33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75" h="335375" extrusionOk="0">
                      <a:moveTo>
                        <a:pt x="314801" y="0"/>
                      </a:moveTo>
                      <a:lnTo>
                        <a:pt x="0" y="314801"/>
                      </a:lnTo>
                      <a:lnTo>
                        <a:pt x="0" y="335375"/>
                      </a:lnTo>
                      <a:lnTo>
                        <a:pt x="335375" y="0"/>
                      </a:lnTo>
                      <a:lnTo>
                        <a:pt x="3148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21"/>
                <p:cNvSpPr/>
                <p:nvPr/>
              </p:nvSpPr>
              <p:spPr>
                <a:xfrm>
                  <a:off x="5838824" y="3171824"/>
                  <a:ext cx="411861" cy="411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861" h="411861" extrusionOk="0">
                      <a:moveTo>
                        <a:pt x="391192" y="0"/>
                      </a:moveTo>
                      <a:lnTo>
                        <a:pt x="0" y="391192"/>
                      </a:lnTo>
                      <a:lnTo>
                        <a:pt x="0" y="411861"/>
                      </a:lnTo>
                      <a:lnTo>
                        <a:pt x="411861" y="0"/>
                      </a:lnTo>
                      <a:lnTo>
                        <a:pt x="3911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21"/>
                <p:cNvSpPr/>
                <p:nvPr/>
              </p:nvSpPr>
              <p:spPr>
                <a:xfrm>
                  <a:off x="5838824" y="3171824"/>
                  <a:ext cx="488251" cy="488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251" h="488251" extrusionOk="0">
                      <a:moveTo>
                        <a:pt x="467678" y="0"/>
                      </a:moveTo>
                      <a:lnTo>
                        <a:pt x="0" y="467678"/>
                      </a:lnTo>
                      <a:lnTo>
                        <a:pt x="0" y="488251"/>
                      </a:lnTo>
                      <a:lnTo>
                        <a:pt x="488251" y="0"/>
                      </a:lnTo>
                      <a:lnTo>
                        <a:pt x="4676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21"/>
                <p:cNvSpPr/>
                <p:nvPr/>
              </p:nvSpPr>
              <p:spPr>
                <a:xfrm>
                  <a:off x="5865589" y="3198589"/>
                  <a:ext cx="490537" cy="49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37" h="490537" extrusionOk="0">
                      <a:moveTo>
                        <a:pt x="490538" y="0"/>
                      </a:moveTo>
                      <a:lnTo>
                        <a:pt x="0" y="490538"/>
                      </a:lnTo>
                      <a:lnTo>
                        <a:pt x="20574" y="490538"/>
                      </a:lnTo>
                      <a:lnTo>
                        <a:pt x="490538" y="20574"/>
                      </a:lnTo>
                      <a:lnTo>
                        <a:pt x="4905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21"/>
                <p:cNvSpPr/>
                <p:nvPr/>
              </p:nvSpPr>
              <p:spPr>
                <a:xfrm>
                  <a:off x="5941980" y="3274980"/>
                  <a:ext cx="414147" cy="41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147" h="414147" extrusionOk="0">
                      <a:moveTo>
                        <a:pt x="414147" y="0"/>
                      </a:moveTo>
                      <a:lnTo>
                        <a:pt x="0" y="414147"/>
                      </a:lnTo>
                      <a:lnTo>
                        <a:pt x="20669" y="414147"/>
                      </a:lnTo>
                      <a:lnTo>
                        <a:pt x="414147" y="20669"/>
                      </a:lnTo>
                      <a:lnTo>
                        <a:pt x="4141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21"/>
                <p:cNvSpPr/>
                <p:nvPr/>
              </p:nvSpPr>
              <p:spPr>
                <a:xfrm>
                  <a:off x="6018466" y="3351466"/>
                  <a:ext cx="337661" cy="337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661" h="337661" extrusionOk="0">
                      <a:moveTo>
                        <a:pt x="337661" y="0"/>
                      </a:moveTo>
                      <a:lnTo>
                        <a:pt x="0" y="337661"/>
                      </a:lnTo>
                      <a:lnTo>
                        <a:pt x="20574" y="337661"/>
                      </a:lnTo>
                      <a:lnTo>
                        <a:pt x="337661" y="20574"/>
                      </a:lnTo>
                      <a:lnTo>
                        <a:pt x="3376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21"/>
                <p:cNvSpPr/>
                <p:nvPr/>
              </p:nvSpPr>
              <p:spPr>
                <a:xfrm>
                  <a:off x="6094951" y="3427951"/>
                  <a:ext cx="261175" cy="26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75" h="261175" extrusionOk="0">
                      <a:moveTo>
                        <a:pt x="261176" y="0"/>
                      </a:moveTo>
                      <a:lnTo>
                        <a:pt x="0" y="261176"/>
                      </a:lnTo>
                      <a:lnTo>
                        <a:pt x="20574" y="261176"/>
                      </a:lnTo>
                      <a:lnTo>
                        <a:pt x="261176" y="20574"/>
                      </a:lnTo>
                      <a:lnTo>
                        <a:pt x="2611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21"/>
                <p:cNvSpPr/>
                <p:nvPr/>
              </p:nvSpPr>
              <p:spPr>
                <a:xfrm>
                  <a:off x="6171342" y="3504342"/>
                  <a:ext cx="184785" cy="18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85" h="184785" extrusionOk="0">
                      <a:moveTo>
                        <a:pt x="184785" y="0"/>
                      </a:moveTo>
                      <a:lnTo>
                        <a:pt x="0" y="184785"/>
                      </a:lnTo>
                      <a:lnTo>
                        <a:pt x="20574" y="184785"/>
                      </a:lnTo>
                      <a:lnTo>
                        <a:pt x="184785" y="20574"/>
                      </a:lnTo>
                      <a:lnTo>
                        <a:pt x="1847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21"/>
                <p:cNvSpPr/>
                <p:nvPr/>
              </p:nvSpPr>
              <p:spPr>
                <a:xfrm>
                  <a:off x="6247827" y="3580827"/>
                  <a:ext cx="108299" cy="10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9" h="108299" extrusionOk="0">
                      <a:moveTo>
                        <a:pt x="108299" y="0"/>
                      </a:moveTo>
                      <a:lnTo>
                        <a:pt x="0" y="108299"/>
                      </a:lnTo>
                      <a:lnTo>
                        <a:pt x="20574" y="108299"/>
                      </a:lnTo>
                      <a:lnTo>
                        <a:pt x="108299" y="20574"/>
                      </a:lnTo>
                      <a:lnTo>
                        <a:pt x="1082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 txBox="1">
            <a:spLocks noGrp="1"/>
          </p:cNvSpPr>
          <p:nvPr>
            <p:ph type="title" hasCustomPrompt="1"/>
          </p:nvPr>
        </p:nvSpPr>
        <p:spPr>
          <a:xfrm>
            <a:off x="715100" y="537500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715100" y="1384700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2"/>
          <p:cNvSpPr txBox="1">
            <a:spLocks noGrp="1"/>
          </p:cNvSpPr>
          <p:nvPr>
            <p:ph type="title" idx="2" hasCustomPrompt="1"/>
          </p:nvPr>
        </p:nvSpPr>
        <p:spPr>
          <a:xfrm>
            <a:off x="1564800" y="1949299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45" name="Google Shape;745;p22"/>
          <p:cNvSpPr txBox="1">
            <a:spLocks noGrp="1"/>
          </p:cNvSpPr>
          <p:nvPr>
            <p:ph type="subTitle" idx="3"/>
          </p:nvPr>
        </p:nvSpPr>
        <p:spPr>
          <a:xfrm>
            <a:off x="1564800" y="2796499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2"/>
          <p:cNvSpPr txBox="1">
            <a:spLocks noGrp="1"/>
          </p:cNvSpPr>
          <p:nvPr>
            <p:ph type="title" idx="4" hasCustomPrompt="1"/>
          </p:nvPr>
        </p:nvSpPr>
        <p:spPr>
          <a:xfrm>
            <a:off x="2414500" y="3361098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47" name="Google Shape;747;p22"/>
          <p:cNvSpPr txBox="1">
            <a:spLocks noGrp="1"/>
          </p:cNvSpPr>
          <p:nvPr>
            <p:ph type="subTitle" idx="5"/>
          </p:nvPr>
        </p:nvSpPr>
        <p:spPr>
          <a:xfrm>
            <a:off x="2414500" y="4208299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48" name="Google Shape;748;p22"/>
          <p:cNvGrpSpPr/>
          <p:nvPr/>
        </p:nvGrpSpPr>
        <p:grpSpPr>
          <a:xfrm>
            <a:off x="-609241" y="121743"/>
            <a:ext cx="9581281" cy="4576957"/>
            <a:chOff x="-609241" y="121743"/>
            <a:chExt cx="9581281" cy="4576957"/>
          </a:xfrm>
        </p:grpSpPr>
        <p:sp>
          <p:nvSpPr>
            <p:cNvPr id="749" name="Google Shape;749;p22"/>
            <p:cNvSpPr/>
            <p:nvPr/>
          </p:nvSpPr>
          <p:spPr>
            <a:xfrm rot="-8100000">
              <a:off x="-274506" y="3264730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50" name="Google Shape;750;p22"/>
            <p:cNvGrpSpPr/>
            <p:nvPr/>
          </p:nvGrpSpPr>
          <p:grpSpPr>
            <a:xfrm rot="10800000">
              <a:off x="8155588" y="3513500"/>
              <a:ext cx="816453" cy="662082"/>
              <a:chOff x="306863" y="203950"/>
              <a:chExt cx="816453" cy="662082"/>
            </a:xfrm>
          </p:grpSpPr>
          <p:grpSp>
            <p:nvGrpSpPr>
              <p:cNvPr id="751" name="Google Shape;751;p22"/>
              <p:cNvGrpSpPr/>
              <p:nvPr/>
            </p:nvGrpSpPr>
            <p:grpSpPr>
              <a:xfrm>
                <a:off x="306863" y="203950"/>
                <a:ext cx="662082" cy="662082"/>
                <a:chOff x="2511425" y="2762250"/>
                <a:chExt cx="662082" cy="662082"/>
              </a:xfrm>
            </p:grpSpPr>
            <p:sp>
              <p:nvSpPr>
                <p:cNvPr id="752" name="Google Shape;752;p22"/>
                <p:cNvSpPr/>
                <p:nvPr/>
              </p:nvSpPr>
              <p:spPr>
                <a:xfrm>
                  <a:off x="2998152" y="2800635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78581" y="58293"/>
                      </a:moveTo>
                      <a:cubicBezTo>
                        <a:pt x="54769" y="34481"/>
                        <a:pt x="28194" y="15049"/>
                        <a:pt x="0" y="0"/>
                      </a:cubicBezTo>
                      <a:lnTo>
                        <a:pt x="136874" y="136874"/>
                      </a:lnTo>
                      <a:cubicBezTo>
                        <a:pt x="121825" y="108585"/>
                        <a:pt x="102394" y="82105"/>
                        <a:pt x="78581" y="58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22"/>
                <p:cNvSpPr/>
                <p:nvPr/>
              </p:nvSpPr>
              <p:spPr>
                <a:xfrm>
                  <a:off x="2885852" y="2764726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0987" y="260699"/>
                      </a:moveTo>
                      <a:lnTo>
                        <a:pt x="24479" y="4191"/>
                      </a:lnTo>
                      <a:cubicBezTo>
                        <a:pt x="16383" y="2477"/>
                        <a:pt x="8191" y="1143"/>
                        <a:pt x="0" y="0"/>
                      </a:cubicBezTo>
                      <a:lnTo>
                        <a:pt x="285179" y="285179"/>
                      </a:lnTo>
                      <a:cubicBezTo>
                        <a:pt x="284131" y="276987"/>
                        <a:pt x="282702" y="268796"/>
                        <a:pt x="280987" y="2606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22"/>
                <p:cNvSpPr/>
                <p:nvPr/>
              </p:nvSpPr>
              <p:spPr>
                <a:xfrm>
                  <a:off x="2808319" y="2762250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46234"/>
                      </a:moveTo>
                      <a:lnTo>
                        <a:pt x="18955" y="0"/>
                      </a:lnTo>
                      <a:cubicBezTo>
                        <a:pt x="12668" y="286"/>
                        <a:pt x="6286" y="762"/>
                        <a:pt x="0" y="1429"/>
                      </a:cubicBezTo>
                      <a:lnTo>
                        <a:pt x="363760" y="365189"/>
                      </a:lnTo>
                      <a:cubicBezTo>
                        <a:pt x="364427" y="358902"/>
                        <a:pt x="364903" y="352616"/>
                        <a:pt x="365189" y="3462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22"/>
                <p:cNvSpPr/>
                <p:nvPr/>
              </p:nvSpPr>
              <p:spPr>
                <a:xfrm>
                  <a:off x="2744787" y="2772155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02908"/>
                      </a:moveTo>
                      <a:lnTo>
                        <a:pt x="15907" y="0"/>
                      </a:lnTo>
                      <a:cubicBezTo>
                        <a:pt x="10573" y="1333"/>
                        <a:pt x="5334" y="2858"/>
                        <a:pt x="0" y="4477"/>
                      </a:cubicBezTo>
                      <a:lnTo>
                        <a:pt x="414338" y="418814"/>
                      </a:lnTo>
                      <a:cubicBezTo>
                        <a:pt x="415957" y="413576"/>
                        <a:pt x="417481" y="408242"/>
                        <a:pt x="418814" y="402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2"/>
                <p:cNvSpPr/>
                <p:nvPr/>
              </p:nvSpPr>
              <p:spPr>
                <a:xfrm>
                  <a:off x="2690494" y="2792063"/>
                  <a:ext cx="453199" cy="453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04" extrusionOk="0">
                      <a:moveTo>
                        <a:pt x="453199" y="439484"/>
                      </a:moveTo>
                      <a:lnTo>
                        <a:pt x="13716" y="0"/>
                      </a:lnTo>
                      <a:cubicBezTo>
                        <a:pt x="9144" y="2095"/>
                        <a:pt x="4572" y="4381"/>
                        <a:pt x="0" y="6667"/>
                      </a:cubicBezTo>
                      <a:lnTo>
                        <a:pt x="446437" y="453104"/>
                      </a:lnTo>
                      <a:cubicBezTo>
                        <a:pt x="448723" y="448628"/>
                        <a:pt x="451009" y="444056"/>
                        <a:pt x="453104" y="4393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22"/>
                <p:cNvSpPr/>
                <p:nvPr/>
              </p:nvSpPr>
              <p:spPr>
                <a:xfrm>
                  <a:off x="2643632" y="2819685"/>
                  <a:ext cx="472439" cy="47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39" h="472440" extrusionOk="0">
                      <a:moveTo>
                        <a:pt x="472440" y="460629"/>
                      </a:moveTo>
                      <a:lnTo>
                        <a:pt x="11811" y="0"/>
                      </a:lnTo>
                      <a:cubicBezTo>
                        <a:pt x="7810" y="2762"/>
                        <a:pt x="3905" y="5524"/>
                        <a:pt x="0" y="8477"/>
                      </a:cubicBezTo>
                      <a:lnTo>
                        <a:pt x="463963" y="472440"/>
                      </a:lnTo>
                      <a:cubicBezTo>
                        <a:pt x="466916" y="468535"/>
                        <a:pt x="469773" y="464630"/>
                        <a:pt x="472440" y="4606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22"/>
                <p:cNvSpPr/>
                <p:nvPr/>
              </p:nvSpPr>
              <p:spPr>
                <a:xfrm>
                  <a:off x="2603055" y="2853975"/>
                  <a:ext cx="478726" cy="478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26" h="478726" extrusionOk="0">
                      <a:moveTo>
                        <a:pt x="473678" y="473583"/>
                      </a:moveTo>
                      <a:cubicBezTo>
                        <a:pt x="475393" y="471868"/>
                        <a:pt x="477012" y="470154"/>
                        <a:pt x="478727" y="468440"/>
                      </a:cubicBezTo>
                      <a:lnTo>
                        <a:pt x="10192" y="0"/>
                      </a:lnTo>
                      <a:cubicBezTo>
                        <a:pt x="8477" y="1619"/>
                        <a:pt x="6763" y="3334"/>
                        <a:pt x="5048" y="5048"/>
                      </a:cubicBezTo>
                      <a:cubicBezTo>
                        <a:pt x="3334" y="6763"/>
                        <a:pt x="1715" y="8477"/>
                        <a:pt x="0" y="10192"/>
                      </a:cubicBezTo>
                      <a:lnTo>
                        <a:pt x="468535" y="478727"/>
                      </a:lnTo>
                      <a:cubicBezTo>
                        <a:pt x="470249" y="477107"/>
                        <a:pt x="471964" y="475393"/>
                        <a:pt x="473678" y="4736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22"/>
                <p:cNvSpPr/>
                <p:nvPr/>
              </p:nvSpPr>
              <p:spPr>
                <a:xfrm>
                  <a:off x="2568860" y="2894457"/>
                  <a:ext cx="472440" cy="47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40" h="472439" extrusionOk="0">
                      <a:moveTo>
                        <a:pt x="472440" y="463868"/>
                      </a:moveTo>
                      <a:lnTo>
                        <a:pt x="8477" y="0"/>
                      </a:lnTo>
                      <a:cubicBezTo>
                        <a:pt x="5524" y="3905"/>
                        <a:pt x="2667" y="7810"/>
                        <a:pt x="0" y="11811"/>
                      </a:cubicBezTo>
                      <a:lnTo>
                        <a:pt x="460629" y="472440"/>
                      </a:lnTo>
                      <a:cubicBezTo>
                        <a:pt x="464630" y="469678"/>
                        <a:pt x="468535" y="466916"/>
                        <a:pt x="472440" y="4639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22"/>
                <p:cNvSpPr/>
                <p:nvPr/>
              </p:nvSpPr>
              <p:spPr>
                <a:xfrm>
                  <a:off x="2541238" y="2941319"/>
                  <a:ext cx="453199" cy="45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99" extrusionOk="0">
                      <a:moveTo>
                        <a:pt x="453104" y="446532"/>
                      </a:moveTo>
                      <a:lnTo>
                        <a:pt x="6667" y="0"/>
                      </a:lnTo>
                      <a:cubicBezTo>
                        <a:pt x="4381" y="4477"/>
                        <a:pt x="2095" y="9049"/>
                        <a:pt x="0" y="13716"/>
                      </a:cubicBezTo>
                      <a:lnTo>
                        <a:pt x="439484" y="453199"/>
                      </a:lnTo>
                      <a:cubicBezTo>
                        <a:pt x="444056" y="451104"/>
                        <a:pt x="448628" y="448818"/>
                        <a:pt x="453200" y="4465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22"/>
                <p:cNvSpPr/>
                <p:nvPr/>
              </p:nvSpPr>
              <p:spPr>
                <a:xfrm>
                  <a:off x="2521235" y="2995612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14338"/>
                      </a:moveTo>
                      <a:lnTo>
                        <a:pt x="4477" y="0"/>
                      </a:lnTo>
                      <a:cubicBezTo>
                        <a:pt x="2858" y="5239"/>
                        <a:pt x="1333" y="10573"/>
                        <a:pt x="0" y="15907"/>
                      </a:cubicBezTo>
                      <a:lnTo>
                        <a:pt x="402908" y="418814"/>
                      </a:lnTo>
                      <a:cubicBezTo>
                        <a:pt x="408242" y="417481"/>
                        <a:pt x="413480" y="415957"/>
                        <a:pt x="418814" y="4143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2"/>
                <p:cNvSpPr/>
                <p:nvPr/>
              </p:nvSpPr>
              <p:spPr>
                <a:xfrm>
                  <a:off x="2511425" y="3059144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63665"/>
                      </a:moveTo>
                      <a:lnTo>
                        <a:pt x="1429" y="0"/>
                      </a:lnTo>
                      <a:cubicBezTo>
                        <a:pt x="762" y="6286"/>
                        <a:pt x="286" y="12573"/>
                        <a:pt x="0" y="18955"/>
                      </a:cubicBezTo>
                      <a:lnTo>
                        <a:pt x="346234" y="365189"/>
                      </a:lnTo>
                      <a:cubicBezTo>
                        <a:pt x="352520" y="364903"/>
                        <a:pt x="358902" y="364427"/>
                        <a:pt x="365189" y="3637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2"/>
                <p:cNvSpPr/>
                <p:nvPr/>
              </p:nvSpPr>
              <p:spPr>
                <a:xfrm>
                  <a:off x="2513901" y="3136582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5179" y="285179"/>
                      </a:moveTo>
                      <a:lnTo>
                        <a:pt x="0" y="0"/>
                      </a:lnTo>
                      <a:cubicBezTo>
                        <a:pt x="1048" y="8192"/>
                        <a:pt x="2477" y="16383"/>
                        <a:pt x="4191" y="24479"/>
                      </a:cubicBezTo>
                      <a:lnTo>
                        <a:pt x="260699" y="280988"/>
                      </a:lnTo>
                      <a:cubicBezTo>
                        <a:pt x="268796" y="282702"/>
                        <a:pt x="276987" y="284036"/>
                        <a:pt x="285179" y="2851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2"/>
                <p:cNvSpPr/>
                <p:nvPr/>
              </p:nvSpPr>
              <p:spPr>
                <a:xfrm>
                  <a:off x="2549810" y="3248977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0" y="0"/>
                      </a:moveTo>
                      <a:cubicBezTo>
                        <a:pt x="15049" y="28289"/>
                        <a:pt x="34481" y="54769"/>
                        <a:pt x="58293" y="78581"/>
                      </a:cubicBezTo>
                      <a:cubicBezTo>
                        <a:pt x="82105" y="102394"/>
                        <a:pt x="108680" y="121825"/>
                        <a:pt x="136874" y="1368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65" name="Google Shape;765;p22"/>
              <p:cNvSpPr/>
              <p:nvPr/>
            </p:nvSpPr>
            <p:spPr>
              <a:xfrm rot="-8100000">
                <a:off x="827815" y="446999"/>
                <a:ext cx="244800" cy="244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66" name="Google Shape;766;p22"/>
            <p:cNvGrpSpPr/>
            <p:nvPr/>
          </p:nvGrpSpPr>
          <p:grpSpPr>
            <a:xfrm>
              <a:off x="5220620" y="307364"/>
              <a:ext cx="1345206" cy="505921"/>
              <a:chOff x="5543550" y="3224212"/>
              <a:chExt cx="1101184" cy="414146"/>
            </a:xfrm>
          </p:grpSpPr>
          <p:grpSp>
            <p:nvGrpSpPr>
              <p:cNvPr id="767" name="Google Shape;767;p22"/>
              <p:cNvGrpSpPr/>
              <p:nvPr/>
            </p:nvGrpSpPr>
            <p:grpSpPr>
              <a:xfrm>
                <a:off x="5543550" y="3224212"/>
                <a:ext cx="1101089" cy="32194"/>
                <a:chOff x="5543550" y="3224212"/>
                <a:chExt cx="1101089" cy="32194"/>
              </a:xfrm>
            </p:grpSpPr>
            <p:sp>
              <p:nvSpPr>
                <p:cNvPr id="768" name="Google Shape;768;p22"/>
                <p:cNvSpPr/>
                <p:nvPr/>
              </p:nvSpPr>
              <p:spPr>
                <a:xfrm>
                  <a:off x="554355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2"/>
                <p:cNvSpPr/>
                <p:nvPr/>
              </p:nvSpPr>
              <p:spPr>
                <a:xfrm>
                  <a:off x="572176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2"/>
                <p:cNvSpPr/>
                <p:nvPr/>
              </p:nvSpPr>
              <p:spPr>
                <a:xfrm>
                  <a:off x="589988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22"/>
                <p:cNvSpPr/>
                <p:nvPr/>
              </p:nvSpPr>
              <p:spPr>
                <a:xfrm>
                  <a:off x="607809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2"/>
                <p:cNvSpPr/>
                <p:nvPr/>
              </p:nvSpPr>
              <p:spPr>
                <a:xfrm>
                  <a:off x="625621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22"/>
                <p:cNvSpPr/>
                <p:nvPr/>
              </p:nvSpPr>
              <p:spPr>
                <a:xfrm>
                  <a:off x="6434328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2"/>
                <p:cNvSpPr/>
                <p:nvPr/>
              </p:nvSpPr>
              <p:spPr>
                <a:xfrm>
                  <a:off x="6612445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5" name="Google Shape;775;p22"/>
              <p:cNvGrpSpPr/>
              <p:nvPr/>
            </p:nvGrpSpPr>
            <p:grpSpPr>
              <a:xfrm>
                <a:off x="5543550" y="3351561"/>
                <a:ext cx="1101184" cy="32194"/>
                <a:chOff x="5543550" y="3351561"/>
                <a:chExt cx="1101184" cy="32194"/>
              </a:xfrm>
            </p:grpSpPr>
            <p:sp>
              <p:nvSpPr>
                <p:cNvPr id="776" name="Google Shape;776;p22"/>
                <p:cNvSpPr/>
                <p:nvPr/>
              </p:nvSpPr>
              <p:spPr>
                <a:xfrm>
                  <a:off x="554355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22"/>
                <p:cNvSpPr/>
                <p:nvPr/>
              </p:nvSpPr>
              <p:spPr>
                <a:xfrm>
                  <a:off x="572176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2"/>
                <p:cNvSpPr/>
                <p:nvPr/>
              </p:nvSpPr>
              <p:spPr>
                <a:xfrm>
                  <a:off x="589988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2"/>
                <p:cNvSpPr/>
                <p:nvPr/>
              </p:nvSpPr>
              <p:spPr>
                <a:xfrm>
                  <a:off x="607809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2"/>
                <p:cNvSpPr/>
                <p:nvPr/>
              </p:nvSpPr>
              <p:spPr>
                <a:xfrm>
                  <a:off x="625621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22"/>
                <p:cNvSpPr/>
                <p:nvPr/>
              </p:nvSpPr>
              <p:spPr>
                <a:xfrm>
                  <a:off x="6434327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2"/>
                <p:cNvSpPr/>
                <p:nvPr/>
              </p:nvSpPr>
              <p:spPr>
                <a:xfrm>
                  <a:off x="661254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3" name="Google Shape;783;p22"/>
              <p:cNvGrpSpPr/>
              <p:nvPr/>
            </p:nvGrpSpPr>
            <p:grpSpPr>
              <a:xfrm>
                <a:off x="5543550" y="3478815"/>
                <a:ext cx="1101089" cy="32194"/>
                <a:chOff x="5543550" y="3478815"/>
                <a:chExt cx="1101089" cy="32194"/>
              </a:xfrm>
            </p:grpSpPr>
            <p:sp>
              <p:nvSpPr>
                <p:cNvPr id="784" name="Google Shape;784;p22"/>
                <p:cNvSpPr/>
                <p:nvPr/>
              </p:nvSpPr>
              <p:spPr>
                <a:xfrm>
                  <a:off x="554355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2"/>
                <p:cNvSpPr/>
                <p:nvPr/>
              </p:nvSpPr>
              <p:spPr>
                <a:xfrm>
                  <a:off x="572176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2"/>
                <p:cNvSpPr/>
                <p:nvPr/>
              </p:nvSpPr>
              <p:spPr>
                <a:xfrm>
                  <a:off x="589988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2"/>
                <p:cNvSpPr/>
                <p:nvPr/>
              </p:nvSpPr>
              <p:spPr>
                <a:xfrm>
                  <a:off x="607809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2"/>
                <p:cNvSpPr/>
                <p:nvPr/>
              </p:nvSpPr>
              <p:spPr>
                <a:xfrm>
                  <a:off x="625621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2"/>
                <p:cNvSpPr/>
                <p:nvPr/>
              </p:nvSpPr>
              <p:spPr>
                <a:xfrm>
                  <a:off x="6434328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2"/>
                <p:cNvSpPr/>
                <p:nvPr/>
              </p:nvSpPr>
              <p:spPr>
                <a:xfrm>
                  <a:off x="6612445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1" name="Google Shape;791;p22"/>
              <p:cNvGrpSpPr/>
              <p:nvPr/>
            </p:nvGrpSpPr>
            <p:grpSpPr>
              <a:xfrm>
                <a:off x="5543550" y="3606164"/>
                <a:ext cx="1101184" cy="32194"/>
                <a:chOff x="5543550" y="3606164"/>
                <a:chExt cx="1101184" cy="32194"/>
              </a:xfrm>
            </p:grpSpPr>
            <p:sp>
              <p:nvSpPr>
                <p:cNvPr id="792" name="Google Shape;792;p22"/>
                <p:cNvSpPr/>
                <p:nvPr/>
              </p:nvSpPr>
              <p:spPr>
                <a:xfrm>
                  <a:off x="554355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2"/>
                <p:cNvSpPr/>
                <p:nvPr/>
              </p:nvSpPr>
              <p:spPr>
                <a:xfrm>
                  <a:off x="572176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2"/>
                <p:cNvSpPr/>
                <p:nvPr/>
              </p:nvSpPr>
              <p:spPr>
                <a:xfrm>
                  <a:off x="589988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2"/>
                <p:cNvSpPr/>
                <p:nvPr/>
              </p:nvSpPr>
              <p:spPr>
                <a:xfrm>
                  <a:off x="607809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2"/>
                <p:cNvSpPr/>
                <p:nvPr/>
              </p:nvSpPr>
              <p:spPr>
                <a:xfrm>
                  <a:off x="625621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2"/>
                <p:cNvSpPr/>
                <p:nvPr/>
              </p:nvSpPr>
              <p:spPr>
                <a:xfrm>
                  <a:off x="6434327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2"/>
                <p:cNvSpPr/>
                <p:nvPr/>
              </p:nvSpPr>
              <p:spPr>
                <a:xfrm>
                  <a:off x="661254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9" name="Google Shape;799;p22"/>
            <p:cNvGrpSpPr/>
            <p:nvPr/>
          </p:nvGrpSpPr>
          <p:grpSpPr>
            <a:xfrm rot="5400000">
              <a:off x="-299279" y="-188218"/>
              <a:ext cx="355563" cy="975487"/>
              <a:chOff x="9018495" y="2602177"/>
              <a:chExt cx="269366" cy="738949"/>
            </a:xfrm>
          </p:grpSpPr>
          <p:sp>
            <p:nvSpPr>
              <p:cNvPr id="800" name="Google Shape;800;p22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22"/>
            <p:cNvGrpSpPr/>
            <p:nvPr/>
          </p:nvGrpSpPr>
          <p:grpSpPr>
            <a:xfrm>
              <a:off x="8011863" y="1244987"/>
              <a:ext cx="834064" cy="1037088"/>
              <a:chOff x="8011863" y="1244987"/>
              <a:chExt cx="834064" cy="1037088"/>
            </a:xfrm>
          </p:grpSpPr>
          <p:sp>
            <p:nvSpPr>
              <p:cNvPr id="803" name="Google Shape;803;p22"/>
              <p:cNvSpPr/>
              <p:nvPr/>
            </p:nvSpPr>
            <p:spPr>
              <a:xfrm>
                <a:off x="8011863" y="1582475"/>
                <a:ext cx="704100" cy="699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ans"/>
                  <a:ea typeface="Noto Sans"/>
                  <a:cs typeface="Noto Sans"/>
                  <a:sym typeface="Noto Sans"/>
                </a:endParaRPr>
              </a:p>
            </p:txBody>
          </p:sp>
          <p:grpSp>
            <p:nvGrpSpPr>
              <p:cNvPr id="804" name="Google Shape;804;p22"/>
              <p:cNvGrpSpPr/>
              <p:nvPr/>
            </p:nvGrpSpPr>
            <p:grpSpPr>
              <a:xfrm>
                <a:off x="8146191" y="1244987"/>
                <a:ext cx="699735" cy="699692"/>
                <a:chOff x="3849687" y="4344240"/>
                <a:chExt cx="428339" cy="428339"/>
              </a:xfrm>
            </p:grpSpPr>
            <p:sp>
              <p:nvSpPr>
                <p:cNvPr id="805" name="Google Shape;805;p22"/>
                <p:cNvSpPr/>
                <p:nvPr/>
              </p:nvSpPr>
              <p:spPr>
                <a:xfrm>
                  <a:off x="3849687" y="4344240"/>
                  <a:ext cx="67627" cy="67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" h="67627" extrusionOk="0">
                      <a:moveTo>
                        <a:pt x="1048" y="0"/>
                      </a:moveTo>
                      <a:lnTo>
                        <a:pt x="0" y="1048"/>
                      </a:lnTo>
                      <a:lnTo>
                        <a:pt x="0" y="67628"/>
                      </a:lnTo>
                      <a:lnTo>
                        <a:pt x="67628" y="0"/>
                      </a:lnTo>
                      <a:lnTo>
                        <a:pt x="10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2"/>
                <p:cNvSpPr/>
                <p:nvPr/>
              </p:nvSpPr>
              <p:spPr>
                <a:xfrm>
                  <a:off x="3849687" y="4344240"/>
                  <a:ext cx="198596" cy="198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96" h="198596" extrusionOk="0">
                      <a:moveTo>
                        <a:pt x="132017" y="0"/>
                      </a:moveTo>
                      <a:lnTo>
                        <a:pt x="0" y="132017"/>
                      </a:lnTo>
                      <a:lnTo>
                        <a:pt x="0" y="198596"/>
                      </a:lnTo>
                      <a:lnTo>
                        <a:pt x="198596" y="0"/>
                      </a:lnTo>
                      <a:lnTo>
                        <a:pt x="1320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2"/>
                <p:cNvSpPr/>
                <p:nvPr/>
              </p:nvSpPr>
              <p:spPr>
                <a:xfrm>
                  <a:off x="3849687" y="4344240"/>
                  <a:ext cx="329469" cy="32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69" h="329469" extrusionOk="0">
                      <a:moveTo>
                        <a:pt x="262890" y="0"/>
                      </a:moveTo>
                      <a:lnTo>
                        <a:pt x="0" y="262890"/>
                      </a:lnTo>
                      <a:lnTo>
                        <a:pt x="0" y="329470"/>
                      </a:lnTo>
                      <a:lnTo>
                        <a:pt x="329470" y="0"/>
                      </a:lnTo>
                      <a:lnTo>
                        <a:pt x="2628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2"/>
                <p:cNvSpPr/>
                <p:nvPr/>
              </p:nvSpPr>
              <p:spPr>
                <a:xfrm>
                  <a:off x="3849687" y="4344240"/>
                  <a:ext cx="428339" cy="428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428339" extrusionOk="0">
                      <a:moveTo>
                        <a:pt x="428339" y="0"/>
                      </a:moveTo>
                      <a:lnTo>
                        <a:pt x="393859" y="0"/>
                      </a:lnTo>
                      <a:lnTo>
                        <a:pt x="0" y="393859"/>
                      </a:lnTo>
                      <a:lnTo>
                        <a:pt x="0" y="428339"/>
                      </a:lnTo>
                      <a:lnTo>
                        <a:pt x="32099" y="428339"/>
                      </a:lnTo>
                      <a:lnTo>
                        <a:pt x="428339" y="32099"/>
                      </a:lnTo>
                      <a:lnTo>
                        <a:pt x="428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2"/>
                <p:cNvSpPr/>
                <p:nvPr/>
              </p:nvSpPr>
              <p:spPr>
                <a:xfrm>
                  <a:off x="3946175" y="4440728"/>
                  <a:ext cx="331851" cy="33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51" h="331851" extrusionOk="0">
                      <a:moveTo>
                        <a:pt x="331851" y="0"/>
                      </a:moveTo>
                      <a:lnTo>
                        <a:pt x="0" y="331851"/>
                      </a:lnTo>
                      <a:lnTo>
                        <a:pt x="66580" y="331851"/>
                      </a:lnTo>
                      <a:lnTo>
                        <a:pt x="331851" y="66580"/>
                      </a:lnTo>
                      <a:lnTo>
                        <a:pt x="33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2"/>
                <p:cNvSpPr/>
                <p:nvPr/>
              </p:nvSpPr>
              <p:spPr>
                <a:xfrm>
                  <a:off x="4077048" y="4571601"/>
                  <a:ext cx="200977" cy="20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200977" extrusionOk="0">
                      <a:moveTo>
                        <a:pt x="200978" y="0"/>
                      </a:moveTo>
                      <a:lnTo>
                        <a:pt x="0" y="200978"/>
                      </a:lnTo>
                      <a:lnTo>
                        <a:pt x="66580" y="200978"/>
                      </a:lnTo>
                      <a:lnTo>
                        <a:pt x="200978" y="66580"/>
                      </a:lnTo>
                      <a:lnTo>
                        <a:pt x="2009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2"/>
                <p:cNvSpPr/>
                <p:nvPr/>
              </p:nvSpPr>
              <p:spPr>
                <a:xfrm>
                  <a:off x="4208017" y="4702570"/>
                  <a:ext cx="70008" cy="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08" h="70008" extrusionOk="0">
                      <a:moveTo>
                        <a:pt x="70009" y="0"/>
                      </a:moveTo>
                      <a:lnTo>
                        <a:pt x="0" y="70009"/>
                      </a:lnTo>
                      <a:lnTo>
                        <a:pt x="66580" y="70009"/>
                      </a:lnTo>
                      <a:lnTo>
                        <a:pt x="70009" y="66580"/>
                      </a:lnTo>
                      <a:lnTo>
                        <a:pt x="700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4"/>
          <p:cNvGrpSpPr/>
          <p:nvPr/>
        </p:nvGrpSpPr>
        <p:grpSpPr>
          <a:xfrm>
            <a:off x="168809" y="203950"/>
            <a:ext cx="8092755" cy="5314750"/>
            <a:chOff x="168809" y="203950"/>
            <a:chExt cx="8092755" cy="5314750"/>
          </a:xfrm>
        </p:grpSpPr>
        <p:sp>
          <p:nvSpPr>
            <p:cNvPr id="882" name="Google Shape;882;p24"/>
            <p:cNvSpPr/>
            <p:nvPr/>
          </p:nvSpPr>
          <p:spPr>
            <a:xfrm rot="-8100000">
              <a:off x="1852744" y="4084730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83" name="Google Shape;883;p24"/>
            <p:cNvGrpSpPr/>
            <p:nvPr/>
          </p:nvGrpSpPr>
          <p:grpSpPr>
            <a:xfrm>
              <a:off x="306863" y="203950"/>
              <a:ext cx="816453" cy="662082"/>
              <a:chOff x="306863" y="203950"/>
              <a:chExt cx="816453" cy="662082"/>
            </a:xfrm>
          </p:grpSpPr>
          <p:grpSp>
            <p:nvGrpSpPr>
              <p:cNvPr id="884" name="Google Shape;884;p24"/>
              <p:cNvGrpSpPr/>
              <p:nvPr/>
            </p:nvGrpSpPr>
            <p:grpSpPr>
              <a:xfrm>
                <a:off x="306863" y="203950"/>
                <a:ext cx="662082" cy="662082"/>
                <a:chOff x="2511425" y="2762250"/>
                <a:chExt cx="662082" cy="662082"/>
              </a:xfrm>
            </p:grpSpPr>
            <p:sp>
              <p:nvSpPr>
                <p:cNvPr id="885" name="Google Shape;885;p24"/>
                <p:cNvSpPr/>
                <p:nvPr/>
              </p:nvSpPr>
              <p:spPr>
                <a:xfrm>
                  <a:off x="2998152" y="2800635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78581" y="58293"/>
                      </a:moveTo>
                      <a:cubicBezTo>
                        <a:pt x="54769" y="34481"/>
                        <a:pt x="28194" y="15049"/>
                        <a:pt x="0" y="0"/>
                      </a:cubicBezTo>
                      <a:lnTo>
                        <a:pt x="136874" y="136874"/>
                      </a:lnTo>
                      <a:cubicBezTo>
                        <a:pt x="121825" y="108585"/>
                        <a:pt x="102394" y="82105"/>
                        <a:pt x="78581" y="58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4"/>
                <p:cNvSpPr/>
                <p:nvPr/>
              </p:nvSpPr>
              <p:spPr>
                <a:xfrm>
                  <a:off x="2885852" y="2764726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0987" y="260699"/>
                      </a:moveTo>
                      <a:lnTo>
                        <a:pt x="24479" y="4191"/>
                      </a:lnTo>
                      <a:cubicBezTo>
                        <a:pt x="16383" y="2477"/>
                        <a:pt x="8191" y="1143"/>
                        <a:pt x="0" y="0"/>
                      </a:cubicBezTo>
                      <a:lnTo>
                        <a:pt x="285179" y="285179"/>
                      </a:lnTo>
                      <a:cubicBezTo>
                        <a:pt x="284131" y="276987"/>
                        <a:pt x="282702" y="268796"/>
                        <a:pt x="280987" y="2606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4"/>
                <p:cNvSpPr/>
                <p:nvPr/>
              </p:nvSpPr>
              <p:spPr>
                <a:xfrm>
                  <a:off x="2808319" y="2762250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46234"/>
                      </a:moveTo>
                      <a:lnTo>
                        <a:pt x="18955" y="0"/>
                      </a:lnTo>
                      <a:cubicBezTo>
                        <a:pt x="12668" y="286"/>
                        <a:pt x="6286" y="762"/>
                        <a:pt x="0" y="1429"/>
                      </a:cubicBezTo>
                      <a:lnTo>
                        <a:pt x="363760" y="365189"/>
                      </a:lnTo>
                      <a:cubicBezTo>
                        <a:pt x="364427" y="358902"/>
                        <a:pt x="364903" y="352616"/>
                        <a:pt x="365189" y="3462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4"/>
                <p:cNvSpPr/>
                <p:nvPr/>
              </p:nvSpPr>
              <p:spPr>
                <a:xfrm>
                  <a:off x="2744787" y="2772155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02908"/>
                      </a:moveTo>
                      <a:lnTo>
                        <a:pt x="15907" y="0"/>
                      </a:lnTo>
                      <a:cubicBezTo>
                        <a:pt x="10573" y="1333"/>
                        <a:pt x="5334" y="2858"/>
                        <a:pt x="0" y="4477"/>
                      </a:cubicBezTo>
                      <a:lnTo>
                        <a:pt x="414338" y="418814"/>
                      </a:lnTo>
                      <a:cubicBezTo>
                        <a:pt x="415957" y="413576"/>
                        <a:pt x="417481" y="408242"/>
                        <a:pt x="418814" y="402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4"/>
                <p:cNvSpPr/>
                <p:nvPr/>
              </p:nvSpPr>
              <p:spPr>
                <a:xfrm>
                  <a:off x="2690494" y="2792063"/>
                  <a:ext cx="453199" cy="453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04" extrusionOk="0">
                      <a:moveTo>
                        <a:pt x="453199" y="439484"/>
                      </a:moveTo>
                      <a:lnTo>
                        <a:pt x="13716" y="0"/>
                      </a:lnTo>
                      <a:cubicBezTo>
                        <a:pt x="9144" y="2095"/>
                        <a:pt x="4572" y="4381"/>
                        <a:pt x="0" y="6667"/>
                      </a:cubicBezTo>
                      <a:lnTo>
                        <a:pt x="446437" y="453104"/>
                      </a:lnTo>
                      <a:cubicBezTo>
                        <a:pt x="448723" y="448628"/>
                        <a:pt x="451009" y="444056"/>
                        <a:pt x="453104" y="4393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4"/>
                <p:cNvSpPr/>
                <p:nvPr/>
              </p:nvSpPr>
              <p:spPr>
                <a:xfrm>
                  <a:off x="2643632" y="2819685"/>
                  <a:ext cx="472439" cy="47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39" h="472440" extrusionOk="0">
                      <a:moveTo>
                        <a:pt x="472440" y="460629"/>
                      </a:moveTo>
                      <a:lnTo>
                        <a:pt x="11811" y="0"/>
                      </a:lnTo>
                      <a:cubicBezTo>
                        <a:pt x="7810" y="2762"/>
                        <a:pt x="3905" y="5524"/>
                        <a:pt x="0" y="8477"/>
                      </a:cubicBezTo>
                      <a:lnTo>
                        <a:pt x="463963" y="472440"/>
                      </a:lnTo>
                      <a:cubicBezTo>
                        <a:pt x="466916" y="468535"/>
                        <a:pt x="469773" y="464630"/>
                        <a:pt x="472440" y="4606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4"/>
                <p:cNvSpPr/>
                <p:nvPr/>
              </p:nvSpPr>
              <p:spPr>
                <a:xfrm>
                  <a:off x="2603055" y="2853975"/>
                  <a:ext cx="478726" cy="478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26" h="478726" extrusionOk="0">
                      <a:moveTo>
                        <a:pt x="473678" y="473583"/>
                      </a:moveTo>
                      <a:cubicBezTo>
                        <a:pt x="475393" y="471868"/>
                        <a:pt x="477012" y="470154"/>
                        <a:pt x="478727" y="468440"/>
                      </a:cubicBezTo>
                      <a:lnTo>
                        <a:pt x="10192" y="0"/>
                      </a:lnTo>
                      <a:cubicBezTo>
                        <a:pt x="8477" y="1619"/>
                        <a:pt x="6763" y="3334"/>
                        <a:pt x="5048" y="5048"/>
                      </a:cubicBezTo>
                      <a:cubicBezTo>
                        <a:pt x="3334" y="6763"/>
                        <a:pt x="1715" y="8477"/>
                        <a:pt x="0" y="10192"/>
                      </a:cubicBezTo>
                      <a:lnTo>
                        <a:pt x="468535" y="478727"/>
                      </a:lnTo>
                      <a:cubicBezTo>
                        <a:pt x="470249" y="477107"/>
                        <a:pt x="471964" y="475393"/>
                        <a:pt x="473678" y="4736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4"/>
                <p:cNvSpPr/>
                <p:nvPr/>
              </p:nvSpPr>
              <p:spPr>
                <a:xfrm>
                  <a:off x="2568860" y="2894457"/>
                  <a:ext cx="472440" cy="47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40" h="472439" extrusionOk="0">
                      <a:moveTo>
                        <a:pt x="472440" y="463868"/>
                      </a:moveTo>
                      <a:lnTo>
                        <a:pt x="8477" y="0"/>
                      </a:lnTo>
                      <a:cubicBezTo>
                        <a:pt x="5524" y="3905"/>
                        <a:pt x="2667" y="7810"/>
                        <a:pt x="0" y="11811"/>
                      </a:cubicBezTo>
                      <a:lnTo>
                        <a:pt x="460629" y="472440"/>
                      </a:lnTo>
                      <a:cubicBezTo>
                        <a:pt x="464630" y="469678"/>
                        <a:pt x="468535" y="466916"/>
                        <a:pt x="472440" y="4639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24"/>
                <p:cNvSpPr/>
                <p:nvPr/>
              </p:nvSpPr>
              <p:spPr>
                <a:xfrm>
                  <a:off x="2541238" y="2941319"/>
                  <a:ext cx="453199" cy="45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99" extrusionOk="0">
                      <a:moveTo>
                        <a:pt x="453104" y="446532"/>
                      </a:moveTo>
                      <a:lnTo>
                        <a:pt x="6667" y="0"/>
                      </a:lnTo>
                      <a:cubicBezTo>
                        <a:pt x="4381" y="4477"/>
                        <a:pt x="2095" y="9049"/>
                        <a:pt x="0" y="13716"/>
                      </a:cubicBezTo>
                      <a:lnTo>
                        <a:pt x="439484" y="453199"/>
                      </a:lnTo>
                      <a:cubicBezTo>
                        <a:pt x="444056" y="451104"/>
                        <a:pt x="448628" y="448818"/>
                        <a:pt x="453200" y="4465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24"/>
                <p:cNvSpPr/>
                <p:nvPr/>
              </p:nvSpPr>
              <p:spPr>
                <a:xfrm>
                  <a:off x="2521235" y="2995612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14338"/>
                      </a:moveTo>
                      <a:lnTo>
                        <a:pt x="4477" y="0"/>
                      </a:lnTo>
                      <a:cubicBezTo>
                        <a:pt x="2858" y="5239"/>
                        <a:pt x="1333" y="10573"/>
                        <a:pt x="0" y="15907"/>
                      </a:cubicBezTo>
                      <a:lnTo>
                        <a:pt x="402908" y="418814"/>
                      </a:lnTo>
                      <a:cubicBezTo>
                        <a:pt x="408242" y="417481"/>
                        <a:pt x="413480" y="415957"/>
                        <a:pt x="418814" y="4143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24"/>
                <p:cNvSpPr/>
                <p:nvPr/>
              </p:nvSpPr>
              <p:spPr>
                <a:xfrm>
                  <a:off x="2511425" y="3059144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63665"/>
                      </a:moveTo>
                      <a:lnTo>
                        <a:pt x="1429" y="0"/>
                      </a:lnTo>
                      <a:cubicBezTo>
                        <a:pt x="762" y="6286"/>
                        <a:pt x="286" y="12573"/>
                        <a:pt x="0" y="18955"/>
                      </a:cubicBezTo>
                      <a:lnTo>
                        <a:pt x="346234" y="365189"/>
                      </a:lnTo>
                      <a:cubicBezTo>
                        <a:pt x="352520" y="364903"/>
                        <a:pt x="358902" y="364427"/>
                        <a:pt x="365189" y="3637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4"/>
                <p:cNvSpPr/>
                <p:nvPr/>
              </p:nvSpPr>
              <p:spPr>
                <a:xfrm>
                  <a:off x="2513901" y="3136582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5179" y="285179"/>
                      </a:moveTo>
                      <a:lnTo>
                        <a:pt x="0" y="0"/>
                      </a:lnTo>
                      <a:cubicBezTo>
                        <a:pt x="1048" y="8192"/>
                        <a:pt x="2477" y="16383"/>
                        <a:pt x="4191" y="24479"/>
                      </a:cubicBezTo>
                      <a:lnTo>
                        <a:pt x="260699" y="280988"/>
                      </a:lnTo>
                      <a:cubicBezTo>
                        <a:pt x="268796" y="282702"/>
                        <a:pt x="276987" y="284036"/>
                        <a:pt x="285179" y="2851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4"/>
                <p:cNvSpPr/>
                <p:nvPr/>
              </p:nvSpPr>
              <p:spPr>
                <a:xfrm>
                  <a:off x="2549810" y="3248977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0" y="0"/>
                      </a:moveTo>
                      <a:cubicBezTo>
                        <a:pt x="15049" y="28289"/>
                        <a:pt x="34481" y="54769"/>
                        <a:pt x="58293" y="78581"/>
                      </a:cubicBezTo>
                      <a:cubicBezTo>
                        <a:pt x="82105" y="102394"/>
                        <a:pt x="108680" y="121825"/>
                        <a:pt x="136874" y="1368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98" name="Google Shape;898;p24"/>
              <p:cNvSpPr/>
              <p:nvPr/>
            </p:nvSpPr>
            <p:spPr>
              <a:xfrm rot="-8100000">
                <a:off x="827815" y="446999"/>
                <a:ext cx="244800" cy="244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99" name="Google Shape;899;p24"/>
            <p:cNvGrpSpPr/>
            <p:nvPr/>
          </p:nvGrpSpPr>
          <p:grpSpPr>
            <a:xfrm>
              <a:off x="6916358" y="4029864"/>
              <a:ext cx="1345206" cy="505921"/>
              <a:chOff x="5543550" y="3224212"/>
              <a:chExt cx="1101184" cy="414146"/>
            </a:xfrm>
          </p:grpSpPr>
          <p:grpSp>
            <p:nvGrpSpPr>
              <p:cNvPr id="900" name="Google Shape;900;p24"/>
              <p:cNvGrpSpPr/>
              <p:nvPr/>
            </p:nvGrpSpPr>
            <p:grpSpPr>
              <a:xfrm>
                <a:off x="5543550" y="3224212"/>
                <a:ext cx="1101089" cy="32194"/>
                <a:chOff x="5543550" y="3224212"/>
                <a:chExt cx="1101089" cy="32194"/>
              </a:xfrm>
            </p:grpSpPr>
            <p:sp>
              <p:nvSpPr>
                <p:cNvPr id="901" name="Google Shape;901;p24"/>
                <p:cNvSpPr/>
                <p:nvPr/>
              </p:nvSpPr>
              <p:spPr>
                <a:xfrm>
                  <a:off x="554355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4"/>
                <p:cNvSpPr/>
                <p:nvPr/>
              </p:nvSpPr>
              <p:spPr>
                <a:xfrm>
                  <a:off x="572176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4"/>
                <p:cNvSpPr/>
                <p:nvPr/>
              </p:nvSpPr>
              <p:spPr>
                <a:xfrm>
                  <a:off x="589988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4"/>
                <p:cNvSpPr/>
                <p:nvPr/>
              </p:nvSpPr>
              <p:spPr>
                <a:xfrm>
                  <a:off x="607809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24"/>
                <p:cNvSpPr/>
                <p:nvPr/>
              </p:nvSpPr>
              <p:spPr>
                <a:xfrm>
                  <a:off x="625621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24"/>
                <p:cNvSpPr/>
                <p:nvPr/>
              </p:nvSpPr>
              <p:spPr>
                <a:xfrm>
                  <a:off x="6434328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24"/>
                <p:cNvSpPr/>
                <p:nvPr/>
              </p:nvSpPr>
              <p:spPr>
                <a:xfrm>
                  <a:off x="6612445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8" name="Google Shape;908;p24"/>
              <p:cNvGrpSpPr/>
              <p:nvPr/>
            </p:nvGrpSpPr>
            <p:grpSpPr>
              <a:xfrm>
                <a:off x="5543550" y="3351561"/>
                <a:ext cx="1101184" cy="32194"/>
                <a:chOff x="5543550" y="3351561"/>
                <a:chExt cx="1101184" cy="32194"/>
              </a:xfrm>
            </p:grpSpPr>
            <p:sp>
              <p:nvSpPr>
                <p:cNvPr id="909" name="Google Shape;909;p24"/>
                <p:cNvSpPr/>
                <p:nvPr/>
              </p:nvSpPr>
              <p:spPr>
                <a:xfrm>
                  <a:off x="554355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24"/>
                <p:cNvSpPr/>
                <p:nvPr/>
              </p:nvSpPr>
              <p:spPr>
                <a:xfrm>
                  <a:off x="572176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4"/>
                <p:cNvSpPr/>
                <p:nvPr/>
              </p:nvSpPr>
              <p:spPr>
                <a:xfrm>
                  <a:off x="589988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24"/>
                <p:cNvSpPr/>
                <p:nvPr/>
              </p:nvSpPr>
              <p:spPr>
                <a:xfrm>
                  <a:off x="607809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24"/>
                <p:cNvSpPr/>
                <p:nvPr/>
              </p:nvSpPr>
              <p:spPr>
                <a:xfrm>
                  <a:off x="625621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24"/>
                <p:cNvSpPr/>
                <p:nvPr/>
              </p:nvSpPr>
              <p:spPr>
                <a:xfrm>
                  <a:off x="6434327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24"/>
                <p:cNvSpPr/>
                <p:nvPr/>
              </p:nvSpPr>
              <p:spPr>
                <a:xfrm>
                  <a:off x="661254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16" name="Google Shape;916;p24"/>
              <p:cNvGrpSpPr/>
              <p:nvPr/>
            </p:nvGrpSpPr>
            <p:grpSpPr>
              <a:xfrm>
                <a:off x="5543550" y="3478815"/>
                <a:ext cx="1101089" cy="32194"/>
                <a:chOff x="5543550" y="3478815"/>
                <a:chExt cx="1101089" cy="32194"/>
              </a:xfrm>
            </p:grpSpPr>
            <p:sp>
              <p:nvSpPr>
                <p:cNvPr id="917" name="Google Shape;917;p24"/>
                <p:cNvSpPr/>
                <p:nvPr/>
              </p:nvSpPr>
              <p:spPr>
                <a:xfrm>
                  <a:off x="554355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24"/>
                <p:cNvSpPr/>
                <p:nvPr/>
              </p:nvSpPr>
              <p:spPr>
                <a:xfrm>
                  <a:off x="572176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24"/>
                <p:cNvSpPr/>
                <p:nvPr/>
              </p:nvSpPr>
              <p:spPr>
                <a:xfrm>
                  <a:off x="589988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24"/>
                <p:cNvSpPr/>
                <p:nvPr/>
              </p:nvSpPr>
              <p:spPr>
                <a:xfrm>
                  <a:off x="607809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4"/>
                <p:cNvSpPr/>
                <p:nvPr/>
              </p:nvSpPr>
              <p:spPr>
                <a:xfrm>
                  <a:off x="625621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4"/>
                <p:cNvSpPr/>
                <p:nvPr/>
              </p:nvSpPr>
              <p:spPr>
                <a:xfrm>
                  <a:off x="6434328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4"/>
                <p:cNvSpPr/>
                <p:nvPr/>
              </p:nvSpPr>
              <p:spPr>
                <a:xfrm>
                  <a:off x="6612445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24" name="Google Shape;924;p24"/>
              <p:cNvGrpSpPr/>
              <p:nvPr/>
            </p:nvGrpSpPr>
            <p:grpSpPr>
              <a:xfrm>
                <a:off x="5543550" y="3606164"/>
                <a:ext cx="1101184" cy="32194"/>
                <a:chOff x="5543550" y="3606164"/>
                <a:chExt cx="1101184" cy="32194"/>
              </a:xfrm>
            </p:grpSpPr>
            <p:sp>
              <p:nvSpPr>
                <p:cNvPr id="925" name="Google Shape;925;p24"/>
                <p:cNvSpPr/>
                <p:nvPr/>
              </p:nvSpPr>
              <p:spPr>
                <a:xfrm>
                  <a:off x="554355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4"/>
                <p:cNvSpPr/>
                <p:nvPr/>
              </p:nvSpPr>
              <p:spPr>
                <a:xfrm>
                  <a:off x="572176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4"/>
                <p:cNvSpPr/>
                <p:nvPr/>
              </p:nvSpPr>
              <p:spPr>
                <a:xfrm>
                  <a:off x="589988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24"/>
                <p:cNvSpPr/>
                <p:nvPr/>
              </p:nvSpPr>
              <p:spPr>
                <a:xfrm>
                  <a:off x="607809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24"/>
                <p:cNvSpPr/>
                <p:nvPr/>
              </p:nvSpPr>
              <p:spPr>
                <a:xfrm>
                  <a:off x="625621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4"/>
                <p:cNvSpPr/>
                <p:nvPr/>
              </p:nvSpPr>
              <p:spPr>
                <a:xfrm>
                  <a:off x="6434327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4"/>
                <p:cNvSpPr/>
                <p:nvPr/>
              </p:nvSpPr>
              <p:spPr>
                <a:xfrm>
                  <a:off x="661254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32" name="Google Shape;932;p24"/>
            <p:cNvGrpSpPr/>
            <p:nvPr/>
          </p:nvGrpSpPr>
          <p:grpSpPr>
            <a:xfrm rot="5400000">
              <a:off x="478771" y="2006157"/>
              <a:ext cx="355563" cy="975487"/>
              <a:chOff x="9018495" y="2602177"/>
              <a:chExt cx="269366" cy="738949"/>
            </a:xfrm>
          </p:grpSpPr>
          <p:sp>
            <p:nvSpPr>
              <p:cNvPr id="933" name="Google Shape;933;p24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5" name="Google Shape;935;p24"/>
            <p:cNvGrpSpPr/>
            <p:nvPr/>
          </p:nvGrpSpPr>
          <p:grpSpPr>
            <a:xfrm>
              <a:off x="6822679" y="382462"/>
              <a:ext cx="1203396" cy="1106963"/>
              <a:chOff x="6822679" y="382462"/>
              <a:chExt cx="1203396" cy="1106963"/>
            </a:xfrm>
          </p:grpSpPr>
          <p:sp>
            <p:nvSpPr>
              <p:cNvPr id="936" name="Google Shape;936;p24"/>
              <p:cNvSpPr/>
              <p:nvPr/>
            </p:nvSpPr>
            <p:spPr>
              <a:xfrm>
                <a:off x="7321975" y="789825"/>
                <a:ext cx="704100" cy="699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ans"/>
                  <a:ea typeface="Noto Sans"/>
                  <a:cs typeface="Noto Sans"/>
                  <a:sym typeface="Noto Sans"/>
                </a:endParaRPr>
              </a:p>
            </p:txBody>
          </p:sp>
          <p:grpSp>
            <p:nvGrpSpPr>
              <p:cNvPr id="937" name="Google Shape;937;p24"/>
              <p:cNvGrpSpPr/>
              <p:nvPr/>
            </p:nvGrpSpPr>
            <p:grpSpPr>
              <a:xfrm>
                <a:off x="6822679" y="382462"/>
                <a:ext cx="699735" cy="699692"/>
                <a:chOff x="3849687" y="4344240"/>
                <a:chExt cx="428339" cy="428339"/>
              </a:xfrm>
            </p:grpSpPr>
            <p:sp>
              <p:nvSpPr>
                <p:cNvPr id="938" name="Google Shape;938;p24"/>
                <p:cNvSpPr/>
                <p:nvPr/>
              </p:nvSpPr>
              <p:spPr>
                <a:xfrm>
                  <a:off x="3849687" y="4344240"/>
                  <a:ext cx="67627" cy="67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" h="67627" extrusionOk="0">
                      <a:moveTo>
                        <a:pt x="1048" y="0"/>
                      </a:moveTo>
                      <a:lnTo>
                        <a:pt x="0" y="1048"/>
                      </a:lnTo>
                      <a:lnTo>
                        <a:pt x="0" y="67628"/>
                      </a:lnTo>
                      <a:lnTo>
                        <a:pt x="67628" y="0"/>
                      </a:lnTo>
                      <a:lnTo>
                        <a:pt x="10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4"/>
                <p:cNvSpPr/>
                <p:nvPr/>
              </p:nvSpPr>
              <p:spPr>
                <a:xfrm>
                  <a:off x="3849687" y="4344240"/>
                  <a:ext cx="198596" cy="198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96" h="198596" extrusionOk="0">
                      <a:moveTo>
                        <a:pt x="132017" y="0"/>
                      </a:moveTo>
                      <a:lnTo>
                        <a:pt x="0" y="132017"/>
                      </a:lnTo>
                      <a:lnTo>
                        <a:pt x="0" y="198596"/>
                      </a:lnTo>
                      <a:lnTo>
                        <a:pt x="198596" y="0"/>
                      </a:lnTo>
                      <a:lnTo>
                        <a:pt x="1320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4"/>
                <p:cNvSpPr/>
                <p:nvPr/>
              </p:nvSpPr>
              <p:spPr>
                <a:xfrm>
                  <a:off x="3849687" y="4344240"/>
                  <a:ext cx="329469" cy="32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69" h="329469" extrusionOk="0">
                      <a:moveTo>
                        <a:pt x="262890" y="0"/>
                      </a:moveTo>
                      <a:lnTo>
                        <a:pt x="0" y="262890"/>
                      </a:lnTo>
                      <a:lnTo>
                        <a:pt x="0" y="329470"/>
                      </a:lnTo>
                      <a:lnTo>
                        <a:pt x="329470" y="0"/>
                      </a:lnTo>
                      <a:lnTo>
                        <a:pt x="2628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4"/>
                <p:cNvSpPr/>
                <p:nvPr/>
              </p:nvSpPr>
              <p:spPr>
                <a:xfrm>
                  <a:off x="3849687" y="4344240"/>
                  <a:ext cx="428339" cy="428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428339" extrusionOk="0">
                      <a:moveTo>
                        <a:pt x="428339" y="0"/>
                      </a:moveTo>
                      <a:lnTo>
                        <a:pt x="393859" y="0"/>
                      </a:lnTo>
                      <a:lnTo>
                        <a:pt x="0" y="393859"/>
                      </a:lnTo>
                      <a:lnTo>
                        <a:pt x="0" y="428339"/>
                      </a:lnTo>
                      <a:lnTo>
                        <a:pt x="32099" y="428339"/>
                      </a:lnTo>
                      <a:lnTo>
                        <a:pt x="428339" y="32099"/>
                      </a:lnTo>
                      <a:lnTo>
                        <a:pt x="428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4"/>
                <p:cNvSpPr/>
                <p:nvPr/>
              </p:nvSpPr>
              <p:spPr>
                <a:xfrm>
                  <a:off x="3946175" y="4440728"/>
                  <a:ext cx="331851" cy="33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51" h="331851" extrusionOk="0">
                      <a:moveTo>
                        <a:pt x="331851" y="0"/>
                      </a:moveTo>
                      <a:lnTo>
                        <a:pt x="0" y="331851"/>
                      </a:lnTo>
                      <a:lnTo>
                        <a:pt x="66580" y="331851"/>
                      </a:lnTo>
                      <a:lnTo>
                        <a:pt x="331851" y="66580"/>
                      </a:lnTo>
                      <a:lnTo>
                        <a:pt x="33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4"/>
                <p:cNvSpPr/>
                <p:nvPr/>
              </p:nvSpPr>
              <p:spPr>
                <a:xfrm>
                  <a:off x="4077048" y="4571601"/>
                  <a:ext cx="200977" cy="20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200977" extrusionOk="0">
                      <a:moveTo>
                        <a:pt x="200978" y="0"/>
                      </a:moveTo>
                      <a:lnTo>
                        <a:pt x="0" y="200978"/>
                      </a:lnTo>
                      <a:lnTo>
                        <a:pt x="66580" y="200978"/>
                      </a:lnTo>
                      <a:lnTo>
                        <a:pt x="200978" y="66580"/>
                      </a:lnTo>
                      <a:lnTo>
                        <a:pt x="2009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4"/>
                <p:cNvSpPr/>
                <p:nvPr/>
              </p:nvSpPr>
              <p:spPr>
                <a:xfrm>
                  <a:off x="4208017" y="4702570"/>
                  <a:ext cx="70008" cy="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08" h="70008" extrusionOk="0">
                      <a:moveTo>
                        <a:pt x="70009" y="0"/>
                      </a:moveTo>
                      <a:lnTo>
                        <a:pt x="0" y="70009"/>
                      </a:lnTo>
                      <a:lnTo>
                        <a:pt x="66580" y="70009"/>
                      </a:lnTo>
                      <a:lnTo>
                        <a:pt x="70009" y="66580"/>
                      </a:lnTo>
                      <a:lnTo>
                        <a:pt x="700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25"/>
          <p:cNvGrpSpPr/>
          <p:nvPr/>
        </p:nvGrpSpPr>
        <p:grpSpPr>
          <a:xfrm>
            <a:off x="-167717" y="357218"/>
            <a:ext cx="9735306" cy="4494482"/>
            <a:chOff x="-167717" y="357218"/>
            <a:chExt cx="9735306" cy="4494482"/>
          </a:xfrm>
        </p:grpSpPr>
        <p:sp>
          <p:nvSpPr>
            <p:cNvPr id="947" name="Google Shape;947;p25"/>
            <p:cNvSpPr/>
            <p:nvPr/>
          </p:nvSpPr>
          <p:spPr>
            <a:xfrm rot="-8100000">
              <a:off x="8133619" y="726980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48" name="Google Shape;948;p25"/>
            <p:cNvGrpSpPr/>
            <p:nvPr/>
          </p:nvGrpSpPr>
          <p:grpSpPr>
            <a:xfrm>
              <a:off x="-167717" y="2746439"/>
              <a:ext cx="1345206" cy="505921"/>
              <a:chOff x="5543550" y="3224212"/>
              <a:chExt cx="1101184" cy="414146"/>
            </a:xfrm>
          </p:grpSpPr>
          <p:grpSp>
            <p:nvGrpSpPr>
              <p:cNvPr id="949" name="Google Shape;949;p25"/>
              <p:cNvGrpSpPr/>
              <p:nvPr/>
            </p:nvGrpSpPr>
            <p:grpSpPr>
              <a:xfrm>
                <a:off x="5543550" y="3224212"/>
                <a:ext cx="1101089" cy="32194"/>
                <a:chOff x="5543550" y="3224212"/>
                <a:chExt cx="1101089" cy="32194"/>
              </a:xfrm>
            </p:grpSpPr>
            <p:sp>
              <p:nvSpPr>
                <p:cNvPr id="950" name="Google Shape;950;p25"/>
                <p:cNvSpPr/>
                <p:nvPr/>
              </p:nvSpPr>
              <p:spPr>
                <a:xfrm>
                  <a:off x="554355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25"/>
                <p:cNvSpPr/>
                <p:nvPr/>
              </p:nvSpPr>
              <p:spPr>
                <a:xfrm>
                  <a:off x="572176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25"/>
                <p:cNvSpPr/>
                <p:nvPr/>
              </p:nvSpPr>
              <p:spPr>
                <a:xfrm>
                  <a:off x="589988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25"/>
                <p:cNvSpPr/>
                <p:nvPr/>
              </p:nvSpPr>
              <p:spPr>
                <a:xfrm>
                  <a:off x="607809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25"/>
                <p:cNvSpPr/>
                <p:nvPr/>
              </p:nvSpPr>
              <p:spPr>
                <a:xfrm>
                  <a:off x="625621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5"/>
                <p:cNvSpPr/>
                <p:nvPr/>
              </p:nvSpPr>
              <p:spPr>
                <a:xfrm>
                  <a:off x="6434328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25"/>
                <p:cNvSpPr/>
                <p:nvPr/>
              </p:nvSpPr>
              <p:spPr>
                <a:xfrm>
                  <a:off x="6612445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57" name="Google Shape;957;p25"/>
              <p:cNvGrpSpPr/>
              <p:nvPr/>
            </p:nvGrpSpPr>
            <p:grpSpPr>
              <a:xfrm>
                <a:off x="5543550" y="3351561"/>
                <a:ext cx="1101184" cy="32194"/>
                <a:chOff x="5543550" y="3351561"/>
                <a:chExt cx="1101184" cy="32194"/>
              </a:xfrm>
            </p:grpSpPr>
            <p:sp>
              <p:nvSpPr>
                <p:cNvPr id="958" name="Google Shape;958;p25"/>
                <p:cNvSpPr/>
                <p:nvPr/>
              </p:nvSpPr>
              <p:spPr>
                <a:xfrm>
                  <a:off x="554355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5"/>
                <p:cNvSpPr/>
                <p:nvPr/>
              </p:nvSpPr>
              <p:spPr>
                <a:xfrm>
                  <a:off x="572176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25"/>
                <p:cNvSpPr/>
                <p:nvPr/>
              </p:nvSpPr>
              <p:spPr>
                <a:xfrm>
                  <a:off x="589988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25"/>
                <p:cNvSpPr/>
                <p:nvPr/>
              </p:nvSpPr>
              <p:spPr>
                <a:xfrm>
                  <a:off x="607809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25"/>
                <p:cNvSpPr/>
                <p:nvPr/>
              </p:nvSpPr>
              <p:spPr>
                <a:xfrm>
                  <a:off x="625621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25"/>
                <p:cNvSpPr/>
                <p:nvPr/>
              </p:nvSpPr>
              <p:spPr>
                <a:xfrm>
                  <a:off x="6434327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25"/>
                <p:cNvSpPr/>
                <p:nvPr/>
              </p:nvSpPr>
              <p:spPr>
                <a:xfrm>
                  <a:off x="661254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5" name="Google Shape;965;p25"/>
              <p:cNvGrpSpPr/>
              <p:nvPr/>
            </p:nvGrpSpPr>
            <p:grpSpPr>
              <a:xfrm>
                <a:off x="5543550" y="3478815"/>
                <a:ext cx="1101089" cy="32194"/>
                <a:chOff x="5543550" y="3478815"/>
                <a:chExt cx="1101089" cy="32194"/>
              </a:xfrm>
            </p:grpSpPr>
            <p:sp>
              <p:nvSpPr>
                <p:cNvPr id="966" name="Google Shape;966;p25"/>
                <p:cNvSpPr/>
                <p:nvPr/>
              </p:nvSpPr>
              <p:spPr>
                <a:xfrm>
                  <a:off x="554355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25"/>
                <p:cNvSpPr/>
                <p:nvPr/>
              </p:nvSpPr>
              <p:spPr>
                <a:xfrm>
                  <a:off x="572176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25"/>
                <p:cNvSpPr/>
                <p:nvPr/>
              </p:nvSpPr>
              <p:spPr>
                <a:xfrm>
                  <a:off x="589988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25"/>
                <p:cNvSpPr/>
                <p:nvPr/>
              </p:nvSpPr>
              <p:spPr>
                <a:xfrm>
                  <a:off x="607809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25"/>
                <p:cNvSpPr/>
                <p:nvPr/>
              </p:nvSpPr>
              <p:spPr>
                <a:xfrm>
                  <a:off x="625621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25"/>
                <p:cNvSpPr/>
                <p:nvPr/>
              </p:nvSpPr>
              <p:spPr>
                <a:xfrm>
                  <a:off x="6434328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25"/>
                <p:cNvSpPr/>
                <p:nvPr/>
              </p:nvSpPr>
              <p:spPr>
                <a:xfrm>
                  <a:off x="6612445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3" name="Google Shape;973;p25"/>
              <p:cNvGrpSpPr/>
              <p:nvPr/>
            </p:nvGrpSpPr>
            <p:grpSpPr>
              <a:xfrm>
                <a:off x="5543550" y="3606164"/>
                <a:ext cx="1101184" cy="32194"/>
                <a:chOff x="5543550" y="3606164"/>
                <a:chExt cx="1101184" cy="32194"/>
              </a:xfrm>
            </p:grpSpPr>
            <p:sp>
              <p:nvSpPr>
                <p:cNvPr id="974" name="Google Shape;974;p25"/>
                <p:cNvSpPr/>
                <p:nvPr/>
              </p:nvSpPr>
              <p:spPr>
                <a:xfrm>
                  <a:off x="554355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25"/>
                <p:cNvSpPr/>
                <p:nvPr/>
              </p:nvSpPr>
              <p:spPr>
                <a:xfrm>
                  <a:off x="572176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25"/>
                <p:cNvSpPr/>
                <p:nvPr/>
              </p:nvSpPr>
              <p:spPr>
                <a:xfrm>
                  <a:off x="589988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25"/>
                <p:cNvSpPr/>
                <p:nvPr/>
              </p:nvSpPr>
              <p:spPr>
                <a:xfrm>
                  <a:off x="607809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25"/>
                <p:cNvSpPr/>
                <p:nvPr/>
              </p:nvSpPr>
              <p:spPr>
                <a:xfrm>
                  <a:off x="625621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25"/>
                <p:cNvSpPr/>
                <p:nvPr/>
              </p:nvSpPr>
              <p:spPr>
                <a:xfrm>
                  <a:off x="6434327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25"/>
                <p:cNvSpPr/>
                <p:nvPr/>
              </p:nvSpPr>
              <p:spPr>
                <a:xfrm>
                  <a:off x="661254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81" name="Google Shape;981;p25"/>
            <p:cNvGrpSpPr/>
            <p:nvPr/>
          </p:nvGrpSpPr>
          <p:grpSpPr>
            <a:xfrm rot="5400000">
              <a:off x="2017446" y="47257"/>
              <a:ext cx="355563" cy="975487"/>
              <a:chOff x="9018495" y="2602177"/>
              <a:chExt cx="269366" cy="738949"/>
            </a:xfrm>
          </p:grpSpPr>
          <p:sp>
            <p:nvSpPr>
              <p:cNvPr id="982" name="Google Shape;982;p25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4" name="Google Shape;984;p25"/>
            <p:cNvGrpSpPr/>
            <p:nvPr/>
          </p:nvGrpSpPr>
          <p:grpSpPr>
            <a:xfrm>
              <a:off x="2140729" y="3915037"/>
              <a:ext cx="1257196" cy="936663"/>
              <a:chOff x="1607329" y="4067437"/>
              <a:chExt cx="1257196" cy="936663"/>
            </a:xfrm>
          </p:grpSpPr>
          <p:sp>
            <p:nvSpPr>
              <p:cNvPr id="985" name="Google Shape;985;p25"/>
              <p:cNvSpPr/>
              <p:nvPr/>
            </p:nvSpPr>
            <p:spPr>
              <a:xfrm>
                <a:off x="2160425" y="4304500"/>
                <a:ext cx="704100" cy="699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ans"/>
                  <a:ea typeface="Noto Sans"/>
                  <a:cs typeface="Noto Sans"/>
                  <a:sym typeface="Noto Sans"/>
                </a:endParaRPr>
              </a:p>
            </p:txBody>
          </p:sp>
          <p:grpSp>
            <p:nvGrpSpPr>
              <p:cNvPr id="986" name="Google Shape;986;p25"/>
              <p:cNvGrpSpPr/>
              <p:nvPr/>
            </p:nvGrpSpPr>
            <p:grpSpPr>
              <a:xfrm>
                <a:off x="1607329" y="4067437"/>
                <a:ext cx="699735" cy="699692"/>
                <a:chOff x="3849687" y="4344240"/>
                <a:chExt cx="428339" cy="428339"/>
              </a:xfrm>
            </p:grpSpPr>
            <p:sp>
              <p:nvSpPr>
                <p:cNvPr id="987" name="Google Shape;987;p25"/>
                <p:cNvSpPr/>
                <p:nvPr/>
              </p:nvSpPr>
              <p:spPr>
                <a:xfrm>
                  <a:off x="3849687" y="4344240"/>
                  <a:ext cx="67627" cy="67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" h="67627" extrusionOk="0">
                      <a:moveTo>
                        <a:pt x="1048" y="0"/>
                      </a:moveTo>
                      <a:lnTo>
                        <a:pt x="0" y="1048"/>
                      </a:lnTo>
                      <a:lnTo>
                        <a:pt x="0" y="67628"/>
                      </a:lnTo>
                      <a:lnTo>
                        <a:pt x="67628" y="0"/>
                      </a:lnTo>
                      <a:lnTo>
                        <a:pt x="10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5"/>
                <p:cNvSpPr/>
                <p:nvPr/>
              </p:nvSpPr>
              <p:spPr>
                <a:xfrm>
                  <a:off x="3849687" y="4344240"/>
                  <a:ext cx="198596" cy="198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96" h="198596" extrusionOk="0">
                      <a:moveTo>
                        <a:pt x="132017" y="0"/>
                      </a:moveTo>
                      <a:lnTo>
                        <a:pt x="0" y="132017"/>
                      </a:lnTo>
                      <a:lnTo>
                        <a:pt x="0" y="198596"/>
                      </a:lnTo>
                      <a:lnTo>
                        <a:pt x="198596" y="0"/>
                      </a:lnTo>
                      <a:lnTo>
                        <a:pt x="1320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25"/>
                <p:cNvSpPr/>
                <p:nvPr/>
              </p:nvSpPr>
              <p:spPr>
                <a:xfrm>
                  <a:off x="3849687" y="4344240"/>
                  <a:ext cx="329469" cy="32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69" h="329469" extrusionOk="0">
                      <a:moveTo>
                        <a:pt x="262890" y="0"/>
                      </a:moveTo>
                      <a:lnTo>
                        <a:pt x="0" y="262890"/>
                      </a:lnTo>
                      <a:lnTo>
                        <a:pt x="0" y="329470"/>
                      </a:lnTo>
                      <a:lnTo>
                        <a:pt x="329470" y="0"/>
                      </a:lnTo>
                      <a:lnTo>
                        <a:pt x="2628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5"/>
                <p:cNvSpPr/>
                <p:nvPr/>
              </p:nvSpPr>
              <p:spPr>
                <a:xfrm>
                  <a:off x="3849687" y="4344240"/>
                  <a:ext cx="428339" cy="428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428339" extrusionOk="0">
                      <a:moveTo>
                        <a:pt x="428339" y="0"/>
                      </a:moveTo>
                      <a:lnTo>
                        <a:pt x="393859" y="0"/>
                      </a:lnTo>
                      <a:lnTo>
                        <a:pt x="0" y="393859"/>
                      </a:lnTo>
                      <a:lnTo>
                        <a:pt x="0" y="428339"/>
                      </a:lnTo>
                      <a:lnTo>
                        <a:pt x="32099" y="428339"/>
                      </a:lnTo>
                      <a:lnTo>
                        <a:pt x="428339" y="32099"/>
                      </a:lnTo>
                      <a:lnTo>
                        <a:pt x="428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25"/>
                <p:cNvSpPr/>
                <p:nvPr/>
              </p:nvSpPr>
              <p:spPr>
                <a:xfrm>
                  <a:off x="3946175" y="4440728"/>
                  <a:ext cx="331851" cy="33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51" h="331851" extrusionOk="0">
                      <a:moveTo>
                        <a:pt x="331851" y="0"/>
                      </a:moveTo>
                      <a:lnTo>
                        <a:pt x="0" y="331851"/>
                      </a:lnTo>
                      <a:lnTo>
                        <a:pt x="66580" y="331851"/>
                      </a:lnTo>
                      <a:lnTo>
                        <a:pt x="331851" y="66580"/>
                      </a:lnTo>
                      <a:lnTo>
                        <a:pt x="33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25"/>
                <p:cNvSpPr/>
                <p:nvPr/>
              </p:nvSpPr>
              <p:spPr>
                <a:xfrm>
                  <a:off x="4077048" y="4571601"/>
                  <a:ext cx="200977" cy="20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200977" extrusionOk="0">
                      <a:moveTo>
                        <a:pt x="200978" y="0"/>
                      </a:moveTo>
                      <a:lnTo>
                        <a:pt x="0" y="200978"/>
                      </a:lnTo>
                      <a:lnTo>
                        <a:pt x="66580" y="200978"/>
                      </a:lnTo>
                      <a:lnTo>
                        <a:pt x="200978" y="66580"/>
                      </a:lnTo>
                      <a:lnTo>
                        <a:pt x="2009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25"/>
                <p:cNvSpPr/>
                <p:nvPr/>
              </p:nvSpPr>
              <p:spPr>
                <a:xfrm>
                  <a:off x="4208017" y="4702570"/>
                  <a:ext cx="70008" cy="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08" h="70008" extrusionOk="0">
                      <a:moveTo>
                        <a:pt x="70009" y="0"/>
                      </a:moveTo>
                      <a:lnTo>
                        <a:pt x="0" y="70009"/>
                      </a:lnTo>
                      <a:lnTo>
                        <a:pt x="66580" y="70009"/>
                      </a:lnTo>
                      <a:lnTo>
                        <a:pt x="70009" y="66580"/>
                      </a:lnTo>
                      <a:lnTo>
                        <a:pt x="700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94" name="Google Shape;994;p25"/>
            <p:cNvGrpSpPr/>
            <p:nvPr/>
          </p:nvGrpSpPr>
          <p:grpSpPr>
            <a:xfrm rot="10800000">
              <a:off x="7907363" y="3565024"/>
              <a:ext cx="838528" cy="669070"/>
              <a:chOff x="306863" y="196962"/>
              <a:chExt cx="838528" cy="669070"/>
            </a:xfrm>
          </p:grpSpPr>
          <p:grpSp>
            <p:nvGrpSpPr>
              <p:cNvPr id="995" name="Google Shape;995;p25"/>
              <p:cNvGrpSpPr/>
              <p:nvPr/>
            </p:nvGrpSpPr>
            <p:grpSpPr>
              <a:xfrm>
                <a:off x="306863" y="203950"/>
                <a:ext cx="662082" cy="662082"/>
                <a:chOff x="2511425" y="2762250"/>
                <a:chExt cx="662082" cy="662082"/>
              </a:xfrm>
            </p:grpSpPr>
            <p:sp>
              <p:nvSpPr>
                <p:cNvPr id="996" name="Google Shape;996;p25"/>
                <p:cNvSpPr/>
                <p:nvPr/>
              </p:nvSpPr>
              <p:spPr>
                <a:xfrm>
                  <a:off x="2998152" y="2800635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78581" y="58293"/>
                      </a:moveTo>
                      <a:cubicBezTo>
                        <a:pt x="54769" y="34481"/>
                        <a:pt x="28194" y="15049"/>
                        <a:pt x="0" y="0"/>
                      </a:cubicBezTo>
                      <a:lnTo>
                        <a:pt x="136874" y="136874"/>
                      </a:lnTo>
                      <a:cubicBezTo>
                        <a:pt x="121825" y="108585"/>
                        <a:pt x="102394" y="82105"/>
                        <a:pt x="78581" y="58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25"/>
                <p:cNvSpPr/>
                <p:nvPr/>
              </p:nvSpPr>
              <p:spPr>
                <a:xfrm>
                  <a:off x="2885852" y="2764726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0987" y="260699"/>
                      </a:moveTo>
                      <a:lnTo>
                        <a:pt x="24479" y="4191"/>
                      </a:lnTo>
                      <a:cubicBezTo>
                        <a:pt x="16383" y="2477"/>
                        <a:pt x="8191" y="1143"/>
                        <a:pt x="0" y="0"/>
                      </a:cubicBezTo>
                      <a:lnTo>
                        <a:pt x="285179" y="285179"/>
                      </a:lnTo>
                      <a:cubicBezTo>
                        <a:pt x="284131" y="276987"/>
                        <a:pt x="282702" y="268796"/>
                        <a:pt x="280987" y="2606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25"/>
                <p:cNvSpPr/>
                <p:nvPr/>
              </p:nvSpPr>
              <p:spPr>
                <a:xfrm>
                  <a:off x="2808319" y="2762250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46234"/>
                      </a:moveTo>
                      <a:lnTo>
                        <a:pt x="18955" y="0"/>
                      </a:lnTo>
                      <a:cubicBezTo>
                        <a:pt x="12668" y="286"/>
                        <a:pt x="6286" y="762"/>
                        <a:pt x="0" y="1429"/>
                      </a:cubicBezTo>
                      <a:lnTo>
                        <a:pt x="363760" y="365189"/>
                      </a:lnTo>
                      <a:cubicBezTo>
                        <a:pt x="364427" y="358902"/>
                        <a:pt x="364903" y="352616"/>
                        <a:pt x="365189" y="3462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25"/>
                <p:cNvSpPr/>
                <p:nvPr/>
              </p:nvSpPr>
              <p:spPr>
                <a:xfrm>
                  <a:off x="2744787" y="2772155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02908"/>
                      </a:moveTo>
                      <a:lnTo>
                        <a:pt x="15907" y="0"/>
                      </a:lnTo>
                      <a:cubicBezTo>
                        <a:pt x="10573" y="1333"/>
                        <a:pt x="5334" y="2858"/>
                        <a:pt x="0" y="4477"/>
                      </a:cubicBezTo>
                      <a:lnTo>
                        <a:pt x="414338" y="418814"/>
                      </a:lnTo>
                      <a:cubicBezTo>
                        <a:pt x="415957" y="413576"/>
                        <a:pt x="417481" y="408242"/>
                        <a:pt x="418814" y="402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25"/>
                <p:cNvSpPr/>
                <p:nvPr/>
              </p:nvSpPr>
              <p:spPr>
                <a:xfrm>
                  <a:off x="2690494" y="2792063"/>
                  <a:ext cx="453199" cy="453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04" extrusionOk="0">
                      <a:moveTo>
                        <a:pt x="453199" y="439484"/>
                      </a:moveTo>
                      <a:lnTo>
                        <a:pt x="13716" y="0"/>
                      </a:lnTo>
                      <a:cubicBezTo>
                        <a:pt x="9144" y="2095"/>
                        <a:pt x="4572" y="4381"/>
                        <a:pt x="0" y="6667"/>
                      </a:cubicBezTo>
                      <a:lnTo>
                        <a:pt x="446437" y="453104"/>
                      </a:lnTo>
                      <a:cubicBezTo>
                        <a:pt x="448723" y="448628"/>
                        <a:pt x="451009" y="444056"/>
                        <a:pt x="453104" y="4393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25"/>
                <p:cNvSpPr/>
                <p:nvPr/>
              </p:nvSpPr>
              <p:spPr>
                <a:xfrm>
                  <a:off x="2643632" y="2819685"/>
                  <a:ext cx="472439" cy="47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39" h="472440" extrusionOk="0">
                      <a:moveTo>
                        <a:pt x="472440" y="460629"/>
                      </a:moveTo>
                      <a:lnTo>
                        <a:pt x="11811" y="0"/>
                      </a:lnTo>
                      <a:cubicBezTo>
                        <a:pt x="7810" y="2762"/>
                        <a:pt x="3905" y="5524"/>
                        <a:pt x="0" y="8477"/>
                      </a:cubicBezTo>
                      <a:lnTo>
                        <a:pt x="463963" y="472440"/>
                      </a:lnTo>
                      <a:cubicBezTo>
                        <a:pt x="466916" y="468535"/>
                        <a:pt x="469773" y="464630"/>
                        <a:pt x="472440" y="4606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25"/>
                <p:cNvSpPr/>
                <p:nvPr/>
              </p:nvSpPr>
              <p:spPr>
                <a:xfrm>
                  <a:off x="2603055" y="2853975"/>
                  <a:ext cx="478726" cy="478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26" h="478726" extrusionOk="0">
                      <a:moveTo>
                        <a:pt x="473678" y="473583"/>
                      </a:moveTo>
                      <a:cubicBezTo>
                        <a:pt x="475393" y="471868"/>
                        <a:pt x="477012" y="470154"/>
                        <a:pt x="478727" y="468440"/>
                      </a:cubicBezTo>
                      <a:lnTo>
                        <a:pt x="10192" y="0"/>
                      </a:lnTo>
                      <a:cubicBezTo>
                        <a:pt x="8477" y="1619"/>
                        <a:pt x="6763" y="3334"/>
                        <a:pt x="5048" y="5048"/>
                      </a:cubicBezTo>
                      <a:cubicBezTo>
                        <a:pt x="3334" y="6763"/>
                        <a:pt x="1715" y="8477"/>
                        <a:pt x="0" y="10192"/>
                      </a:cubicBezTo>
                      <a:lnTo>
                        <a:pt x="468535" y="478727"/>
                      </a:lnTo>
                      <a:cubicBezTo>
                        <a:pt x="470249" y="477107"/>
                        <a:pt x="471964" y="475393"/>
                        <a:pt x="473678" y="4736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25"/>
                <p:cNvSpPr/>
                <p:nvPr/>
              </p:nvSpPr>
              <p:spPr>
                <a:xfrm>
                  <a:off x="2568860" y="2894457"/>
                  <a:ext cx="472440" cy="47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40" h="472439" extrusionOk="0">
                      <a:moveTo>
                        <a:pt x="472440" y="463868"/>
                      </a:moveTo>
                      <a:lnTo>
                        <a:pt x="8477" y="0"/>
                      </a:lnTo>
                      <a:cubicBezTo>
                        <a:pt x="5524" y="3905"/>
                        <a:pt x="2667" y="7810"/>
                        <a:pt x="0" y="11811"/>
                      </a:cubicBezTo>
                      <a:lnTo>
                        <a:pt x="460629" y="472440"/>
                      </a:lnTo>
                      <a:cubicBezTo>
                        <a:pt x="464630" y="469678"/>
                        <a:pt x="468535" y="466916"/>
                        <a:pt x="472440" y="4639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25"/>
                <p:cNvSpPr/>
                <p:nvPr/>
              </p:nvSpPr>
              <p:spPr>
                <a:xfrm>
                  <a:off x="2541238" y="2941319"/>
                  <a:ext cx="453199" cy="45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99" extrusionOk="0">
                      <a:moveTo>
                        <a:pt x="453104" y="446532"/>
                      </a:moveTo>
                      <a:lnTo>
                        <a:pt x="6667" y="0"/>
                      </a:lnTo>
                      <a:cubicBezTo>
                        <a:pt x="4381" y="4477"/>
                        <a:pt x="2095" y="9049"/>
                        <a:pt x="0" y="13716"/>
                      </a:cubicBezTo>
                      <a:lnTo>
                        <a:pt x="439484" y="453199"/>
                      </a:lnTo>
                      <a:cubicBezTo>
                        <a:pt x="444056" y="451104"/>
                        <a:pt x="448628" y="448818"/>
                        <a:pt x="453200" y="4465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25"/>
                <p:cNvSpPr/>
                <p:nvPr/>
              </p:nvSpPr>
              <p:spPr>
                <a:xfrm>
                  <a:off x="2521235" y="2995612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14338"/>
                      </a:moveTo>
                      <a:lnTo>
                        <a:pt x="4477" y="0"/>
                      </a:lnTo>
                      <a:cubicBezTo>
                        <a:pt x="2858" y="5239"/>
                        <a:pt x="1333" y="10573"/>
                        <a:pt x="0" y="15907"/>
                      </a:cubicBezTo>
                      <a:lnTo>
                        <a:pt x="402908" y="418814"/>
                      </a:lnTo>
                      <a:cubicBezTo>
                        <a:pt x="408242" y="417481"/>
                        <a:pt x="413480" y="415957"/>
                        <a:pt x="418814" y="4143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25"/>
                <p:cNvSpPr/>
                <p:nvPr/>
              </p:nvSpPr>
              <p:spPr>
                <a:xfrm>
                  <a:off x="2511425" y="3059144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63665"/>
                      </a:moveTo>
                      <a:lnTo>
                        <a:pt x="1429" y="0"/>
                      </a:lnTo>
                      <a:cubicBezTo>
                        <a:pt x="762" y="6286"/>
                        <a:pt x="286" y="12573"/>
                        <a:pt x="0" y="18955"/>
                      </a:cubicBezTo>
                      <a:lnTo>
                        <a:pt x="346234" y="365189"/>
                      </a:lnTo>
                      <a:cubicBezTo>
                        <a:pt x="352520" y="364903"/>
                        <a:pt x="358902" y="364427"/>
                        <a:pt x="365189" y="3637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25"/>
                <p:cNvSpPr/>
                <p:nvPr/>
              </p:nvSpPr>
              <p:spPr>
                <a:xfrm>
                  <a:off x="2513901" y="3136582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5179" y="285179"/>
                      </a:moveTo>
                      <a:lnTo>
                        <a:pt x="0" y="0"/>
                      </a:lnTo>
                      <a:cubicBezTo>
                        <a:pt x="1048" y="8192"/>
                        <a:pt x="2477" y="16383"/>
                        <a:pt x="4191" y="24479"/>
                      </a:cubicBezTo>
                      <a:lnTo>
                        <a:pt x="260699" y="280988"/>
                      </a:lnTo>
                      <a:cubicBezTo>
                        <a:pt x="268796" y="282702"/>
                        <a:pt x="276987" y="284036"/>
                        <a:pt x="285179" y="2851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25"/>
                <p:cNvSpPr/>
                <p:nvPr/>
              </p:nvSpPr>
              <p:spPr>
                <a:xfrm>
                  <a:off x="2549810" y="3248977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0" y="0"/>
                      </a:moveTo>
                      <a:cubicBezTo>
                        <a:pt x="15049" y="28289"/>
                        <a:pt x="34481" y="54769"/>
                        <a:pt x="58293" y="78581"/>
                      </a:cubicBezTo>
                      <a:cubicBezTo>
                        <a:pt x="82105" y="102394"/>
                        <a:pt x="108680" y="121825"/>
                        <a:pt x="136874" y="1368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09" name="Google Shape;1009;p25"/>
              <p:cNvSpPr/>
              <p:nvPr/>
            </p:nvSpPr>
            <p:spPr>
              <a:xfrm rot="-8100000">
                <a:off x="849890" y="247662"/>
                <a:ext cx="244800" cy="244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4068700" y="2352601"/>
            <a:ext cx="4360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>
            <a:off x="7339000" y="1474499"/>
            <a:ext cx="1089900" cy="95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78" name="Google Shape;78;p3"/>
          <p:cNvGrpSpPr/>
          <p:nvPr/>
        </p:nvGrpSpPr>
        <p:grpSpPr>
          <a:xfrm>
            <a:off x="306863" y="-551650"/>
            <a:ext cx="8293433" cy="5491195"/>
            <a:chOff x="306863" y="-551650"/>
            <a:chExt cx="8293433" cy="5491195"/>
          </a:xfrm>
        </p:grpSpPr>
        <p:sp>
          <p:nvSpPr>
            <p:cNvPr id="79" name="Google Shape;79;p3"/>
            <p:cNvSpPr/>
            <p:nvPr/>
          </p:nvSpPr>
          <p:spPr>
            <a:xfrm rot="-8100000">
              <a:off x="3656594" y="-305620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0" name="Google Shape;80;p3"/>
            <p:cNvGrpSpPr/>
            <p:nvPr/>
          </p:nvGrpSpPr>
          <p:grpSpPr>
            <a:xfrm>
              <a:off x="306863" y="4270474"/>
              <a:ext cx="838528" cy="669070"/>
              <a:chOff x="306863" y="196962"/>
              <a:chExt cx="838528" cy="669070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>
                <a:off x="306863" y="203950"/>
                <a:ext cx="662082" cy="662082"/>
                <a:chOff x="2511425" y="2762250"/>
                <a:chExt cx="662082" cy="662082"/>
              </a:xfrm>
            </p:grpSpPr>
            <p:sp>
              <p:nvSpPr>
                <p:cNvPr id="82" name="Google Shape;82;p3"/>
                <p:cNvSpPr/>
                <p:nvPr/>
              </p:nvSpPr>
              <p:spPr>
                <a:xfrm>
                  <a:off x="2998152" y="2800635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78581" y="58293"/>
                      </a:moveTo>
                      <a:cubicBezTo>
                        <a:pt x="54769" y="34481"/>
                        <a:pt x="28194" y="15049"/>
                        <a:pt x="0" y="0"/>
                      </a:cubicBezTo>
                      <a:lnTo>
                        <a:pt x="136874" y="136874"/>
                      </a:lnTo>
                      <a:cubicBezTo>
                        <a:pt x="121825" y="108585"/>
                        <a:pt x="102394" y="82105"/>
                        <a:pt x="78581" y="58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2885852" y="2764726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0987" y="260699"/>
                      </a:moveTo>
                      <a:lnTo>
                        <a:pt x="24479" y="4191"/>
                      </a:lnTo>
                      <a:cubicBezTo>
                        <a:pt x="16383" y="2477"/>
                        <a:pt x="8191" y="1143"/>
                        <a:pt x="0" y="0"/>
                      </a:cubicBezTo>
                      <a:lnTo>
                        <a:pt x="285179" y="285179"/>
                      </a:lnTo>
                      <a:cubicBezTo>
                        <a:pt x="284131" y="276987"/>
                        <a:pt x="282702" y="268796"/>
                        <a:pt x="280987" y="2606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2808319" y="2762250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46234"/>
                      </a:moveTo>
                      <a:lnTo>
                        <a:pt x="18955" y="0"/>
                      </a:lnTo>
                      <a:cubicBezTo>
                        <a:pt x="12668" y="286"/>
                        <a:pt x="6286" y="762"/>
                        <a:pt x="0" y="1429"/>
                      </a:cubicBezTo>
                      <a:lnTo>
                        <a:pt x="363760" y="365189"/>
                      </a:lnTo>
                      <a:cubicBezTo>
                        <a:pt x="364427" y="358902"/>
                        <a:pt x="364903" y="352616"/>
                        <a:pt x="365189" y="3462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2744787" y="2772155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02908"/>
                      </a:moveTo>
                      <a:lnTo>
                        <a:pt x="15907" y="0"/>
                      </a:lnTo>
                      <a:cubicBezTo>
                        <a:pt x="10573" y="1333"/>
                        <a:pt x="5334" y="2858"/>
                        <a:pt x="0" y="4477"/>
                      </a:cubicBezTo>
                      <a:lnTo>
                        <a:pt x="414338" y="418814"/>
                      </a:lnTo>
                      <a:cubicBezTo>
                        <a:pt x="415957" y="413576"/>
                        <a:pt x="417481" y="408242"/>
                        <a:pt x="418814" y="402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2690494" y="2792063"/>
                  <a:ext cx="453199" cy="453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04" extrusionOk="0">
                      <a:moveTo>
                        <a:pt x="453199" y="439484"/>
                      </a:moveTo>
                      <a:lnTo>
                        <a:pt x="13716" y="0"/>
                      </a:lnTo>
                      <a:cubicBezTo>
                        <a:pt x="9144" y="2095"/>
                        <a:pt x="4572" y="4381"/>
                        <a:pt x="0" y="6667"/>
                      </a:cubicBezTo>
                      <a:lnTo>
                        <a:pt x="446437" y="453104"/>
                      </a:lnTo>
                      <a:cubicBezTo>
                        <a:pt x="448723" y="448628"/>
                        <a:pt x="451009" y="444056"/>
                        <a:pt x="453104" y="4393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2643632" y="2819685"/>
                  <a:ext cx="472439" cy="47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39" h="472440" extrusionOk="0">
                      <a:moveTo>
                        <a:pt x="472440" y="460629"/>
                      </a:moveTo>
                      <a:lnTo>
                        <a:pt x="11811" y="0"/>
                      </a:lnTo>
                      <a:cubicBezTo>
                        <a:pt x="7810" y="2762"/>
                        <a:pt x="3905" y="5524"/>
                        <a:pt x="0" y="8477"/>
                      </a:cubicBezTo>
                      <a:lnTo>
                        <a:pt x="463963" y="472440"/>
                      </a:lnTo>
                      <a:cubicBezTo>
                        <a:pt x="466916" y="468535"/>
                        <a:pt x="469773" y="464630"/>
                        <a:pt x="472440" y="4606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>
                  <a:off x="2603055" y="2853975"/>
                  <a:ext cx="478726" cy="478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26" h="478726" extrusionOk="0">
                      <a:moveTo>
                        <a:pt x="473678" y="473583"/>
                      </a:moveTo>
                      <a:cubicBezTo>
                        <a:pt x="475393" y="471868"/>
                        <a:pt x="477012" y="470154"/>
                        <a:pt x="478727" y="468440"/>
                      </a:cubicBezTo>
                      <a:lnTo>
                        <a:pt x="10192" y="0"/>
                      </a:lnTo>
                      <a:cubicBezTo>
                        <a:pt x="8477" y="1619"/>
                        <a:pt x="6763" y="3334"/>
                        <a:pt x="5048" y="5048"/>
                      </a:cubicBezTo>
                      <a:cubicBezTo>
                        <a:pt x="3334" y="6763"/>
                        <a:pt x="1715" y="8477"/>
                        <a:pt x="0" y="10192"/>
                      </a:cubicBezTo>
                      <a:lnTo>
                        <a:pt x="468535" y="478727"/>
                      </a:lnTo>
                      <a:cubicBezTo>
                        <a:pt x="470249" y="477107"/>
                        <a:pt x="471964" y="475393"/>
                        <a:pt x="473678" y="4736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>
                  <a:off x="2568860" y="2894457"/>
                  <a:ext cx="472440" cy="47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40" h="472439" extrusionOk="0">
                      <a:moveTo>
                        <a:pt x="472440" y="463868"/>
                      </a:moveTo>
                      <a:lnTo>
                        <a:pt x="8477" y="0"/>
                      </a:lnTo>
                      <a:cubicBezTo>
                        <a:pt x="5524" y="3905"/>
                        <a:pt x="2667" y="7810"/>
                        <a:pt x="0" y="11811"/>
                      </a:cubicBezTo>
                      <a:lnTo>
                        <a:pt x="460629" y="472440"/>
                      </a:lnTo>
                      <a:cubicBezTo>
                        <a:pt x="464630" y="469678"/>
                        <a:pt x="468535" y="466916"/>
                        <a:pt x="472440" y="4639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3"/>
                <p:cNvSpPr/>
                <p:nvPr/>
              </p:nvSpPr>
              <p:spPr>
                <a:xfrm>
                  <a:off x="2541238" y="2941319"/>
                  <a:ext cx="453199" cy="45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99" extrusionOk="0">
                      <a:moveTo>
                        <a:pt x="453104" y="446532"/>
                      </a:moveTo>
                      <a:lnTo>
                        <a:pt x="6667" y="0"/>
                      </a:lnTo>
                      <a:cubicBezTo>
                        <a:pt x="4381" y="4477"/>
                        <a:pt x="2095" y="9049"/>
                        <a:pt x="0" y="13716"/>
                      </a:cubicBezTo>
                      <a:lnTo>
                        <a:pt x="439484" y="453199"/>
                      </a:lnTo>
                      <a:cubicBezTo>
                        <a:pt x="444056" y="451104"/>
                        <a:pt x="448628" y="448818"/>
                        <a:pt x="453200" y="4465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>
                  <a:off x="2521235" y="2995612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14338"/>
                      </a:moveTo>
                      <a:lnTo>
                        <a:pt x="4477" y="0"/>
                      </a:lnTo>
                      <a:cubicBezTo>
                        <a:pt x="2858" y="5239"/>
                        <a:pt x="1333" y="10573"/>
                        <a:pt x="0" y="15907"/>
                      </a:cubicBezTo>
                      <a:lnTo>
                        <a:pt x="402908" y="418814"/>
                      </a:lnTo>
                      <a:cubicBezTo>
                        <a:pt x="408242" y="417481"/>
                        <a:pt x="413480" y="415957"/>
                        <a:pt x="418814" y="4143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>
                  <a:off x="2511425" y="3059144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63665"/>
                      </a:moveTo>
                      <a:lnTo>
                        <a:pt x="1429" y="0"/>
                      </a:lnTo>
                      <a:cubicBezTo>
                        <a:pt x="762" y="6286"/>
                        <a:pt x="286" y="12573"/>
                        <a:pt x="0" y="18955"/>
                      </a:cubicBezTo>
                      <a:lnTo>
                        <a:pt x="346234" y="365189"/>
                      </a:lnTo>
                      <a:cubicBezTo>
                        <a:pt x="352520" y="364903"/>
                        <a:pt x="358902" y="364427"/>
                        <a:pt x="365189" y="3637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>
                  <a:off x="2513901" y="3136582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5179" y="285179"/>
                      </a:moveTo>
                      <a:lnTo>
                        <a:pt x="0" y="0"/>
                      </a:lnTo>
                      <a:cubicBezTo>
                        <a:pt x="1048" y="8192"/>
                        <a:pt x="2477" y="16383"/>
                        <a:pt x="4191" y="24479"/>
                      </a:cubicBezTo>
                      <a:lnTo>
                        <a:pt x="260699" y="280988"/>
                      </a:lnTo>
                      <a:cubicBezTo>
                        <a:pt x="268796" y="282702"/>
                        <a:pt x="276987" y="284036"/>
                        <a:pt x="285179" y="2851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2549810" y="3248977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0" y="0"/>
                      </a:moveTo>
                      <a:cubicBezTo>
                        <a:pt x="15049" y="28289"/>
                        <a:pt x="34481" y="54769"/>
                        <a:pt x="58293" y="78581"/>
                      </a:cubicBezTo>
                      <a:cubicBezTo>
                        <a:pt x="82105" y="102394"/>
                        <a:pt x="108680" y="121825"/>
                        <a:pt x="136874" y="1368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5" name="Google Shape;95;p3"/>
              <p:cNvSpPr/>
              <p:nvPr/>
            </p:nvSpPr>
            <p:spPr>
              <a:xfrm rot="-8100000">
                <a:off x="849890" y="247662"/>
                <a:ext cx="244800" cy="244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6" name="Google Shape;96;p3"/>
            <p:cNvGrpSpPr/>
            <p:nvPr/>
          </p:nvGrpSpPr>
          <p:grpSpPr>
            <a:xfrm rot="5400000">
              <a:off x="7934771" y="47257"/>
              <a:ext cx="355563" cy="975487"/>
              <a:chOff x="9018495" y="2602177"/>
              <a:chExt cx="269366" cy="738949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517629" y="183275"/>
              <a:ext cx="1235021" cy="1152429"/>
              <a:chOff x="517629" y="183275"/>
              <a:chExt cx="1235021" cy="1152429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1048550" y="183275"/>
                <a:ext cx="704100" cy="699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ans"/>
                  <a:ea typeface="Noto Sans"/>
                  <a:cs typeface="Noto Sans"/>
                  <a:sym typeface="Noto Sans"/>
                </a:endParaRPr>
              </a:p>
            </p:txBody>
          </p:sp>
          <p:grpSp>
            <p:nvGrpSpPr>
              <p:cNvPr id="101" name="Google Shape;101;p3"/>
              <p:cNvGrpSpPr/>
              <p:nvPr/>
            </p:nvGrpSpPr>
            <p:grpSpPr>
              <a:xfrm>
                <a:off x="517629" y="636012"/>
                <a:ext cx="699735" cy="699692"/>
                <a:chOff x="3849687" y="4344240"/>
                <a:chExt cx="428339" cy="428339"/>
              </a:xfrm>
            </p:grpSpPr>
            <p:sp>
              <p:nvSpPr>
                <p:cNvPr id="102" name="Google Shape;102;p3"/>
                <p:cNvSpPr/>
                <p:nvPr/>
              </p:nvSpPr>
              <p:spPr>
                <a:xfrm>
                  <a:off x="3849687" y="4344240"/>
                  <a:ext cx="67627" cy="67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" h="67627" extrusionOk="0">
                      <a:moveTo>
                        <a:pt x="1048" y="0"/>
                      </a:moveTo>
                      <a:lnTo>
                        <a:pt x="0" y="1048"/>
                      </a:lnTo>
                      <a:lnTo>
                        <a:pt x="0" y="67628"/>
                      </a:lnTo>
                      <a:lnTo>
                        <a:pt x="67628" y="0"/>
                      </a:lnTo>
                      <a:lnTo>
                        <a:pt x="10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3849687" y="4344240"/>
                  <a:ext cx="198596" cy="198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96" h="198596" extrusionOk="0">
                      <a:moveTo>
                        <a:pt x="132017" y="0"/>
                      </a:moveTo>
                      <a:lnTo>
                        <a:pt x="0" y="132017"/>
                      </a:lnTo>
                      <a:lnTo>
                        <a:pt x="0" y="198596"/>
                      </a:lnTo>
                      <a:lnTo>
                        <a:pt x="198596" y="0"/>
                      </a:lnTo>
                      <a:lnTo>
                        <a:pt x="1320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3"/>
                <p:cNvSpPr/>
                <p:nvPr/>
              </p:nvSpPr>
              <p:spPr>
                <a:xfrm>
                  <a:off x="3849687" y="4344240"/>
                  <a:ext cx="329469" cy="32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69" h="329469" extrusionOk="0">
                      <a:moveTo>
                        <a:pt x="262890" y="0"/>
                      </a:moveTo>
                      <a:lnTo>
                        <a:pt x="0" y="262890"/>
                      </a:lnTo>
                      <a:lnTo>
                        <a:pt x="0" y="329470"/>
                      </a:lnTo>
                      <a:lnTo>
                        <a:pt x="329470" y="0"/>
                      </a:lnTo>
                      <a:lnTo>
                        <a:pt x="2628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3"/>
                <p:cNvSpPr/>
                <p:nvPr/>
              </p:nvSpPr>
              <p:spPr>
                <a:xfrm>
                  <a:off x="3849687" y="4344240"/>
                  <a:ext cx="428339" cy="428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428339" extrusionOk="0">
                      <a:moveTo>
                        <a:pt x="428339" y="0"/>
                      </a:moveTo>
                      <a:lnTo>
                        <a:pt x="393859" y="0"/>
                      </a:lnTo>
                      <a:lnTo>
                        <a:pt x="0" y="393859"/>
                      </a:lnTo>
                      <a:lnTo>
                        <a:pt x="0" y="428339"/>
                      </a:lnTo>
                      <a:lnTo>
                        <a:pt x="32099" y="428339"/>
                      </a:lnTo>
                      <a:lnTo>
                        <a:pt x="428339" y="32099"/>
                      </a:lnTo>
                      <a:lnTo>
                        <a:pt x="428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3"/>
                <p:cNvSpPr/>
                <p:nvPr/>
              </p:nvSpPr>
              <p:spPr>
                <a:xfrm>
                  <a:off x="3946175" y="4440728"/>
                  <a:ext cx="331851" cy="33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51" h="331851" extrusionOk="0">
                      <a:moveTo>
                        <a:pt x="331851" y="0"/>
                      </a:moveTo>
                      <a:lnTo>
                        <a:pt x="0" y="331851"/>
                      </a:lnTo>
                      <a:lnTo>
                        <a:pt x="66580" y="331851"/>
                      </a:lnTo>
                      <a:lnTo>
                        <a:pt x="331851" y="66580"/>
                      </a:lnTo>
                      <a:lnTo>
                        <a:pt x="33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4077048" y="4571601"/>
                  <a:ext cx="200977" cy="20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200977" extrusionOk="0">
                      <a:moveTo>
                        <a:pt x="200978" y="0"/>
                      </a:moveTo>
                      <a:lnTo>
                        <a:pt x="0" y="200978"/>
                      </a:lnTo>
                      <a:lnTo>
                        <a:pt x="66580" y="200978"/>
                      </a:lnTo>
                      <a:lnTo>
                        <a:pt x="200978" y="66580"/>
                      </a:lnTo>
                      <a:lnTo>
                        <a:pt x="2009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4208017" y="4702570"/>
                  <a:ext cx="70008" cy="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08" h="70008" extrusionOk="0">
                      <a:moveTo>
                        <a:pt x="70009" y="0"/>
                      </a:moveTo>
                      <a:lnTo>
                        <a:pt x="0" y="70009"/>
                      </a:lnTo>
                      <a:lnTo>
                        <a:pt x="66580" y="70009"/>
                      </a:lnTo>
                      <a:lnTo>
                        <a:pt x="70009" y="66580"/>
                      </a:lnTo>
                      <a:lnTo>
                        <a:pt x="700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subTitle" idx="1"/>
          </p:nvPr>
        </p:nvSpPr>
        <p:spPr>
          <a:xfrm>
            <a:off x="715088" y="218215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2"/>
          </p:nvPr>
        </p:nvSpPr>
        <p:spPr>
          <a:xfrm>
            <a:off x="4369963" y="218215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3"/>
          </p:nvPr>
        </p:nvSpPr>
        <p:spPr>
          <a:xfrm>
            <a:off x="715100" y="2567650"/>
            <a:ext cx="2907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4"/>
          </p:nvPr>
        </p:nvSpPr>
        <p:spPr>
          <a:xfrm>
            <a:off x="4369975" y="2567650"/>
            <a:ext cx="2907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-1069086" y="276349"/>
            <a:ext cx="10213086" cy="4867051"/>
            <a:chOff x="-1069086" y="276349"/>
            <a:chExt cx="10213086" cy="4867051"/>
          </a:xfrm>
        </p:grpSpPr>
        <p:sp>
          <p:nvSpPr>
            <p:cNvPr id="181" name="Google Shape;181;p5"/>
            <p:cNvSpPr/>
            <p:nvPr/>
          </p:nvSpPr>
          <p:spPr>
            <a:xfrm>
              <a:off x="5852100" y="4608500"/>
              <a:ext cx="3291900" cy="534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grpSp>
          <p:nvGrpSpPr>
            <p:cNvPr id="182" name="Google Shape;182;p5"/>
            <p:cNvGrpSpPr/>
            <p:nvPr/>
          </p:nvGrpSpPr>
          <p:grpSpPr>
            <a:xfrm>
              <a:off x="8525348" y="276349"/>
              <a:ext cx="517303" cy="517303"/>
              <a:chOff x="8508424" y="609562"/>
              <a:chExt cx="517303" cy="517303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508424" y="609562"/>
                <a:ext cx="517302" cy="517302"/>
              </a:xfrm>
              <a:custGeom>
                <a:avLst/>
                <a:gdLst/>
                <a:ahLst/>
                <a:cxnLst/>
                <a:rect l="l" t="t" r="r" b="b"/>
                <a:pathLst>
                  <a:path w="517302" h="517302" extrusionOk="0">
                    <a:moveTo>
                      <a:pt x="0" y="0"/>
                    </a:moveTo>
                    <a:lnTo>
                      <a:pt x="517303" y="0"/>
                    </a:lnTo>
                    <a:lnTo>
                      <a:pt x="517303" y="517303"/>
                    </a:lnTo>
                    <a:lnTo>
                      <a:pt x="0" y="517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4" name="Google Shape;184;p5"/>
              <p:cNvGrpSpPr/>
              <p:nvPr/>
            </p:nvGrpSpPr>
            <p:grpSpPr>
              <a:xfrm>
                <a:off x="8508424" y="609562"/>
                <a:ext cx="517303" cy="517303"/>
                <a:chOff x="5838824" y="3171824"/>
                <a:chExt cx="517303" cy="517303"/>
              </a:xfrm>
            </p:grpSpPr>
            <p:sp>
              <p:nvSpPr>
                <p:cNvPr id="185" name="Google Shape;185;p5"/>
                <p:cNvSpPr/>
                <p:nvPr/>
              </p:nvSpPr>
              <p:spPr>
                <a:xfrm>
                  <a:off x="5838824" y="3171824"/>
                  <a:ext cx="391191" cy="391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91" h="391191" extrusionOk="0">
                      <a:moveTo>
                        <a:pt x="335375" y="0"/>
                      </a:moveTo>
                      <a:lnTo>
                        <a:pt x="0" y="335375"/>
                      </a:lnTo>
                      <a:lnTo>
                        <a:pt x="0" y="391192"/>
                      </a:lnTo>
                      <a:lnTo>
                        <a:pt x="391192" y="0"/>
                      </a:lnTo>
                      <a:lnTo>
                        <a:pt x="33537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5"/>
                <p:cNvSpPr/>
                <p:nvPr/>
              </p:nvSpPr>
              <p:spPr>
                <a:xfrm>
                  <a:off x="5838824" y="3171824"/>
                  <a:ext cx="85439" cy="85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39" h="85439" extrusionOk="0">
                      <a:moveTo>
                        <a:pt x="0" y="0"/>
                      </a:moveTo>
                      <a:lnTo>
                        <a:pt x="0" y="85439"/>
                      </a:lnTo>
                      <a:lnTo>
                        <a:pt x="854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5"/>
                <p:cNvSpPr/>
                <p:nvPr/>
              </p:nvSpPr>
              <p:spPr>
                <a:xfrm>
                  <a:off x="5838824" y="3171824"/>
                  <a:ext cx="238315" cy="238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15" h="238315" extrusionOk="0">
                      <a:moveTo>
                        <a:pt x="182499" y="0"/>
                      </a:moveTo>
                      <a:lnTo>
                        <a:pt x="0" y="182499"/>
                      </a:lnTo>
                      <a:lnTo>
                        <a:pt x="0" y="238316"/>
                      </a:lnTo>
                      <a:lnTo>
                        <a:pt x="238316" y="0"/>
                      </a:lnTo>
                      <a:lnTo>
                        <a:pt x="182499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5"/>
                <p:cNvSpPr/>
                <p:nvPr/>
              </p:nvSpPr>
              <p:spPr>
                <a:xfrm>
                  <a:off x="5838824" y="3171824"/>
                  <a:ext cx="314801" cy="31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01" h="314801" extrusionOk="0">
                      <a:moveTo>
                        <a:pt x="258890" y="0"/>
                      </a:moveTo>
                      <a:lnTo>
                        <a:pt x="0" y="258890"/>
                      </a:lnTo>
                      <a:lnTo>
                        <a:pt x="0" y="314801"/>
                      </a:lnTo>
                      <a:lnTo>
                        <a:pt x="314801" y="0"/>
                      </a:lnTo>
                      <a:lnTo>
                        <a:pt x="25889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5962649" y="3295649"/>
                  <a:ext cx="393477" cy="39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477" h="393477" extrusionOk="0">
                      <a:moveTo>
                        <a:pt x="393478" y="0"/>
                      </a:moveTo>
                      <a:lnTo>
                        <a:pt x="0" y="393478"/>
                      </a:lnTo>
                      <a:lnTo>
                        <a:pt x="55817" y="393478"/>
                      </a:lnTo>
                      <a:lnTo>
                        <a:pt x="393478" y="55817"/>
                      </a:lnTo>
                      <a:lnTo>
                        <a:pt x="39347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5838824" y="3171824"/>
                  <a:ext cx="161925" cy="1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161925" extrusionOk="0">
                      <a:moveTo>
                        <a:pt x="106013" y="0"/>
                      </a:moveTo>
                      <a:lnTo>
                        <a:pt x="0" y="106013"/>
                      </a:lnTo>
                      <a:lnTo>
                        <a:pt x="0" y="161925"/>
                      </a:lnTo>
                      <a:lnTo>
                        <a:pt x="161925" y="0"/>
                      </a:lnTo>
                      <a:lnTo>
                        <a:pt x="10601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6039040" y="3372040"/>
                  <a:ext cx="317087" cy="317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087" h="317087" extrusionOk="0">
                      <a:moveTo>
                        <a:pt x="317087" y="0"/>
                      </a:moveTo>
                      <a:lnTo>
                        <a:pt x="0" y="317087"/>
                      </a:lnTo>
                      <a:lnTo>
                        <a:pt x="55912" y="317087"/>
                      </a:lnTo>
                      <a:lnTo>
                        <a:pt x="317087" y="55912"/>
                      </a:lnTo>
                      <a:lnTo>
                        <a:pt x="31708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>
                  <a:off x="6115525" y="3448525"/>
                  <a:ext cx="240601" cy="240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601" h="240601" extrusionOk="0">
                      <a:moveTo>
                        <a:pt x="240602" y="0"/>
                      </a:moveTo>
                      <a:lnTo>
                        <a:pt x="0" y="240602"/>
                      </a:lnTo>
                      <a:lnTo>
                        <a:pt x="55817" y="240602"/>
                      </a:lnTo>
                      <a:lnTo>
                        <a:pt x="240602" y="55817"/>
                      </a:lnTo>
                      <a:lnTo>
                        <a:pt x="24060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6191916" y="3524916"/>
                  <a:ext cx="164211" cy="16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11" h="164211" extrusionOk="0">
                      <a:moveTo>
                        <a:pt x="164211" y="0"/>
                      </a:moveTo>
                      <a:lnTo>
                        <a:pt x="0" y="164211"/>
                      </a:lnTo>
                      <a:lnTo>
                        <a:pt x="55912" y="164211"/>
                      </a:lnTo>
                      <a:lnTo>
                        <a:pt x="164211" y="55912"/>
                      </a:lnTo>
                      <a:lnTo>
                        <a:pt x="16421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5"/>
                <p:cNvSpPr/>
                <p:nvPr/>
              </p:nvSpPr>
              <p:spPr>
                <a:xfrm>
                  <a:off x="5838824" y="3171824"/>
                  <a:ext cx="467677" cy="46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677" h="467677" extrusionOk="0">
                      <a:moveTo>
                        <a:pt x="411861" y="0"/>
                      </a:moveTo>
                      <a:lnTo>
                        <a:pt x="0" y="411861"/>
                      </a:lnTo>
                      <a:lnTo>
                        <a:pt x="0" y="467678"/>
                      </a:lnTo>
                      <a:lnTo>
                        <a:pt x="467678" y="0"/>
                      </a:lnTo>
                      <a:lnTo>
                        <a:pt x="41186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5"/>
                <p:cNvSpPr/>
                <p:nvPr/>
              </p:nvSpPr>
              <p:spPr>
                <a:xfrm>
                  <a:off x="6268401" y="3601401"/>
                  <a:ext cx="87725" cy="8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25" h="87725" extrusionOk="0">
                      <a:moveTo>
                        <a:pt x="0" y="87725"/>
                      </a:moveTo>
                      <a:lnTo>
                        <a:pt x="87725" y="87725"/>
                      </a:lnTo>
                      <a:lnTo>
                        <a:pt x="87725" y="0"/>
                      </a:lnTo>
                      <a:lnTo>
                        <a:pt x="0" y="8772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5"/>
                <p:cNvSpPr/>
                <p:nvPr/>
              </p:nvSpPr>
              <p:spPr>
                <a:xfrm>
                  <a:off x="5886163" y="3219163"/>
                  <a:ext cx="469963" cy="469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963" h="469963" extrusionOk="0">
                      <a:moveTo>
                        <a:pt x="469964" y="0"/>
                      </a:moveTo>
                      <a:lnTo>
                        <a:pt x="0" y="469964"/>
                      </a:lnTo>
                      <a:lnTo>
                        <a:pt x="55817" y="469964"/>
                      </a:lnTo>
                      <a:lnTo>
                        <a:pt x="469964" y="55817"/>
                      </a:lnTo>
                      <a:lnTo>
                        <a:pt x="46996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5"/>
                <p:cNvSpPr/>
                <p:nvPr/>
              </p:nvSpPr>
              <p:spPr>
                <a:xfrm>
                  <a:off x="5838824" y="3171824"/>
                  <a:ext cx="517302" cy="517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302" h="517302" extrusionOk="0">
                      <a:moveTo>
                        <a:pt x="517303" y="0"/>
                      </a:moveTo>
                      <a:lnTo>
                        <a:pt x="488251" y="0"/>
                      </a:lnTo>
                      <a:lnTo>
                        <a:pt x="0" y="488251"/>
                      </a:lnTo>
                      <a:lnTo>
                        <a:pt x="0" y="517303"/>
                      </a:lnTo>
                      <a:lnTo>
                        <a:pt x="26765" y="517303"/>
                      </a:lnTo>
                      <a:lnTo>
                        <a:pt x="517303" y="26765"/>
                      </a:lnTo>
                      <a:lnTo>
                        <a:pt x="51730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5838824" y="3171824"/>
                  <a:ext cx="106013" cy="10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13" h="106013" extrusionOk="0">
                      <a:moveTo>
                        <a:pt x="85439" y="0"/>
                      </a:moveTo>
                      <a:lnTo>
                        <a:pt x="0" y="85439"/>
                      </a:lnTo>
                      <a:lnTo>
                        <a:pt x="0" y="106013"/>
                      </a:lnTo>
                      <a:lnTo>
                        <a:pt x="106013" y="0"/>
                      </a:lnTo>
                      <a:lnTo>
                        <a:pt x="854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5838824" y="3171824"/>
                  <a:ext cx="182498" cy="182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182498" extrusionOk="0">
                      <a:moveTo>
                        <a:pt x="161925" y="0"/>
                      </a:moveTo>
                      <a:lnTo>
                        <a:pt x="0" y="161925"/>
                      </a:lnTo>
                      <a:lnTo>
                        <a:pt x="0" y="182499"/>
                      </a:lnTo>
                      <a:lnTo>
                        <a:pt x="182499" y="0"/>
                      </a:lnTo>
                      <a:lnTo>
                        <a:pt x="1619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5838824" y="3171824"/>
                  <a:ext cx="258889" cy="2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89" h="258889" extrusionOk="0">
                      <a:moveTo>
                        <a:pt x="238316" y="0"/>
                      </a:moveTo>
                      <a:lnTo>
                        <a:pt x="0" y="238316"/>
                      </a:lnTo>
                      <a:lnTo>
                        <a:pt x="0" y="258890"/>
                      </a:lnTo>
                      <a:lnTo>
                        <a:pt x="258890" y="0"/>
                      </a:lnTo>
                      <a:lnTo>
                        <a:pt x="2383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5838824" y="3171824"/>
                  <a:ext cx="335375" cy="33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75" h="335375" extrusionOk="0">
                      <a:moveTo>
                        <a:pt x="314801" y="0"/>
                      </a:moveTo>
                      <a:lnTo>
                        <a:pt x="0" y="314801"/>
                      </a:lnTo>
                      <a:lnTo>
                        <a:pt x="0" y="335375"/>
                      </a:lnTo>
                      <a:lnTo>
                        <a:pt x="335375" y="0"/>
                      </a:lnTo>
                      <a:lnTo>
                        <a:pt x="3148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5838824" y="3171824"/>
                  <a:ext cx="411861" cy="411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861" h="411861" extrusionOk="0">
                      <a:moveTo>
                        <a:pt x="391192" y="0"/>
                      </a:moveTo>
                      <a:lnTo>
                        <a:pt x="0" y="391192"/>
                      </a:lnTo>
                      <a:lnTo>
                        <a:pt x="0" y="411861"/>
                      </a:lnTo>
                      <a:lnTo>
                        <a:pt x="411861" y="0"/>
                      </a:lnTo>
                      <a:lnTo>
                        <a:pt x="3911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5"/>
                <p:cNvSpPr/>
                <p:nvPr/>
              </p:nvSpPr>
              <p:spPr>
                <a:xfrm>
                  <a:off x="5838824" y="3171824"/>
                  <a:ext cx="488251" cy="488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251" h="488251" extrusionOk="0">
                      <a:moveTo>
                        <a:pt x="467678" y="0"/>
                      </a:moveTo>
                      <a:lnTo>
                        <a:pt x="0" y="467678"/>
                      </a:lnTo>
                      <a:lnTo>
                        <a:pt x="0" y="488251"/>
                      </a:lnTo>
                      <a:lnTo>
                        <a:pt x="488251" y="0"/>
                      </a:lnTo>
                      <a:lnTo>
                        <a:pt x="4676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5"/>
                <p:cNvSpPr/>
                <p:nvPr/>
              </p:nvSpPr>
              <p:spPr>
                <a:xfrm>
                  <a:off x="5865589" y="3198589"/>
                  <a:ext cx="490537" cy="49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37" h="490537" extrusionOk="0">
                      <a:moveTo>
                        <a:pt x="490538" y="0"/>
                      </a:moveTo>
                      <a:lnTo>
                        <a:pt x="0" y="490538"/>
                      </a:lnTo>
                      <a:lnTo>
                        <a:pt x="20574" y="490538"/>
                      </a:lnTo>
                      <a:lnTo>
                        <a:pt x="490538" y="20574"/>
                      </a:lnTo>
                      <a:lnTo>
                        <a:pt x="4905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5"/>
                <p:cNvSpPr/>
                <p:nvPr/>
              </p:nvSpPr>
              <p:spPr>
                <a:xfrm>
                  <a:off x="5941980" y="3274980"/>
                  <a:ext cx="414147" cy="41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147" h="414147" extrusionOk="0">
                      <a:moveTo>
                        <a:pt x="414147" y="0"/>
                      </a:moveTo>
                      <a:lnTo>
                        <a:pt x="0" y="414147"/>
                      </a:lnTo>
                      <a:lnTo>
                        <a:pt x="20669" y="414147"/>
                      </a:lnTo>
                      <a:lnTo>
                        <a:pt x="414147" y="20669"/>
                      </a:lnTo>
                      <a:lnTo>
                        <a:pt x="4141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5"/>
                <p:cNvSpPr/>
                <p:nvPr/>
              </p:nvSpPr>
              <p:spPr>
                <a:xfrm>
                  <a:off x="6018466" y="3351466"/>
                  <a:ext cx="337661" cy="337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661" h="337661" extrusionOk="0">
                      <a:moveTo>
                        <a:pt x="337661" y="0"/>
                      </a:moveTo>
                      <a:lnTo>
                        <a:pt x="0" y="337661"/>
                      </a:lnTo>
                      <a:lnTo>
                        <a:pt x="20574" y="337661"/>
                      </a:lnTo>
                      <a:lnTo>
                        <a:pt x="337661" y="20574"/>
                      </a:lnTo>
                      <a:lnTo>
                        <a:pt x="3376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5"/>
                <p:cNvSpPr/>
                <p:nvPr/>
              </p:nvSpPr>
              <p:spPr>
                <a:xfrm>
                  <a:off x="6094951" y="3427951"/>
                  <a:ext cx="261175" cy="26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75" h="261175" extrusionOk="0">
                      <a:moveTo>
                        <a:pt x="261176" y="0"/>
                      </a:moveTo>
                      <a:lnTo>
                        <a:pt x="0" y="261176"/>
                      </a:lnTo>
                      <a:lnTo>
                        <a:pt x="20574" y="261176"/>
                      </a:lnTo>
                      <a:lnTo>
                        <a:pt x="261176" y="20574"/>
                      </a:lnTo>
                      <a:lnTo>
                        <a:pt x="2611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5"/>
                <p:cNvSpPr/>
                <p:nvPr/>
              </p:nvSpPr>
              <p:spPr>
                <a:xfrm>
                  <a:off x="6171342" y="3504342"/>
                  <a:ext cx="184785" cy="18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85" h="184785" extrusionOk="0">
                      <a:moveTo>
                        <a:pt x="184785" y="0"/>
                      </a:moveTo>
                      <a:lnTo>
                        <a:pt x="0" y="184785"/>
                      </a:lnTo>
                      <a:lnTo>
                        <a:pt x="20574" y="184785"/>
                      </a:lnTo>
                      <a:lnTo>
                        <a:pt x="184785" y="20574"/>
                      </a:lnTo>
                      <a:lnTo>
                        <a:pt x="1847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5"/>
                <p:cNvSpPr/>
                <p:nvPr/>
              </p:nvSpPr>
              <p:spPr>
                <a:xfrm>
                  <a:off x="6247827" y="3580827"/>
                  <a:ext cx="108299" cy="10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9" h="108299" extrusionOk="0">
                      <a:moveTo>
                        <a:pt x="108299" y="0"/>
                      </a:moveTo>
                      <a:lnTo>
                        <a:pt x="0" y="108299"/>
                      </a:lnTo>
                      <a:lnTo>
                        <a:pt x="20574" y="108299"/>
                      </a:lnTo>
                      <a:lnTo>
                        <a:pt x="108299" y="20574"/>
                      </a:lnTo>
                      <a:lnTo>
                        <a:pt x="1082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10" name="Google Shape;210;p5"/>
            <p:cNvSpPr/>
            <p:nvPr/>
          </p:nvSpPr>
          <p:spPr>
            <a:xfrm rot="-8100000">
              <a:off x="-823056" y="3568980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3" name="Google Shape;213;p6"/>
          <p:cNvGrpSpPr/>
          <p:nvPr/>
        </p:nvGrpSpPr>
        <p:grpSpPr>
          <a:xfrm>
            <a:off x="-366441" y="0"/>
            <a:ext cx="10502355" cy="5079150"/>
            <a:chOff x="-366441" y="0"/>
            <a:chExt cx="10502355" cy="5079150"/>
          </a:xfrm>
        </p:grpSpPr>
        <p:sp>
          <p:nvSpPr>
            <p:cNvPr id="214" name="Google Shape;214;p6"/>
            <p:cNvSpPr/>
            <p:nvPr/>
          </p:nvSpPr>
          <p:spPr>
            <a:xfrm>
              <a:off x="5854975" y="0"/>
              <a:ext cx="3288900" cy="534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 rot="-8100000">
              <a:off x="8701944" y="3645180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6" name="Google Shape;216;p6"/>
            <p:cNvGrpSpPr/>
            <p:nvPr/>
          </p:nvGrpSpPr>
          <p:grpSpPr>
            <a:xfrm rot="5400000">
              <a:off x="-56479" y="4298532"/>
              <a:ext cx="355563" cy="975487"/>
              <a:chOff x="9018495" y="2602177"/>
              <a:chExt cx="269366" cy="738949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4943250" y="1638900"/>
            <a:ext cx="34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1"/>
          </p:nvPr>
        </p:nvSpPr>
        <p:spPr>
          <a:xfrm>
            <a:off x="4943250" y="2211600"/>
            <a:ext cx="34857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7"/>
          <p:cNvSpPr>
            <a:spLocks noGrp="1"/>
          </p:cNvSpPr>
          <p:nvPr>
            <p:ph type="pic" idx="2"/>
          </p:nvPr>
        </p:nvSpPr>
        <p:spPr>
          <a:xfrm>
            <a:off x="715100" y="816150"/>
            <a:ext cx="3513000" cy="3511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23" name="Google Shape;223;p7"/>
          <p:cNvGrpSpPr/>
          <p:nvPr/>
        </p:nvGrpSpPr>
        <p:grpSpPr>
          <a:xfrm>
            <a:off x="-405591" y="0"/>
            <a:ext cx="9549591" cy="4861460"/>
            <a:chOff x="-405591" y="0"/>
            <a:chExt cx="9549591" cy="4861460"/>
          </a:xfrm>
        </p:grpSpPr>
        <p:sp>
          <p:nvSpPr>
            <p:cNvPr id="224" name="Google Shape;224;p7"/>
            <p:cNvSpPr/>
            <p:nvPr/>
          </p:nvSpPr>
          <p:spPr>
            <a:xfrm>
              <a:off x="5852100" y="0"/>
              <a:ext cx="3291900" cy="534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grpSp>
          <p:nvGrpSpPr>
            <p:cNvPr id="225" name="Google Shape;225;p7"/>
            <p:cNvGrpSpPr/>
            <p:nvPr/>
          </p:nvGrpSpPr>
          <p:grpSpPr>
            <a:xfrm>
              <a:off x="6013497" y="4355539"/>
              <a:ext cx="1345206" cy="505921"/>
              <a:chOff x="5543550" y="3224212"/>
              <a:chExt cx="1101184" cy="414146"/>
            </a:xfrm>
          </p:grpSpPr>
          <p:grpSp>
            <p:nvGrpSpPr>
              <p:cNvPr id="226" name="Google Shape;226;p7"/>
              <p:cNvGrpSpPr/>
              <p:nvPr/>
            </p:nvGrpSpPr>
            <p:grpSpPr>
              <a:xfrm>
                <a:off x="5543550" y="3224212"/>
                <a:ext cx="1101089" cy="32194"/>
                <a:chOff x="5543550" y="3224212"/>
                <a:chExt cx="1101089" cy="32194"/>
              </a:xfrm>
            </p:grpSpPr>
            <p:sp>
              <p:nvSpPr>
                <p:cNvPr id="227" name="Google Shape;227;p7"/>
                <p:cNvSpPr/>
                <p:nvPr/>
              </p:nvSpPr>
              <p:spPr>
                <a:xfrm>
                  <a:off x="554355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7"/>
                <p:cNvSpPr/>
                <p:nvPr/>
              </p:nvSpPr>
              <p:spPr>
                <a:xfrm>
                  <a:off x="572176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7"/>
                <p:cNvSpPr/>
                <p:nvPr/>
              </p:nvSpPr>
              <p:spPr>
                <a:xfrm>
                  <a:off x="589988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7"/>
                <p:cNvSpPr/>
                <p:nvPr/>
              </p:nvSpPr>
              <p:spPr>
                <a:xfrm>
                  <a:off x="607809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7"/>
                <p:cNvSpPr/>
                <p:nvPr/>
              </p:nvSpPr>
              <p:spPr>
                <a:xfrm>
                  <a:off x="625621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7"/>
                <p:cNvSpPr/>
                <p:nvPr/>
              </p:nvSpPr>
              <p:spPr>
                <a:xfrm>
                  <a:off x="6434328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7"/>
                <p:cNvSpPr/>
                <p:nvPr/>
              </p:nvSpPr>
              <p:spPr>
                <a:xfrm>
                  <a:off x="6612445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4" name="Google Shape;234;p7"/>
              <p:cNvGrpSpPr/>
              <p:nvPr/>
            </p:nvGrpSpPr>
            <p:grpSpPr>
              <a:xfrm>
                <a:off x="5543550" y="3351561"/>
                <a:ext cx="1101184" cy="32194"/>
                <a:chOff x="5543550" y="3351561"/>
                <a:chExt cx="1101184" cy="32194"/>
              </a:xfrm>
            </p:grpSpPr>
            <p:sp>
              <p:nvSpPr>
                <p:cNvPr id="235" name="Google Shape;235;p7"/>
                <p:cNvSpPr/>
                <p:nvPr/>
              </p:nvSpPr>
              <p:spPr>
                <a:xfrm>
                  <a:off x="554355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7"/>
                <p:cNvSpPr/>
                <p:nvPr/>
              </p:nvSpPr>
              <p:spPr>
                <a:xfrm>
                  <a:off x="572176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7"/>
                <p:cNvSpPr/>
                <p:nvPr/>
              </p:nvSpPr>
              <p:spPr>
                <a:xfrm>
                  <a:off x="589988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7"/>
                <p:cNvSpPr/>
                <p:nvPr/>
              </p:nvSpPr>
              <p:spPr>
                <a:xfrm>
                  <a:off x="607809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7"/>
                <p:cNvSpPr/>
                <p:nvPr/>
              </p:nvSpPr>
              <p:spPr>
                <a:xfrm>
                  <a:off x="625621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7"/>
                <p:cNvSpPr/>
                <p:nvPr/>
              </p:nvSpPr>
              <p:spPr>
                <a:xfrm>
                  <a:off x="6434327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7"/>
                <p:cNvSpPr/>
                <p:nvPr/>
              </p:nvSpPr>
              <p:spPr>
                <a:xfrm>
                  <a:off x="661254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2" name="Google Shape;242;p7"/>
              <p:cNvGrpSpPr/>
              <p:nvPr/>
            </p:nvGrpSpPr>
            <p:grpSpPr>
              <a:xfrm>
                <a:off x="5543550" y="3478815"/>
                <a:ext cx="1101089" cy="32194"/>
                <a:chOff x="5543550" y="3478815"/>
                <a:chExt cx="1101089" cy="32194"/>
              </a:xfrm>
            </p:grpSpPr>
            <p:sp>
              <p:nvSpPr>
                <p:cNvPr id="243" name="Google Shape;243;p7"/>
                <p:cNvSpPr/>
                <p:nvPr/>
              </p:nvSpPr>
              <p:spPr>
                <a:xfrm>
                  <a:off x="554355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7"/>
                <p:cNvSpPr/>
                <p:nvPr/>
              </p:nvSpPr>
              <p:spPr>
                <a:xfrm>
                  <a:off x="572176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7"/>
                <p:cNvSpPr/>
                <p:nvPr/>
              </p:nvSpPr>
              <p:spPr>
                <a:xfrm>
                  <a:off x="589988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7"/>
                <p:cNvSpPr/>
                <p:nvPr/>
              </p:nvSpPr>
              <p:spPr>
                <a:xfrm>
                  <a:off x="607809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7"/>
                <p:cNvSpPr/>
                <p:nvPr/>
              </p:nvSpPr>
              <p:spPr>
                <a:xfrm>
                  <a:off x="625621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7"/>
                <p:cNvSpPr/>
                <p:nvPr/>
              </p:nvSpPr>
              <p:spPr>
                <a:xfrm>
                  <a:off x="6434328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7"/>
                <p:cNvSpPr/>
                <p:nvPr/>
              </p:nvSpPr>
              <p:spPr>
                <a:xfrm>
                  <a:off x="6612445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250;p7"/>
              <p:cNvGrpSpPr/>
              <p:nvPr/>
            </p:nvGrpSpPr>
            <p:grpSpPr>
              <a:xfrm>
                <a:off x="5543550" y="3606164"/>
                <a:ext cx="1101184" cy="32194"/>
                <a:chOff x="5543550" y="3606164"/>
                <a:chExt cx="1101184" cy="32194"/>
              </a:xfrm>
            </p:grpSpPr>
            <p:sp>
              <p:nvSpPr>
                <p:cNvPr id="251" name="Google Shape;251;p7"/>
                <p:cNvSpPr/>
                <p:nvPr/>
              </p:nvSpPr>
              <p:spPr>
                <a:xfrm>
                  <a:off x="554355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7"/>
                <p:cNvSpPr/>
                <p:nvPr/>
              </p:nvSpPr>
              <p:spPr>
                <a:xfrm>
                  <a:off x="572176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7"/>
                <p:cNvSpPr/>
                <p:nvPr/>
              </p:nvSpPr>
              <p:spPr>
                <a:xfrm>
                  <a:off x="589988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7"/>
                <p:cNvSpPr/>
                <p:nvPr/>
              </p:nvSpPr>
              <p:spPr>
                <a:xfrm>
                  <a:off x="607809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7"/>
                <p:cNvSpPr/>
                <p:nvPr/>
              </p:nvSpPr>
              <p:spPr>
                <a:xfrm>
                  <a:off x="625621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7"/>
                <p:cNvSpPr/>
                <p:nvPr/>
              </p:nvSpPr>
              <p:spPr>
                <a:xfrm>
                  <a:off x="6434327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7"/>
                <p:cNvSpPr/>
                <p:nvPr/>
              </p:nvSpPr>
              <p:spPr>
                <a:xfrm>
                  <a:off x="661254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8" name="Google Shape;258;p7"/>
            <p:cNvGrpSpPr/>
            <p:nvPr/>
          </p:nvGrpSpPr>
          <p:grpSpPr>
            <a:xfrm rot="5400000">
              <a:off x="-95629" y="224932"/>
              <a:ext cx="355563" cy="975487"/>
              <a:chOff x="9018495" y="2602177"/>
              <a:chExt cx="269366" cy="738949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63" name="Google Shape;263;p8"/>
          <p:cNvGrpSpPr/>
          <p:nvPr/>
        </p:nvGrpSpPr>
        <p:grpSpPr>
          <a:xfrm>
            <a:off x="227359" y="203963"/>
            <a:ext cx="9247180" cy="5533713"/>
            <a:chOff x="227359" y="203963"/>
            <a:chExt cx="9247180" cy="5533713"/>
          </a:xfrm>
        </p:grpSpPr>
        <p:sp>
          <p:nvSpPr>
            <p:cNvPr id="264" name="Google Shape;264;p8"/>
            <p:cNvSpPr/>
            <p:nvPr/>
          </p:nvSpPr>
          <p:spPr>
            <a:xfrm rot="-8100000">
              <a:off x="5954494" y="4303705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5" name="Google Shape;265;p8"/>
            <p:cNvGrpSpPr/>
            <p:nvPr/>
          </p:nvGrpSpPr>
          <p:grpSpPr>
            <a:xfrm flipH="1">
              <a:off x="7574863" y="203963"/>
              <a:ext cx="816453" cy="662082"/>
              <a:chOff x="306863" y="203950"/>
              <a:chExt cx="816453" cy="662082"/>
            </a:xfrm>
          </p:grpSpPr>
          <p:grpSp>
            <p:nvGrpSpPr>
              <p:cNvPr id="266" name="Google Shape;266;p8"/>
              <p:cNvGrpSpPr/>
              <p:nvPr/>
            </p:nvGrpSpPr>
            <p:grpSpPr>
              <a:xfrm>
                <a:off x="306863" y="203950"/>
                <a:ext cx="662082" cy="662082"/>
                <a:chOff x="2511425" y="2762250"/>
                <a:chExt cx="662082" cy="662082"/>
              </a:xfrm>
            </p:grpSpPr>
            <p:sp>
              <p:nvSpPr>
                <p:cNvPr id="267" name="Google Shape;267;p8"/>
                <p:cNvSpPr/>
                <p:nvPr/>
              </p:nvSpPr>
              <p:spPr>
                <a:xfrm>
                  <a:off x="2998152" y="2800635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78581" y="58293"/>
                      </a:moveTo>
                      <a:cubicBezTo>
                        <a:pt x="54769" y="34481"/>
                        <a:pt x="28194" y="15049"/>
                        <a:pt x="0" y="0"/>
                      </a:cubicBezTo>
                      <a:lnTo>
                        <a:pt x="136874" y="136874"/>
                      </a:lnTo>
                      <a:cubicBezTo>
                        <a:pt x="121825" y="108585"/>
                        <a:pt x="102394" y="82105"/>
                        <a:pt x="78581" y="58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8"/>
                <p:cNvSpPr/>
                <p:nvPr/>
              </p:nvSpPr>
              <p:spPr>
                <a:xfrm>
                  <a:off x="2885852" y="2764726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0987" y="260699"/>
                      </a:moveTo>
                      <a:lnTo>
                        <a:pt x="24479" y="4191"/>
                      </a:lnTo>
                      <a:cubicBezTo>
                        <a:pt x="16383" y="2477"/>
                        <a:pt x="8191" y="1143"/>
                        <a:pt x="0" y="0"/>
                      </a:cubicBezTo>
                      <a:lnTo>
                        <a:pt x="285179" y="285179"/>
                      </a:lnTo>
                      <a:cubicBezTo>
                        <a:pt x="284131" y="276987"/>
                        <a:pt x="282702" y="268796"/>
                        <a:pt x="280987" y="2606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8"/>
                <p:cNvSpPr/>
                <p:nvPr/>
              </p:nvSpPr>
              <p:spPr>
                <a:xfrm>
                  <a:off x="2808319" y="2762250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46234"/>
                      </a:moveTo>
                      <a:lnTo>
                        <a:pt x="18955" y="0"/>
                      </a:lnTo>
                      <a:cubicBezTo>
                        <a:pt x="12668" y="286"/>
                        <a:pt x="6286" y="762"/>
                        <a:pt x="0" y="1429"/>
                      </a:cubicBezTo>
                      <a:lnTo>
                        <a:pt x="363760" y="365189"/>
                      </a:lnTo>
                      <a:cubicBezTo>
                        <a:pt x="364427" y="358902"/>
                        <a:pt x="364903" y="352616"/>
                        <a:pt x="365189" y="3462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8"/>
                <p:cNvSpPr/>
                <p:nvPr/>
              </p:nvSpPr>
              <p:spPr>
                <a:xfrm>
                  <a:off x="2744787" y="2772155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02908"/>
                      </a:moveTo>
                      <a:lnTo>
                        <a:pt x="15907" y="0"/>
                      </a:lnTo>
                      <a:cubicBezTo>
                        <a:pt x="10573" y="1333"/>
                        <a:pt x="5334" y="2858"/>
                        <a:pt x="0" y="4477"/>
                      </a:cubicBezTo>
                      <a:lnTo>
                        <a:pt x="414338" y="418814"/>
                      </a:lnTo>
                      <a:cubicBezTo>
                        <a:pt x="415957" y="413576"/>
                        <a:pt x="417481" y="408242"/>
                        <a:pt x="418814" y="402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8"/>
                <p:cNvSpPr/>
                <p:nvPr/>
              </p:nvSpPr>
              <p:spPr>
                <a:xfrm>
                  <a:off x="2690494" y="2792063"/>
                  <a:ext cx="453199" cy="453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04" extrusionOk="0">
                      <a:moveTo>
                        <a:pt x="453199" y="439484"/>
                      </a:moveTo>
                      <a:lnTo>
                        <a:pt x="13716" y="0"/>
                      </a:lnTo>
                      <a:cubicBezTo>
                        <a:pt x="9144" y="2095"/>
                        <a:pt x="4572" y="4381"/>
                        <a:pt x="0" y="6667"/>
                      </a:cubicBezTo>
                      <a:lnTo>
                        <a:pt x="446437" y="453104"/>
                      </a:lnTo>
                      <a:cubicBezTo>
                        <a:pt x="448723" y="448628"/>
                        <a:pt x="451009" y="444056"/>
                        <a:pt x="453104" y="4393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8"/>
                <p:cNvSpPr/>
                <p:nvPr/>
              </p:nvSpPr>
              <p:spPr>
                <a:xfrm>
                  <a:off x="2643632" y="2819685"/>
                  <a:ext cx="472439" cy="47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39" h="472440" extrusionOk="0">
                      <a:moveTo>
                        <a:pt x="472440" y="460629"/>
                      </a:moveTo>
                      <a:lnTo>
                        <a:pt x="11811" y="0"/>
                      </a:lnTo>
                      <a:cubicBezTo>
                        <a:pt x="7810" y="2762"/>
                        <a:pt x="3905" y="5524"/>
                        <a:pt x="0" y="8477"/>
                      </a:cubicBezTo>
                      <a:lnTo>
                        <a:pt x="463963" y="472440"/>
                      </a:lnTo>
                      <a:cubicBezTo>
                        <a:pt x="466916" y="468535"/>
                        <a:pt x="469773" y="464630"/>
                        <a:pt x="472440" y="4606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8"/>
                <p:cNvSpPr/>
                <p:nvPr/>
              </p:nvSpPr>
              <p:spPr>
                <a:xfrm>
                  <a:off x="2603055" y="2853975"/>
                  <a:ext cx="478726" cy="478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26" h="478726" extrusionOk="0">
                      <a:moveTo>
                        <a:pt x="473678" y="473583"/>
                      </a:moveTo>
                      <a:cubicBezTo>
                        <a:pt x="475393" y="471868"/>
                        <a:pt x="477012" y="470154"/>
                        <a:pt x="478727" y="468440"/>
                      </a:cubicBezTo>
                      <a:lnTo>
                        <a:pt x="10192" y="0"/>
                      </a:lnTo>
                      <a:cubicBezTo>
                        <a:pt x="8477" y="1619"/>
                        <a:pt x="6763" y="3334"/>
                        <a:pt x="5048" y="5048"/>
                      </a:cubicBezTo>
                      <a:cubicBezTo>
                        <a:pt x="3334" y="6763"/>
                        <a:pt x="1715" y="8477"/>
                        <a:pt x="0" y="10192"/>
                      </a:cubicBezTo>
                      <a:lnTo>
                        <a:pt x="468535" y="478727"/>
                      </a:lnTo>
                      <a:cubicBezTo>
                        <a:pt x="470249" y="477107"/>
                        <a:pt x="471964" y="475393"/>
                        <a:pt x="473678" y="4736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8"/>
                <p:cNvSpPr/>
                <p:nvPr/>
              </p:nvSpPr>
              <p:spPr>
                <a:xfrm>
                  <a:off x="2568860" y="2894457"/>
                  <a:ext cx="472440" cy="47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40" h="472439" extrusionOk="0">
                      <a:moveTo>
                        <a:pt x="472440" y="463868"/>
                      </a:moveTo>
                      <a:lnTo>
                        <a:pt x="8477" y="0"/>
                      </a:lnTo>
                      <a:cubicBezTo>
                        <a:pt x="5524" y="3905"/>
                        <a:pt x="2667" y="7810"/>
                        <a:pt x="0" y="11811"/>
                      </a:cubicBezTo>
                      <a:lnTo>
                        <a:pt x="460629" y="472440"/>
                      </a:lnTo>
                      <a:cubicBezTo>
                        <a:pt x="464630" y="469678"/>
                        <a:pt x="468535" y="466916"/>
                        <a:pt x="472440" y="4639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2541238" y="2941319"/>
                  <a:ext cx="453199" cy="45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99" extrusionOk="0">
                      <a:moveTo>
                        <a:pt x="453104" y="446532"/>
                      </a:moveTo>
                      <a:lnTo>
                        <a:pt x="6667" y="0"/>
                      </a:lnTo>
                      <a:cubicBezTo>
                        <a:pt x="4381" y="4477"/>
                        <a:pt x="2095" y="9049"/>
                        <a:pt x="0" y="13716"/>
                      </a:cubicBezTo>
                      <a:lnTo>
                        <a:pt x="439484" y="453199"/>
                      </a:lnTo>
                      <a:cubicBezTo>
                        <a:pt x="444056" y="451104"/>
                        <a:pt x="448628" y="448818"/>
                        <a:pt x="453200" y="4465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8"/>
                <p:cNvSpPr/>
                <p:nvPr/>
              </p:nvSpPr>
              <p:spPr>
                <a:xfrm>
                  <a:off x="2521235" y="2995612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14338"/>
                      </a:moveTo>
                      <a:lnTo>
                        <a:pt x="4477" y="0"/>
                      </a:lnTo>
                      <a:cubicBezTo>
                        <a:pt x="2858" y="5239"/>
                        <a:pt x="1333" y="10573"/>
                        <a:pt x="0" y="15907"/>
                      </a:cubicBezTo>
                      <a:lnTo>
                        <a:pt x="402908" y="418814"/>
                      </a:lnTo>
                      <a:cubicBezTo>
                        <a:pt x="408242" y="417481"/>
                        <a:pt x="413480" y="415957"/>
                        <a:pt x="418814" y="4143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8"/>
                <p:cNvSpPr/>
                <p:nvPr/>
              </p:nvSpPr>
              <p:spPr>
                <a:xfrm>
                  <a:off x="2511425" y="3059144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63665"/>
                      </a:moveTo>
                      <a:lnTo>
                        <a:pt x="1429" y="0"/>
                      </a:lnTo>
                      <a:cubicBezTo>
                        <a:pt x="762" y="6286"/>
                        <a:pt x="286" y="12573"/>
                        <a:pt x="0" y="18955"/>
                      </a:cubicBezTo>
                      <a:lnTo>
                        <a:pt x="346234" y="365189"/>
                      </a:lnTo>
                      <a:cubicBezTo>
                        <a:pt x="352520" y="364903"/>
                        <a:pt x="358902" y="364427"/>
                        <a:pt x="365189" y="3637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8"/>
                <p:cNvSpPr/>
                <p:nvPr/>
              </p:nvSpPr>
              <p:spPr>
                <a:xfrm>
                  <a:off x="2513901" y="3136582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5179" y="285179"/>
                      </a:moveTo>
                      <a:lnTo>
                        <a:pt x="0" y="0"/>
                      </a:lnTo>
                      <a:cubicBezTo>
                        <a:pt x="1048" y="8192"/>
                        <a:pt x="2477" y="16383"/>
                        <a:pt x="4191" y="24479"/>
                      </a:cubicBezTo>
                      <a:lnTo>
                        <a:pt x="260699" y="280988"/>
                      </a:lnTo>
                      <a:cubicBezTo>
                        <a:pt x="268796" y="282702"/>
                        <a:pt x="276987" y="284036"/>
                        <a:pt x="285179" y="2851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8"/>
                <p:cNvSpPr/>
                <p:nvPr/>
              </p:nvSpPr>
              <p:spPr>
                <a:xfrm>
                  <a:off x="2549810" y="3248977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0" y="0"/>
                      </a:moveTo>
                      <a:cubicBezTo>
                        <a:pt x="15049" y="28289"/>
                        <a:pt x="34481" y="54769"/>
                        <a:pt x="58293" y="78581"/>
                      </a:cubicBezTo>
                      <a:cubicBezTo>
                        <a:pt x="82105" y="102394"/>
                        <a:pt x="108680" y="121825"/>
                        <a:pt x="136874" y="1368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0" name="Google Shape;280;p8"/>
              <p:cNvSpPr/>
              <p:nvPr/>
            </p:nvSpPr>
            <p:spPr>
              <a:xfrm rot="-8100000">
                <a:off x="827815" y="446999"/>
                <a:ext cx="244800" cy="244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1" name="Google Shape;281;p8"/>
            <p:cNvGrpSpPr/>
            <p:nvPr/>
          </p:nvGrpSpPr>
          <p:grpSpPr>
            <a:xfrm>
              <a:off x="8129333" y="2240839"/>
              <a:ext cx="1345206" cy="505921"/>
              <a:chOff x="5543550" y="3224212"/>
              <a:chExt cx="1101184" cy="414146"/>
            </a:xfrm>
          </p:grpSpPr>
          <p:grpSp>
            <p:nvGrpSpPr>
              <p:cNvPr id="282" name="Google Shape;282;p8"/>
              <p:cNvGrpSpPr/>
              <p:nvPr/>
            </p:nvGrpSpPr>
            <p:grpSpPr>
              <a:xfrm>
                <a:off x="5543550" y="3224212"/>
                <a:ext cx="1101089" cy="32194"/>
                <a:chOff x="5543550" y="3224212"/>
                <a:chExt cx="1101089" cy="32194"/>
              </a:xfrm>
            </p:grpSpPr>
            <p:sp>
              <p:nvSpPr>
                <p:cNvPr id="283" name="Google Shape;283;p8"/>
                <p:cNvSpPr/>
                <p:nvPr/>
              </p:nvSpPr>
              <p:spPr>
                <a:xfrm>
                  <a:off x="554355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8"/>
                <p:cNvSpPr/>
                <p:nvPr/>
              </p:nvSpPr>
              <p:spPr>
                <a:xfrm>
                  <a:off x="572176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8"/>
                <p:cNvSpPr/>
                <p:nvPr/>
              </p:nvSpPr>
              <p:spPr>
                <a:xfrm>
                  <a:off x="589988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8"/>
                <p:cNvSpPr/>
                <p:nvPr/>
              </p:nvSpPr>
              <p:spPr>
                <a:xfrm>
                  <a:off x="6078092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8"/>
                <p:cNvSpPr/>
                <p:nvPr/>
              </p:nvSpPr>
              <p:spPr>
                <a:xfrm>
                  <a:off x="6256210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8"/>
                <p:cNvSpPr/>
                <p:nvPr/>
              </p:nvSpPr>
              <p:spPr>
                <a:xfrm>
                  <a:off x="6434328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8"/>
                <p:cNvSpPr/>
                <p:nvPr/>
              </p:nvSpPr>
              <p:spPr>
                <a:xfrm>
                  <a:off x="6612445" y="3224212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0" name="Google Shape;290;p8"/>
              <p:cNvGrpSpPr/>
              <p:nvPr/>
            </p:nvGrpSpPr>
            <p:grpSpPr>
              <a:xfrm>
                <a:off x="5543550" y="3351561"/>
                <a:ext cx="1101184" cy="32194"/>
                <a:chOff x="5543550" y="3351561"/>
                <a:chExt cx="1101184" cy="32194"/>
              </a:xfrm>
            </p:grpSpPr>
            <p:sp>
              <p:nvSpPr>
                <p:cNvPr id="291" name="Google Shape;291;p8"/>
                <p:cNvSpPr/>
                <p:nvPr/>
              </p:nvSpPr>
              <p:spPr>
                <a:xfrm>
                  <a:off x="554355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8"/>
                <p:cNvSpPr/>
                <p:nvPr/>
              </p:nvSpPr>
              <p:spPr>
                <a:xfrm>
                  <a:off x="572176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8"/>
                <p:cNvSpPr/>
                <p:nvPr/>
              </p:nvSpPr>
              <p:spPr>
                <a:xfrm>
                  <a:off x="589988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8"/>
                <p:cNvSpPr/>
                <p:nvPr/>
              </p:nvSpPr>
              <p:spPr>
                <a:xfrm>
                  <a:off x="6078092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8"/>
                <p:cNvSpPr/>
                <p:nvPr/>
              </p:nvSpPr>
              <p:spPr>
                <a:xfrm>
                  <a:off x="625621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8"/>
                <p:cNvSpPr/>
                <p:nvPr/>
              </p:nvSpPr>
              <p:spPr>
                <a:xfrm>
                  <a:off x="6434327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5"/>
                        <a:pt x="24956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8"/>
                <p:cNvSpPr/>
                <p:nvPr/>
              </p:nvSpPr>
              <p:spPr>
                <a:xfrm>
                  <a:off x="6612540" y="3351561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5"/>
                        <a:pt x="24955" y="32195"/>
                        <a:pt x="16097" y="32195"/>
                      </a:cubicBezTo>
                      <a:cubicBezTo>
                        <a:pt x="7239" y="32195"/>
                        <a:pt x="0" y="24955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8" name="Google Shape;298;p8"/>
              <p:cNvGrpSpPr/>
              <p:nvPr/>
            </p:nvGrpSpPr>
            <p:grpSpPr>
              <a:xfrm>
                <a:off x="5543550" y="3478815"/>
                <a:ext cx="1101089" cy="32194"/>
                <a:chOff x="5543550" y="3478815"/>
                <a:chExt cx="1101089" cy="32194"/>
              </a:xfrm>
            </p:grpSpPr>
            <p:sp>
              <p:nvSpPr>
                <p:cNvPr id="299" name="Google Shape;299;p8"/>
                <p:cNvSpPr/>
                <p:nvPr/>
              </p:nvSpPr>
              <p:spPr>
                <a:xfrm>
                  <a:off x="554355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8"/>
                <p:cNvSpPr/>
                <p:nvPr/>
              </p:nvSpPr>
              <p:spPr>
                <a:xfrm>
                  <a:off x="572176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8"/>
                <p:cNvSpPr/>
                <p:nvPr/>
              </p:nvSpPr>
              <p:spPr>
                <a:xfrm>
                  <a:off x="589988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8"/>
                <p:cNvSpPr/>
                <p:nvPr/>
              </p:nvSpPr>
              <p:spPr>
                <a:xfrm>
                  <a:off x="6078092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8"/>
                <p:cNvSpPr/>
                <p:nvPr/>
              </p:nvSpPr>
              <p:spPr>
                <a:xfrm>
                  <a:off x="6256210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7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7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8"/>
                <p:cNvSpPr/>
                <p:nvPr/>
              </p:nvSpPr>
              <p:spPr>
                <a:xfrm>
                  <a:off x="6434328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5" y="7207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8"/>
                <p:cNvSpPr/>
                <p:nvPr/>
              </p:nvSpPr>
              <p:spPr>
                <a:xfrm>
                  <a:off x="6612445" y="3478815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88"/>
                        <a:pt x="24988" y="32195"/>
                        <a:pt x="16097" y="32195"/>
                      </a:cubicBezTo>
                      <a:cubicBezTo>
                        <a:pt x="7207" y="32195"/>
                        <a:pt x="0" y="24988"/>
                        <a:pt x="0" y="16097"/>
                      </a:cubicBezTo>
                      <a:cubicBezTo>
                        <a:pt x="0" y="7207"/>
                        <a:pt x="7207" y="0"/>
                        <a:pt x="16097" y="0"/>
                      </a:cubicBezTo>
                      <a:cubicBezTo>
                        <a:pt x="24988" y="0"/>
                        <a:pt x="32194" y="7207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6" name="Google Shape;306;p8"/>
              <p:cNvGrpSpPr/>
              <p:nvPr/>
            </p:nvGrpSpPr>
            <p:grpSpPr>
              <a:xfrm>
                <a:off x="5543550" y="3606164"/>
                <a:ext cx="1101184" cy="32194"/>
                <a:chOff x="5543550" y="3606164"/>
                <a:chExt cx="1101184" cy="32194"/>
              </a:xfrm>
            </p:grpSpPr>
            <p:sp>
              <p:nvSpPr>
                <p:cNvPr id="307" name="Google Shape;307;p8"/>
                <p:cNvSpPr/>
                <p:nvPr/>
              </p:nvSpPr>
              <p:spPr>
                <a:xfrm>
                  <a:off x="554355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8"/>
                <p:cNvSpPr/>
                <p:nvPr/>
              </p:nvSpPr>
              <p:spPr>
                <a:xfrm>
                  <a:off x="572176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8"/>
                <p:cNvSpPr/>
                <p:nvPr/>
              </p:nvSpPr>
              <p:spPr>
                <a:xfrm>
                  <a:off x="589988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8"/>
                <p:cNvSpPr/>
                <p:nvPr/>
              </p:nvSpPr>
              <p:spPr>
                <a:xfrm>
                  <a:off x="6078092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625621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>
                  <a:off x="6434327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5" y="16097"/>
                      </a:moveTo>
                      <a:cubicBezTo>
                        <a:pt x="32195" y="24956"/>
                        <a:pt x="24956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6" y="0"/>
                        <a:pt x="32195" y="7239"/>
                        <a:pt x="32195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>
                  <a:off x="6612540" y="3606164"/>
                  <a:ext cx="32194" cy="3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4" h="32194" extrusionOk="0">
                      <a:moveTo>
                        <a:pt x="32194" y="16097"/>
                      </a:moveTo>
                      <a:cubicBezTo>
                        <a:pt x="32194" y="24956"/>
                        <a:pt x="24955" y="32195"/>
                        <a:pt x="16097" y="32195"/>
                      </a:cubicBezTo>
                      <a:cubicBezTo>
                        <a:pt x="7239" y="32195"/>
                        <a:pt x="0" y="24956"/>
                        <a:pt x="0" y="16097"/>
                      </a:cubicBezTo>
                      <a:cubicBezTo>
                        <a:pt x="0" y="7239"/>
                        <a:pt x="7239" y="0"/>
                        <a:pt x="16097" y="0"/>
                      </a:cubicBezTo>
                      <a:cubicBezTo>
                        <a:pt x="24955" y="0"/>
                        <a:pt x="32194" y="7239"/>
                        <a:pt x="32194" y="160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14" name="Google Shape;314;p8"/>
            <p:cNvGrpSpPr/>
            <p:nvPr/>
          </p:nvGrpSpPr>
          <p:grpSpPr>
            <a:xfrm rot="5400000">
              <a:off x="537321" y="3272482"/>
              <a:ext cx="355563" cy="975487"/>
              <a:chOff x="9018495" y="2602177"/>
              <a:chExt cx="269366" cy="738949"/>
            </a:xfrm>
          </p:grpSpPr>
          <p:sp>
            <p:nvSpPr>
              <p:cNvPr id="315" name="Google Shape;315;p8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317;p8"/>
            <p:cNvGrpSpPr/>
            <p:nvPr/>
          </p:nvGrpSpPr>
          <p:grpSpPr>
            <a:xfrm>
              <a:off x="635579" y="405762"/>
              <a:ext cx="1203396" cy="1106963"/>
              <a:chOff x="6822679" y="382462"/>
              <a:chExt cx="1203396" cy="1106963"/>
            </a:xfrm>
          </p:grpSpPr>
          <p:sp>
            <p:nvSpPr>
              <p:cNvPr id="318" name="Google Shape;318;p8"/>
              <p:cNvSpPr/>
              <p:nvPr/>
            </p:nvSpPr>
            <p:spPr>
              <a:xfrm>
                <a:off x="7321975" y="789825"/>
                <a:ext cx="704100" cy="699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ans"/>
                  <a:ea typeface="Noto Sans"/>
                  <a:cs typeface="Noto Sans"/>
                  <a:sym typeface="Noto Sans"/>
                </a:endParaRPr>
              </a:p>
            </p:txBody>
          </p:sp>
          <p:grpSp>
            <p:nvGrpSpPr>
              <p:cNvPr id="319" name="Google Shape;319;p8"/>
              <p:cNvGrpSpPr/>
              <p:nvPr/>
            </p:nvGrpSpPr>
            <p:grpSpPr>
              <a:xfrm>
                <a:off x="6822679" y="382462"/>
                <a:ext cx="699735" cy="699692"/>
                <a:chOff x="3849687" y="4344240"/>
                <a:chExt cx="428339" cy="428339"/>
              </a:xfrm>
            </p:grpSpPr>
            <p:sp>
              <p:nvSpPr>
                <p:cNvPr id="320" name="Google Shape;320;p8"/>
                <p:cNvSpPr/>
                <p:nvPr/>
              </p:nvSpPr>
              <p:spPr>
                <a:xfrm>
                  <a:off x="3849687" y="4344240"/>
                  <a:ext cx="67627" cy="67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" h="67627" extrusionOk="0">
                      <a:moveTo>
                        <a:pt x="1048" y="0"/>
                      </a:moveTo>
                      <a:lnTo>
                        <a:pt x="0" y="1048"/>
                      </a:lnTo>
                      <a:lnTo>
                        <a:pt x="0" y="67628"/>
                      </a:lnTo>
                      <a:lnTo>
                        <a:pt x="67628" y="0"/>
                      </a:lnTo>
                      <a:lnTo>
                        <a:pt x="10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3849687" y="4344240"/>
                  <a:ext cx="198596" cy="198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96" h="198596" extrusionOk="0">
                      <a:moveTo>
                        <a:pt x="132017" y="0"/>
                      </a:moveTo>
                      <a:lnTo>
                        <a:pt x="0" y="132017"/>
                      </a:lnTo>
                      <a:lnTo>
                        <a:pt x="0" y="198596"/>
                      </a:lnTo>
                      <a:lnTo>
                        <a:pt x="198596" y="0"/>
                      </a:lnTo>
                      <a:lnTo>
                        <a:pt x="1320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3849687" y="4344240"/>
                  <a:ext cx="329469" cy="32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69" h="329469" extrusionOk="0">
                      <a:moveTo>
                        <a:pt x="262890" y="0"/>
                      </a:moveTo>
                      <a:lnTo>
                        <a:pt x="0" y="262890"/>
                      </a:lnTo>
                      <a:lnTo>
                        <a:pt x="0" y="329470"/>
                      </a:lnTo>
                      <a:lnTo>
                        <a:pt x="329470" y="0"/>
                      </a:lnTo>
                      <a:lnTo>
                        <a:pt x="2628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3849687" y="4344240"/>
                  <a:ext cx="428339" cy="428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428339" extrusionOk="0">
                      <a:moveTo>
                        <a:pt x="428339" y="0"/>
                      </a:moveTo>
                      <a:lnTo>
                        <a:pt x="393859" y="0"/>
                      </a:lnTo>
                      <a:lnTo>
                        <a:pt x="0" y="393859"/>
                      </a:lnTo>
                      <a:lnTo>
                        <a:pt x="0" y="428339"/>
                      </a:lnTo>
                      <a:lnTo>
                        <a:pt x="32099" y="428339"/>
                      </a:lnTo>
                      <a:lnTo>
                        <a:pt x="428339" y="32099"/>
                      </a:lnTo>
                      <a:lnTo>
                        <a:pt x="428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8"/>
                <p:cNvSpPr/>
                <p:nvPr/>
              </p:nvSpPr>
              <p:spPr>
                <a:xfrm>
                  <a:off x="3946175" y="4440728"/>
                  <a:ext cx="331851" cy="33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51" h="331851" extrusionOk="0">
                      <a:moveTo>
                        <a:pt x="331851" y="0"/>
                      </a:moveTo>
                      <a:lnTo>
                        <a:pt x="0" y="331851"/>
                      </a:lnTo>
                      <a:lnTo>
                        <a:pt x="66580" y="331851"/>
                      </a:lnTo>
                      <a:lnTo>
                        <a:pt x="331851" y="66580"/>
                      </a:lnTo>
                      <a:lnTo>
                        <a:pt x="33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8"/>
                <p:cNvSpPr/>
                <p:nvPr/>
              </p:nvSpPr>
              <p:spPr>
                <a:xfrm>
                  <a:off x="4077048" y="4571601"/>
                  <a:ext cx="200977" cy="20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200977" extrusionOk="0">
                      <a:moveTo>
                        <a:pt x="200978" y="0"/>
                      </a:moveTo>
                      <a:lnTo>
                        <a:pt x="0" y="200978"/>
                      </a:lnTo>
                      <a:lnTo>
                        <a:pt x="66580" y="200978"/>
                      </a:lnTo>
                      <a:lnTo>
                        <a:pt x="200978" y="66580"/>
                      </a:lnTo>
                      <a:lnTo>
                        <a:pt x="2009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8"/>
                <p:cNvSpPr/>
                <p:nvPr/>
              </p:nvSpPr>
              <p:spPr>
                <a:xfrm>
                  <a:off x="4208017" y="4702570"/>
                  <a:ext cx="70008" cy="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08" h="70008" extrusionOk="0">
                      <a:moveTo>
                        <a:pt x="70009" y="0"/>
                      </a:moveTo>
                      <a:lnTo>
                        <a:pt x="0" y="70009"/>
                      </a:lnTo>
                      <a:lnTo>
                        <a:pt x="66580" y="70009"/>
                      </a:lnTo>
                      <a:lnTo>
                        <a:pt x="70009" y="66580"/>
                      </a:lnTo>
                      <a:lnTo>
                        <a:pt x="700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30" name="Google Shape;330;p9"/>
          <p:cNvGrpSpPr/>
          <p:nvPr/>
        </p:nvGrpSpPr>
        <p:grpSpPr>
          <a:xfrm>
            <a:off x="223839" y="-505050"/>
            <a:ext cx="8605057" cy="5444595"/>
            <a:chOff x="223839" y="-505050"/>
            <a:chExt cx="8605057" cy="5444595"/>
          </a:xfrm>
        </p:grpSpPr>
        <p:sp>
          <p:nvSpPr>
            <p:cNvPr id="331" name="Google Shape;331;p9"/>
            <p:cNvSpPr/>
            <p:nvPr/>
          </p:nvSpPr>
          <p:spPr>
            <a:xfrm rot="-8100000">
              <a:off x="469869" y="-259020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32" name="Google Shape;332;p9"/>
            <p:cNvGrpSpPr/>
            <p:nvPr/>
          </p:nvGrpSpPr>
          <p:grpSpPr>
            <a:xfrm>
              <a:off x="306863" y="4270474"/>
              <a:ext cx="838528" cy="669070"/>
              <a:chOff x="306863" y="196962"/>
              <a:chExt cx="838528" cy="669070"/>
            </a:xfrm>
          </p:grpSpPr>
          <p:grpSp>
            <p:nvGrpSpPr>
              <p:cNvPr id="333" name="Google Shape;333;p9"/>
              <p:cNvGrpSpPr/>
              <p:nvPr/>
            </p:nvGrpSpPr>
            <p:grpSpPr>
              <a:xfrm>
                <a:off x="306863" y="203950"/>
                <a:ext cx="662082" cy="662082"/>
                <a:chOff x="2511425" y="2762250"/>
                <a:chExt cx="662082" cy="662082"/>
              </a:xfrm>
            </p:grpSpPr>
            <p:sp>
              <p:nvSpPr>
                <p:cNvPr id="334" name="Google Shape;334;p9"/>
                <p:cNvSpPr/>
                <p:nvPr/>
              </p:nvSpPr>
              <p:spPr>
                <a:xfrm>
                  <a:off x="2998152" y="2800635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78581" y="58293"/>
                      </a:moveTo>
                      <a:cubicBezTo>
                        <a:pt x="54769" y="34481"/>
                        <a:pt x="28194" y="15049"/>
                        <a:pt x="0" y="0"/>
                      </a:cubicBezTo>
                      <a:lnTo>
                        <a:pt x="136874" y="136874"/>
                      </a:lnTo>
                      <a:cubicBezTo>
                        <a:pt x="121825" y="108585"/>
                        <a:pt x="102394" y="82105"/>
                        <a:pt x="78581" y="58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9"/>
                <p:cNvSpPr/>
                <p:nvPr/>
              </p:nvSpPr>
              <p:spPr>
                <a:xfrm>
                  <a:off x="2885852" y="2764726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0987" y="260699"/>
                      </a:moveTo>
                      <a:lnTo>
                        <a:pt x="24479" y="4191"/>
                      </a:lnTo>
                      <a:cubicBezTo>
                        <a:pt x="16383" y="2477"/>
                        <a:pt x="8191" y="1143"/>
                        <a:pt x="0" y="0"/>
                      </a:cubicBezTo>
                      <a:lnTo>
                        <a:pt x="285179" y="285179"/>
                      </a:lnTo>
                      <a:cubicBezTo>
                        <a:pt x="284131" y="276987"/>
                        <a:pt x="282702" y="268796"/>
                        <a:pt x="280987" y="2606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9"/>
                <p:cNvSpPr/>
                <p:nvPr/>
              </p:nvSpPr>
              <p:spPr>
                <a:xfrm>
                  <a:off x="2808319" y="2762250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46234"/>
                      </a:moveTo>
                      <a:lnTo>
                        <a:pt x="18955" y="0"/>
                      </a:lnTo>
                      <a:cubicBezTo>
                        <a:pt x="12668" y="286"/>
                        <a:pt x="6286" y="762"/>
                        <a:pt x="0" y="1429"/>
                      </a:cubicBezTo>
                      <a:lnTo>
                        <a:pt x="363760" y="365189"/>
                      </a:lnTo>
                      <a:cubicBezTo>
                        <a:pt x="364427" y="358902"/>
                        <a:pt x="364903" y="352616"/>
                        <a:pt x="365189" y="3462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9"/>
                <p:cNvSpPr/>
                <p:nvPr/>
              </p:nvSpPr>
              <p:spPr>
                <a:xfrm>
                  <a:off x="2744787" y="2772155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02908"/>
                      </a:moveTo>
                      <a:lnTo>
                        <a:pt x="15907" y="0"/>
                      </a:lnTo>
                      <a:cubicBezTo>
                        <a:pt x="10573" y="1333"/>
                        <a:pt x="5334" y="2858"/>
                        <a:pt x="0" y="4477"/>
                      </a:cubicBezTo>
                      <a:lnTo>
                        <a:pt x="414338" y="418814"/>
                      </a:lnTo>
                      <a:cubicBezTo>
                        <a:pt x="415957" y="413576"/>
                        <a:pt x="417481" y="408242"/>
                        <a:pt x="418814" y="402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9"/>
                <p:cNvSpPr/>
                <p:nvPr/>
              </p:nvSpPr>
              <p:spPr>
                <a:xfrm>
                  <a:off x="2690494" y="2792063"/>
                  <a:ext cx="453199" cy="453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04" extrusionOk="0">
                      <a:moveTo>
                        <a:pt x="453199" y="439484"/>
                      </a:moveTo>
                      <a:lnTo>
                        <a:pt x="13716" y="0"/>
                      </a:lnTo>
                      <a:cubicBezTo>
                        <a:pt x="9144" y="2095"/>
                        <a:pt x="4572" y="4381"/>
                        <a:pt x="0" y="6667"/>
                      </a:cubicBezTo>
                      <a:lnTo>
                        <a:pt x="446437" y="453104"/>
                      </a:lnTo>
                      <a:cubicBezTo>
                        <a:pt x="448723" y="448628"/>
                        <a:pt x="451009" y="444056"/>
                        <a:pt x="453104" y="4393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9"/>
                <p:cNvSpPr/>
                <p:nvPr/>
              </p:nvSpPr>
              <p:spPr>
                <a:xfrm>
                  <a:off x="2643632" y="2819685"/>
                  <a:ext cx="472439" cy="47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39" h="472440" extrusionOk="0">
                      <a:moveTo>
                        <a:pt x="472440" y="460629"/>
                      </a:moveTo>
                      <a:lnTo>
                        <a:pt x="11811" y="0"/>
                      </a:lnTo>
                      <a:cubicBezTo>
                        <a:pt x="7810" y="2762"/>
                        <a:pt x="3905" y="5524"/>
                        <a:pt x="0" y="8477"/>
                      </a:cubicBezTo>
                      <a:lnTo>
                        <a:pt x="463963" y="472440"/>
                      </a:lnTo>
                      <a:cubicBezTo>
                        <a:pt x="466916" y="468535"/>
                        <a:pt x="469773" y="464630"/>
                        <a:pt x="472440" y="4606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9"/>
                <p:cNvSpPr/>
                <p:nvPr/>
              </p:nvSpPr>
              <p:spPr>
                <a:xfrm>
                  <a:off x="2603055" y="2853975"/>
                  <a:ext cx="478726" cy="478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26" h="478726" extrusionOk="0">
                      <a:moveTo>
                        <a:pt x="473678" y="473583"/>
                      </a:moveTo>
                      <a:cubicBezTo>
                        <a:pt x="475393" y="471868"/>
                        <a:pt x="477012" y="470154"/>
                        <a:pt x="478727" y="468440"/>
                      </a:cubicBezTo>
                      <a:lnTo>
                        <a:pt x="10192" y="0"/>
                      </a:lnTo>
                      <a:cubicBezTo>
                        <a:pt x="8477" y="1619"/>
                        <a:pt x="6763" y="3334"/>
                        <a:pt x="5048" y="5048"/>
                      </a:cubicBezTo>
                      <a:cubicBezTo>
                        <a:pt x="3334" y="6763"/>
                        <a:pt x="1715" y="8477"/>
                        <a:pt x="0" y="10192"/>
                      </a:cubicBezTo>
                      <a:lnTo>
                        <a:pt x="468535" y="478727"/>
                      </a:lnTo>
                      <a:cubicBezTo>
                        <a:pt x="470249" y="477107"/>
                        <a:pt x="471964" y="475393"/>
                        <a:pt x="473678" y="4736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9"/>
                <p:cNvSpPr/>
                <p:nvPr/>
              </p:nvSpPr>
              <p:spPr>
                <a:xfrm>
                  <a:off x="2568860" y="2894457"/>
                  <a:ext cx="472440" cy="47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40" h="472439" extrusionOk="0">
                      <a:moveTo>
                        <a:pt x="472440" y="463868"/>
                      </a:moveTo>
                      <a:lnTo>
                        <a:pt x="8477" y="0"/>
                      </a:lnTo>
                      <a:cubicBezTo>
                        <a:pt x="5524" y="3905"/>
                        <a:pt x="2667" y="7810"/>
                        <a:pt x="0" y="11811"/>
                      </a:cubicBezTo>
                      <a:lnTo>
                        <a:pt x="460629" y="472440"/>
                      </a:lnTo>
                      <a:cubicBezTo>
                        <a:pt x="464630" y="469678"/>
                        <a:pt x="468535" y="466916"/>
                        <a:pt x="472440" y="4639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9"/>
                <p:cNvSpPr/>
                <p:nvPr/>
              </p:nvSpPr>
              <p:spPr>
                <a:xfrm>
                  <a:off x="2541238" y="2941319"/>
                  <a:ext cx="453199" cy="45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99" extrusionOk="0">
                      <a:moveTo>
                        <a:pt x="453104" y="446532"/>
                      </a:moveTo>
                      <a:lnTo>
                        <a:pt x="6667" y="0"/>
                      </a:lnTo>
                      <a:cubicBezTo>
                        <a:pt x="4381" y="4477"/>
                        <a:pt x="2095" y="9049"/>
                        <a:pt x="0" y="13716"/>
                      </a:cubicBezTo>
                      <a:lnTo>
                        <a:pt x="439484" y="453199"/>
                      </a:lnTo>
                      <a:cubicBezTo>
                        <a:pt x="444056" y="451104"/>
                        <a:pt x="448628" y="448818"/>
                        <a:pt x="453200" y="4465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9"/>
                <p:cNvSpPr/>
                <p:nvPr/>
              </p:nvSpPr>
              <p:spPr>
                <a:xfrm>
                  <a:off x="2521235" y="2995612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14338"/>
                      </a:moveTo>
                      <a:lnTo>
                        <a:pt x="4477" y="0"/>
                      </a:lnTo>
                      <a:cubicBezTo>
                        <a:pt x="2858" y="5239"/>
                        <a:pt x="1333" y="10573"/>
                        <a:pt x="0" y="15907"/>
                      </a:cubicBezTo>
                      <a:lnTo>
                        <a:pt x="402908" y="418814"/>
                      </a:lnTo>
                      <a:cubicBezTo>
                        <a:pt x="408242" y="417481"/>
                        <a:pt x="413480" y="415957"/>
                        <a:pt x="418814" y="4143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9"/>
                <p:cNvSpPr/>
                <p:nvPr/>
              </p:nvSpPr>
              <p:spPr>
                <a:xfrm>
                  <a:off x="2511425" y="3059144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63665"/>
                      </a:moveTo>
                      <a:lnTo>
                        <a:pt x="1429" y="0"/>
                      </a:lnTo>
                      <a:cubicBezTo>
                        <a:pt x="762" y="6286"/>
                        <a:pt x="286" y="12573"/>
                        <a:pt x="0" y="18955"/>
                      </a:cubicBezTo>
                      <a:lnTo>
                        <a:pt x="346234" y="365189"/>
                      </a:lnTo>
                      <a:cubicBezTo>
                        <a:pt x="352520" y="364903"/>
                        <a:pt x="358902" y="364427"/>
                        <a:pt x="365189" y="3637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9"/>
                <p:cNvSpPr/>
                <p:nvPr/>
              </p:nvSpPr>
              <p:spPr>
                <a:xfrm>
                  <a:off x="2513901" y="3136582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5179" y="285179"/>
                      </a:moveTo>
                      <a:lnTo>
                        <a:pt x="0" y="0"/>
                      </a:lnTo>
                      <a:cubicBezTo>
                        <a:pt x="1048" y="8192"/>
                        <a:pt x="2477" y="16383"/>
                        <a:pt x="4191" y="24479"/>
                      </a:cubicBezTo>
                      <a:lnTo>
                        <a:pt x="260699" y="280988"/>
                      </a:lnTo>
                      <a:cubicBezTo>
                        <a:pt x="268796" y="282702"/>
                        <a:pt x="276987" y="284036"/>
                        <a:pt x="285179" y="2851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9"/>
                <p:cNvSpPr/>
                <p:nvPr/>
              </p:nvSpPr>
              <p:spPr>
                <a:xfrm>
                  <a:off x="2549810" y="3248977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0" y="0"/>
                      </a:moveTo>
                      <a:cubicBezTo>
                        <a:pt x="15049" y="28289"/>
                        <a:pt x="34481" y="54769"/>
                        <a:pt x="58293" y="78581"/>
                      </a:cubicBezTo>
                      <a:cubicBezTo>
                        <a:pt x="82105" y="102394"/>
                        <a:pt x="108680" y="121825"/>
                        <a:pt x="136874" y="1368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7" name="Google Shape;347;p9"/>
              <p:cNvSpPr/>
              <p:nvPr/>
            </p:nvSpPr>
            <p:spPr>
              <a:xfrm rot="-8100000">
                <a:off x="849890" y="247662"/>
                <a:ext cx="244800" cy="244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48" name="Google Shape;348;p9"/>
            <p:cNvGrpSpPr/>
            <p:nvPr/>
          </p:nvGrpSpPr>
          <p:grpSpPr>
            <a:xfrm rot="5400000">
              <a:off x="8163371" y="504457"/>
              <a:ext cx="355563" cy="975487"/>
              <a:chOff x="9018495" y="2602177"/>
              <a:chExt cx="269366" cy="738949"/>
            </a:xfrm>
          </p:grpSpPr>
          <p:sp>
            <p:nvSpPr>
              <p:cNvPr id="349" name="Google Shape;349;p9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7298800" y="3393300"/>
              <a:ext cx="1079414" cy="1049929"/>
              <a:chOff x="137950" y="285775"/>
              <a:chExt cx="1079414" cy="1049929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137950" y="285775"/>
                <a:ext cx="704100" cy="699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ans"/>
                  <a:ea typeface="Noto Sans"/>
                  <a:cs typeface="Noto Sans"/>
                  <a:sym typeface="Noto Sans"/>
                </a:endParaRPr>
              </a:p>
            </p:txBody>
          </p:sp>
          <p:grpSp>
            <p:nvGrpSpPr>
              <p:cNvPr id="353" name="Google Shape;353;p9"/>
              <p:cNvGrpSpPr/>
              <p:nvPr/>
            </p:nvGrpSpPr>
            <p:grpSpPr>
              <a:xfrm>
                <a:off x="517629" y="636012"/>
                <a:ext cx="699735" cy="699692"/>
                <a:chOff x="3849687" y="4344240"/>
                <a:chExt cx="428339" cy="428339"/>
              </a:xfrm>
            </p:grpSpPr>
            <p:sp>
              <p:nvSpPr>
                <p:cNvPr id="354" name="Google Shape;354;p9"/>
                <p:cNvSpPr/>
                <p:nvPr/>
              </p:nvSpPr>
              <p:spPr>
                <a:xfrm>
                  <a:off x="3849687" y="4344240"/>
                  <a:ext cx="67627" cy="67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" h="67627" extrusionOk="0">
                      <a:moveTo>
                        <a:pt x="1048" y="0"/>
                      </a:moveTo>
                      <a:lnTo>
                        <a:pt x="0" y="1048"/>
                      </a:lnTo>
                      <a:lnTo>
                        <a:pt x="0" y="67628"/>
                      </a:lnTo>
                      <a:lnTo>
                        <a:pt x="67628" y="0"/>
                      </a:lnTo>
                      <a:lnTo>
                        <a:pt x="10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9"/>
                <p:cNvSpPr/>
                <p:nvPr/>
              </p:nvSpPr>
              <p:spPr>
                <a:xfrm>
                  <a:off x="3849687" y="4344240"/>
                  <a:ext cx="198596" cy="198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96" h="198596" extrusionOk="0">
                      <a:moveTo>
                        <a:pt x="132017" y="0"/>
                      </a:moveTo>
                      <a:lnTo>
                        <a:pt x="0" y="132017"/>
                      </a:lnTo>
                      <a:lnTo>
                        <a:pt x="0" y="198596"/>
                      </a:lnTo>
                      <a:lnTo>
                        <a:pt x="198596" y="0"/>
                      </a:lnTo>
                      <a:lnTo>
                        <a:pt x="1320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9"/>
                <p:cNvSpPr/>
                <p:nvPr/>
              </p:nvSpPr>
              <p:spPr>
                <a:xfrm>
                  <a:off x="3849687" y="4344240"/>
                  <a:ext cx="329469" cy="32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69" h="329469" extrusionOk="0">
                      <a:moveTo>
                        <a:pt x="262890" y="0"/>
                      </a:moveTo>
                      <a:lnTo>
                        <a:pt x="0" y="262890"/>
                      </a:lnTo>
                      <a:lnTo>
                        <a:pt x="0" y="329470"/>
                      </a:lnTo>
                      <a:lnTo>
                        <a:pt x="329470" y="0"/>
                      </a:lnTo>
                      <a:lnTo>
                        <a:pt x="2628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9"/>
                <p:cNvSpPr/>
                <p:nvPr/>
              </p:nvSpPr>
              <p:spPr>
                <a:xfrm>
                  <a:off x="3849687" y="4344240"/>
                  <a:ext cx="428339" cy="428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428339" extrusionOk="0">
                      <a:moveTo>
                        <a:pt x="428339" y="0"/>
                      </a:moveTo>
                      <a:lnTo>
                        <a:pt x="393859" y="0"/>
                      </a:lnTo>
                      <a:lnTo>
                        <a:pt x="0" y="393859"/>
                      </a:lnTo>
                      <a:lnTo>
                        <a:pt x="0" y="428339"/>
                      </a:lnTo>
                      <a:lnTo>
                        <a:pt x="32099" y="428339"/>
                      </a:lnTo>
                      <a:lnTo>
                        <a:pt x="428339" y="32099"/>
                      </a:lnTo>
                      <a:lnTo>
                        <a:pt x="428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9"/>
                <p:cNvSpPr/>
                <p:nvPr/>
              </p:nvSpPr>
              <p:spPr>
                <a:xfrm>
                  <a:off x="3946175" y="4440728"/>
                  <a:ext cx="331851" cy="33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51" h="331851" extrusionOk="0">
                      <a:moveTo>
                        <a:pt x="331851" y="0"/>
                      </a:moveTo>
                      <a:lnTo>
                        <a:pt x="0" y="331851"/>
                      </a:lnTo>
                      <a:lnTo>
                        <a:pt x="66580" y="331851"/>
                      </a:lnTo>
                      <a:lnTo>
                        <a:pt x="331851" y="66580"/>
                      </a:lnTo>
                      <a:lnTo>
                        <a:pt x="33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9"/>
                <p:cNvSpPr/>
                <p:nvPr/>
              </p:nvSpPr>
              <p:spPr>
                <a:xfrm>
                  <a:off x="4077048" y="4571601"/>
                  <a:ext cx="200977" cy="20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200977" extrusionOk="0">
                      <a:moveTo>
                        <a:pt x="200978" y="0"/>
                      </a:moveTo>
                      <a:lnTo>
                        <a:pt x="0" y="200978"/>
                      </a:lnTo>
                      <a:lnTo>
                        <a:pt x="66580" y="200978"/>
                      </a:lnTo>
                      <a:lnTo>
                        <a:pt x="200978" y="66580"/>
                      </a:lnTo>
                      <a:lnTo>
                        <a:pt x="2009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9"/>
                <p:cNvSpPr/>
                <p:nvPr/>
              </p:nvSpPr>
              <p:spPr>
                <a:xfrm>
                  <a:off x="4208017" y="4702570"/>
                  <a:ext cx="70008" cy="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08" h="70008" extrusionOk="0">
                      <a:moveTo>
                        <a:pt x="70009" y="0"/>
                      </a:moveTo>
                      <a:lnTo>
                        <a:pt x="0" y="70009"/>
                      </a:lnTo>
                      <a:lnTo>
                        <a:pt x="66580" y="70009"/>
                      </a:lnTo>
                      <a:lnTo>
                        <a:pt x="70009" y="66580"/>
                      </a:lnTo>
                      <a:lnTo>
                        <a:pt x="700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528506"/>
            <a:ext cx="47367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5" name="Google Shape;365;p11"/>
          <p:cNvSpPr txBox="1">
            <a:spLocks noGrp="1"/>
          </p:cNvSpPr>
          <p:nvPr>
            <p:ph type="subTitle" idx="1"/>
          </p:nvPr>
        </p:nvSpPr>
        <p:spPr>
          <a:xfrm>
            <a:off x="715100" y="2910306"/>
            <a:ext cx="38925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66" name="Google Shape;366;p11"/>
          <p:cNvGrpSpPr/>
          <p:nvPr/>
        </p:nvGrpSpPr>
        <p:grpSpPr>
          <a:xfrm>
            <a:off x="742939" y="-834875"/>
            <a:ext cx="8080326" cy="5621157"/>
            <a:chOff x="742939" y="-834875"/>
            <a:chExt cx="8080326" cy="5621157"/>
          </a:xfrm>
        </p:grpSpPr>
        <p:sp>
          <p:nvSpPr>
            <p:cNvPr id="367" name="Google Shape;367;p11"/>
            <p:cNvSpPr/>
            <p:nvPr/>
          </p:nvSpPr>
          <p:spPr>
            <a:xfrm rot="-8100000">
              <a:off x="988969" y="-588845"/>
              <a:ext cx="1187939" cy="118793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68" name="Google Shape;368;p11"/>
            <p:cNvGrpSpPr/>
            <p:nvPr/>
          </p:nvGrpSpPr>
          <p:grpSpPr>
            <a:xfrm flipH="1">
              <a:off x="8006813" y="2679475"/>
              <a:ext cx="816453" cy="662082"/>
              <a:chOff x="306863" y="203950"/>
              <a:chExt cx="816453" cy="662082"/>
            </a:xfrm>
          </p:grpSpPr>
          <p:grpSp>
            <p:nvGrpSpPr>
              <p:cNvPr id="369" name="Google Shape;369;p11"/>
              <p:cNvGrpSpPr/>
              <p:nvPr/>
            </p:nvGrpSpPr>
            <p:grpSpPr>
              <a:xfrm>
                <a:off x="306863" y="203950"/>
                <a:ext cx="662082" cy="662082"/>
                <a:chOff x="2511425" y="2762250"/>
                <a:chExt cx="662082" cy="662082"/>
              </a:xfrm>
            </p:grpSpPr>
            <p:sp>
              <p:nvSpPr>
                <p:cNvPr id="370" name="Google Shape;370;p11"/>
                <p:cNvSpPr/>
                <p:nvPr/>
              </p:nvSpPr>
              <p:spPr>
                <a:xfrm>
                  <a:off x="2998152" y="2800635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78581" y="58293"/>
                      </a:moveTo>
                      <a:cubicBezTo>
                        <a:pt x="54769" y="34481"/>
                        <a:pt x="28194" y="15049"/>
                        <a:pt x="0" y="0"/>
                      </a:cubicBezTo>
                      <a:lnTo>
                        <a:pt x="136874" y="136874"/>
                      </a:lnTo>
                      <a:cubicBezTo>
                        <a:pt x="121825" y="108585"/>
                        <a:pt x="102394" y="82105"/>
                        <a:pt x="78581" y="58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11"/>
                <p:cNvSpPr/>
                <p:nvPr/>
              </p:nvSpPr>
              <p:spPr>
                <a:xfrm>
                  <a:off x="2885852" y="2764726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0987" y="260699"/>
                      </a:moveTo>
                      <a:lnTo>
                        <a:pt x="24479" y="4191"/>
                      </a:lnTo>
                      <a:cubicBezTo>
                        <a:pt x="16383" y="2477"/>
                        <a:pt x="8191" y="1143"/>
                        <a:pt x="0" y="0"/>
                      </a:cubicBezTo>
                      <a:lnTo>
                        <a:pt x="285179" y="285179"/>
                      </a:lnTo>
                      <a:cubicBezTo>
                        <a:pt x="284131" y="276987"/>
                        <a:pt x="282702" y="268796"/>
                        <a:pt x="280987" y="2606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11"/>
                <p:cNvSpPr/>
                <p:nvPr/>
              </p:nvSpPr>
              <p:spPr>
                <a:xfrm>
                  <a:off x="2808319" y="2762250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46234"/>
                      </a:moveTo>
                      <a:lnTo>
                        <a:pt x="18955" y="0"/>
                      </a:lnTo>
                      <a:cubicBezTo>
                        <a:pt x="12668" y="286"/>
                        <a:pt x="6286" y="762"/>
                        <a:pt x="0" y="1429"/>
                      </a:cubicBezTo>
                      <a:lnTo>
                        <a:pt x="363760" y="365189"/>
                      </a:lnTo>
                      <a:cubicBezTo>
                        <a:pt x="364427" y="358902"/>
                        <a:pt x="364903" y="352616"/>
                        <a:pt x="365189" y="3462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11"/>
                <p:cNvSpPr/>
                <p:nvPr/>
              </p:nvSpPr>
              <p:spPr>
                <a:xfrm>
                  <a:off x="2744787" y="2772155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02908"/>
                      </a:moveTo>
                      <a:lnTo>
                        <a:pt x="15907" y="0"/>
                      </a:lnTo>
                      <a:cubicBezTo>
                        <a:pt x="10573" y="1333"/>
                        <a:pt x="5334" y="2858"/>
                        <a:pt x="0" y="4477"/>
                      </a:cubicBezTo>
                      <a:lnTo>
                        <a:pt x="414338" y="418814"/>
                      </a:lnTo>
                      <a:cubicBezTo>
                        <a:pt x="415957" y="413576"/>
                        <a:pt x="417481" y="408242"/>
                        <a:pt x="418814" y="4029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11"/>
                <p:cNvSpPr/>
                <p:nvPr/>
              </p:nvSpPr>
              <p:spPr>
                <a:xfrm>
                  <a:off x="2690494" y="2792063"/>
                  <a:ext cx="453199" cy="453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04" extrusionOk="0">
                      <a:moveTo>
                        <a:pt x="453199" y="439484"/>
                      </a:moveTo>
                      <a:lnTo>
                        <a:pt x="13716" y="0"/>
                      </a:lnTo>
                      <a:cubicBezTo>
                        <a:pt x="9144" y="2095"/>
                        <a:pt x="4572" y="4381"/>
                        <a:pt x="0" y="6667"/>
                      </a:cubicBezTo>
                      <a:lnTo>
                        <a:pt x="446437" y="453104"/>
                      </a:lnTo>
                      <a:cubicBezTo>
                        <a:pt x="448723" y="448628"/>
                        <a:pt x="451009" y="444056"/>
                        <a:pt x="453104" y="4393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11"/>
                <p:cNvSpPr/>
                <p:nvPr/>
              </p:nvSpPr>
              <p:spPr>
                <a:xfrm>
                  <a:off x="2643632" y="2819685"/>
                  <a:ext cx="472439" cy="47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39" h="472440" extrusionOk="0">
                      <a:moveTo>
                        <a:pt x="472440" y="460629"/>
                      </a:moveTo>
                      <a:lnTo>
                        <a:pt x="11811" y="0"/>
                      </a:lnTo>
                      <a:cubicBezTo>
                        <a:pt x="7810" y="2762"/>
                        <a:pt x="3905" y="5524"/>
                        <a:pt x="0" y="8477"/>
                      </a:cubicBezTo>
                      <a:lnTo>
                        <a:pt x="463963" y="472440"/>
                      </a:lnTo>
                      <a:cubicBezTo>
                        <a:pt x="466916" y="468535"/>
                        <a:pt x="469773" y="464630"/>
                        <a:pt x="472440" y="4606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11"/>
                <p:cNvSpPr/>
                <p:nvPr/>
              </p:nvSpPr>
              <p:spPr>
                <a:xfrm>
                  <a:off x="2603055" y="2853975"/>
                  <a:ext cx="478726" cy="478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26" h="478726" extrusionOk="0">
                      <a:moveTo>
                        <a:pt x="473678" y="473583"/>
                      </a:moveTo>
                      <a:cubicBezTo>
                        <a:pt x="475393" y="471868"/>
                        <a:pt x="477012" y="470154"/>
                        <a:pt x="478727" y="468440"/>
                      </a:cubicBezTo>
                      <a:lnTo>
                        <a:pt x="10192" y="0"/>
                      </a:lnTo>
                      <a:cubicBezTo>
                        <a:pt x="8477" y="1619"/>
                        <a:pt x="6763" y="3334"/>
                        <a:pt x="5048" y="5048"/>
                      </a:cubicBezTo>
                      <a:cubicBezTo>
                        <a:pt x="3334" y="6763"/>
                        <a:pt x="1715" y="8477"/>
                        <a:pt x="0" y="10192"/>
                      </a:cubicBezTo>
                      <a:lnTo>
                        <a:pt x="468535" y="478727"/>
                      </a:lnTo>
                      <a:cubicBezTo>
                        <a:pt x="470249" y="477107"/>
                        <a:pt x="471964" y="475393"/>
                        <a:pt x="473678" y="4736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1"/>
                <p:cNvSpPr/>
                <p:nvPr/>
              </p:nvSpPr>
              <p:spPr>
                <a:xfrm>
                  <a:off x="2568860" y="2894457"/>
                  <a:ext cx="472440" cy="47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40" h="472439" extrusionOk="0">
                      <a:moveTo>
                        <a:pt x="472440" y="463868"/>
                      </a:moveTo>
                      <a:lnTo>
                        <a:pt x="8477" y="0"/>
                      </a:lnTo>
                      <a:cubicBezTo>
                        <a:pt x="5524" y="3905"/>
                        <a:pt x="2667" y="7810"/>
                        <a:pt x="0" y="11811"/>
                      </a:cubicBezTo>
                      <a:lnTo>
                        <a:pt x="460629" y="472440"/>
                      </a:lnTo>
                      <a:cubicBezTo>
                        <a:pt x="464630" y="469678"/>
                        <a:pt x="468535" y="466916"/>
                        <a:pt x="472440" y="4639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11"/>
                <p:cNvSpPr/>
                <p:nvPr/>
              </p:nvSpPr>
              <p:spPr>
                <a:xfrm>
                  <a:off x="2541238" y="2941319"/>
                  <a:ext cx="453199" cy="45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99" h="453199" extrusionOk="0">
                      <a:moveTo>
                        <a:pt x="453104" y="446532"/>
                      </a:moveTo>
                      <a:lnTo>
                        <a:pt x="6667" y="0"/>
                      </a:lnTo>
                      <a:cubicBezTo>
                        <a:pt x="4381" y="4477"/>
                        <a:pt x="2095" y="9049"/>
                        <a:pt x="0" y="13716"/>
                      </a:cubicBezTo>
                      <a:lnTo>
                        <a:pt x="439484" y="453199"/>
                      </a:lnTo>
                      <a:cubicBezTo>
                        <a:pt x="444056" y="451104"/>
                        <a:pt x="448628" y="448818"/>
                        <a:pt x="453200" y="4465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11"/>
                <p:cNvSpPr/>
                <p:nvPr/>
              </p:nvSpPr>
              <p:spPr>
                <a:xfrm>
                  <a:off x="2521235" y="2995612"/>
                  <a:ext cx="418814" cy="4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14" h="418814" extrusionOk="0">
                      <a:moveTo>
                        <a:pt x="418814" y="414338"/>
                      </a:moveTo>
                      <a:lnTo>
                        <a:pt x="4477" y="0"/>
                      </a:lnTo>
                      <a:cubicBezTo>
                        <a:pt x="2858" y="5239"/>
                        <a:pt x="1333" y="10573"/>
                        <a:pt x="0" y="15907"/>
                      </a:cubicBezTo>
                      <a:lnTo>
                        <a:pt x="402908" y="418814"/>
                      </a:lnTo>
                      <a:cubicBezTo>
                        <a:pt x="408242" y="417481"/>
                        <a:pt x="413480" y="415957"/>
                        <a:pt x="418814" y="4143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11"/>
                <p:cNvSpPr/>
                <p:nvPr/>
              </p:nvSpPr>
              <p:spPr>
                <a:xfrm>
                  <a:off x="2511425" y="3059144"/>
                  <a:ext cx="365188" cy="36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88" h="365188" extrusionOk="0">
                      <a:moveTo>
                        <a:pt x="365093" y="363665"/>
                      </a:moveTo>
                      <a:lnTo>
                        <a:pt x="1429" y="0"/>
                      </a:lnTo>
                      <a:cubicBezTo>
                        <a:pt x="762" y="6286"/>
                        <a:pt x="286" y="12573"/>
                        <a:pt x="0" y="18955"/>
                      </a:cubicBezTo>
                      <a:lnTo>
                        <a:pt x="346234" y="365189"/>
                      </a:lnTo>
                      <a:cubicBezTo>
                        <a:pt x="352520" y="364903"/>
                        <a:pt x="358902" y="364427"/>
                        <a:pt x="365189" y="3637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11"/>
                <p:cNvSpPr/>
                <p:nvPr/>
              </p:nvSpPr>
              <p:spPr>
                <a:xfrm>
                  <a:off x="2513901" y="3136582"/>
                  <a:ext cx="285178" cy="2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" h="285178" extrusionOk="0">
                      <a:moveTo>
                        <a:pt x="285179" y="285179"/>
                      </a:moveTo>
                      <a:lnTo>
                        <a:pt x="0" y="0"/>
                      </a:lnTo>
                      <a:cubicBezTo>
                        <a:pt x="1048" y="8192"/>
                        <a:pt x="2477" y="16383"/>
                        <a:pt x="4191" y="24479"/>
                      </a:cubicBezTo>
                      <a:lnTo>
                        <a:pt x="260699" y="280988"/>
                      </a:lnTo>
                      <a:cubicBezTo>
                        <a:pt x="268796" y="282702"/>
                        <a:pt x="276987" y="284036"/>
                        <a:pt x="285179" y="2851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11"/>
                <p:cNvSpPr/>
                <p:nvPr/>
              </p:nvSpPr>
              <p:spPr>
                <a:xfrm>
                  <a:off x="2549810" y="3248977"/>
                  <a:ext cx="136874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136874" extrusionOk="0">
                      <a:moveTo>
                        <a:pt x="0" y="0"/>
                      </a:moveTo>
                      <a:cubicBezTo>
                        <a:pt x="15049" y="28289"/>
                        <a:pt x="34481" y="54769"/>
                        <a:pt x="58293" y="78581"/>
                      </a:cubicBezTo>
                      <a:cubicBezTo>
                        <a:pt x="82105" y="102394"/>
                        <a:pt x="108680" y="121825"/>
                        <a:pt x="136874" y="1368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3" name="Google Shape;383;p11"/>
              <p:cNvSpPr/>
              <p:nvPr/>
            </p:nvSpPr>
            <p:spPr>
              <a:xfrm rot="-8100000">
                <a:off x="827815" y="446999"/>
                <a:ext cx="244800" cy="244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84" name="Google Shape;384;p11"/>
            <p:cNvGrpSpPr/>
            <p:nvPr/>
          </p:nvGrpSpPr>
          <p:grpSpPr>
            <a:xfrm rot="5400000">
              <a:off x="1592246" y="4120757"/>
              <a:ext cx="355563" cy="975487"/>
              <a:chOff x="9018495" y="2602177"/>
              <a:chExt cx="269366" cy="738949"/>
            </a:xfrm>
          </p:grpSpPr>
          <p:sp>
            <p:nvSpPr>
              <p:cNvPr id="385" name="Google Shape;385;p11"/>
              <p:cNvSpPr/>
              <p:nvPr/>
            </p:nvSpPr>
            <p:spPr>
              <a:xfrm>
                <a:off x="90184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9176895" y="2602177"/>
                <a:ext cx="11096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110966" h="738949" extrusionOk="0">
                    <a:moveTo>
                      <a:pt x="82677" y="738950"/>
                    </a:moveTo>
                    <a:lnTo>
                      <a:pt x="0" y="657511"/>
                    </a:lnTo>
                    <a:lnTo>
                      <a:pt x="73057" y="585407"/>
                    </a:lnTo>
                    <a:lnTo>
                      <a:pt x="0" y="513493"/>
                    </a:lnTo>
                    <a:lnTo>
                      <a:pt x="73057" y="441484"/>
                    </a:lnTo>
                    <a:lnTo>
                      <a:pt x="0" y="369475"/>
                    </a:lnTo>
                    <a:lnTo>
                      <a:pt x="73057" y="297466"/>
                    </a:lnTo>
                    <a:lnTo>
                      <a:pt x="0" y="225457"/>
                    </a:lnTo>
                    <a:lnTo>
                      <a:pt x="73057" y="153448"/>
                    </a:lnTo>
                    <a:lnTo>
                      <a:pt x="0" y="81439"/>
                    </a:lnTo>
                    <a:lnTo>
                      <a:pt x="82677" y="0"/>
                    </a:lnTo>
                    <a:lnTo>
                      <a:pt x="101346" y="18955"/>
                    </a:lnTo>
                    <a:lnTo>
                      <a:pt x="37910" y="81439"/>
                    </a:lnTo>
                    <a:lnTo>
                      <a:pt x="110966" y="153448"/>
                    </a:lnTo>
                    <a:lnTo>
                      <a:pt x="37910" y="225457"/>
                    </a:lnTo>
                    <a:lnTo>
                      <a:pt x="110966" y="297466"/>
                    </a:lnTo>
                    <a:lnTo>
                      <a:pt x="37910" y="369475"/>
                    </a:lnTo>
                    <a:lnTo>
                      <a:pt x="110966" y="441484"/>
                    </a:lnTo>
                    <a:lnTo>
                      <a:pt x="37910" y="513493"/>
                    </a:lnTo>
                    <a:lnTo>
                      <a:pt x="110966" y="585407"/>
                    </a:lnTo>
                    <a:lnTo>
                      <a:pt x="37910" y="657511"/>
                    </a:lnTo>
                    <a:lnTo>
                      <a:pt x="101346" y="719995"/>
                    </a:lnTo>
                    <a:lnTo>
                      <a:pt x="82677" y="738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" name="Google Shape;387;p11"/>
            <p:cNvGrpSpPr/>
            <p:nvPr/>
          </p:nvGrpSpPr>
          <p:grpSpPr>
            <a:xfrm>
              <a:off x="6098679" y="219087"/>
              <a:ext cx="1141346" cy="1037063"/>
              <a:chOff x="6098679" y="219087"/>
              <a:chExt cx="1141346" cy="1037063"/>
            </a:xfrm>
          </p:grpSpPr>
          <p:sp>
            <p:nvSpPr>
              <p:cNvPr id="388" name="Google Shape;388;p11"/>
              <p:cNvSpPr/>
              <p:nvPr/>
            </p:nvSpPr>
            <p:spPr>
              <a:xfrm>
                <a:off x="6535925" y="556550"/>
                <a:ext cx="704100" cy="699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ans"/>
                  <a:ea typeface="Noto Sans"/>
                  <a:cs typeface="Noto Sans"/>
                  <a:sym typeface="Noto Sans"/>
                </a:endParaRPr>
              </a:p>
            </p:txBody>
          </p:sp>
          <p:grpSp>
            <p:nvGrpSpPr>
              <p:cNvPr id="389" name="Google Shape;389;p11"/>
              <p:cNvGrpSpPr/>
              <p:nvPr/>
            </p:nvGrpSpPr>
            <p:grpSpPr>
              <a:xfrm>
                <a:off x="6098679" y="219087"/>
                <a:ext cx="699735" cy="699692"/>
                <a:chOff x="3849687" y="4344240"/>
                <a:chExt cx="428339" cy="428339"/>
              </a:xfrm>
            </p:grpSpPr>
            <p:sp>
              <p:nvSpPr>
                <p:cNvPr id="390" name="Google Shape;390;p11"/>
                <p:cNvSpPr/>
                <p:nvPr/>
              </p:nvSpPr>
              <p:spPr>
                <a:xfrm>
                  <a:off x="3849687" y="4344240"/>
                  <a:ext cx="67627" cy="67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" h="67627" extrusionOk="0">
                      <a:moveTo>
                        <a:pt x="1048" y="0"/>
                      </a:moveTo>
                      <a:lnTo>
                        <a:pt x="0" y="1048"/>
                      </a:lnTo>
                      <a:lnTo>
                        <a:pt x="0" y="67628"/>
                      </a:lnTo>
                      <a:lnTo>
                        <a:pt x="67628" y="0"/>
                      </a:lnTo>
                      <a:lnTo>
                        <a:pt x="10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11"/>
                <p:cNvSpPr/>
                <p:nvPr/>
              </p:nvSpPr>
              <p:spPr>
                <a:xfrm>
                  <a:off x="3849687" y="4344240"/>
                  <a:ext cx="198596" cy="198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96" h="198596" extrusionOk="0">
                      <a:moveTo>
                        <a:pt x="132017" y="0"/>
                      </a:moveTo>
                      <a:lnTo>
                        <a:pt x="0" y="132017"/>
                      </a:lnTo>
                      <a:lnTo>
                        <a:pt x="0" y="198596"/>
                      </a:lnTo>
                      <a:lnTo>
                        <a:pt x="198596" y="0"/>
                      </a:lnTo>
                      <a:lnTo>
                        <a:pt x="1320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1"/>
                <p:cNvSpPr/>
                <p:nvPr/>
              </p:nvSpPr>
              <p:spPr>
                <a:xfrm>
                  <a:off x="3849687" y="4344240"/>
                  <a:ext cx="329469" cy="32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69" h="329469" extrusionOk="0">
                      <a:moveTo>
                        <a:pt x="262890" y="0"/>
                      </a:moveTo>
                      <a:lnTo>
                        <a:pt x="0" y="262890"/>
                      </a:lnTo>
                      <a:lnTo>
                        <a:pt x="0" y="329470"/>
                      </a:lnTo>
                      <a:lnTo>
                        <a:pt x="329470" y="0"/>
                      </a:lnTo>
                      <a:lnTo>
                        <a:pt x="2628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1"/>
                <p:cNvSpPr/>
                <p:nvPr/>
              </p:nvSpPr>
              <p:spPr>
                <a:xfrm>
                  <a:off x="3849687" y="4344240"/>
                  <a:ext cx="428339" cy="428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9" h="428339" extrusionOk="0">
                      <a:moveTo>
                        <a:pt x="428339" y="0"/>
                      </a:moveTo>
                      <a:lnTo>
                        <a:pt x="393859" y="0"/>
                      </a:lnTo>
                      <a:lnTo>
                        <a:pt x="0" y="393859"/>
                      </a:lnTo>
                      <a:lnTo>
                        <a:pt x="0" y="428339"/>
                      </a:lnTo>
                      <a:lnTo>
                        <a:pt x="32099" y="428339"/>
                      </a:lnTo>
                      <a:lnTo>
                        <a:pt x="428339" y="32099"/>
                      </a:lnTo>
                      <a:lnTo>
                        <a:pt x="428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1"/>
                <p:cNvSpPr/>
                <p:nvPr/>
              </p:nvSpPr>
              <p:spPr>
                <a:xfrm>
                  <a:off x="3946175" y="4440728"/>
                  <a:ext cx="331851" cy="33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51" h="331851" extrusionOk="0">
                      <a:moveTo>
                        <a:pt x="331851" y="0"/>
                      </a:moveTo>
                      <a:lnTo>
                        <a:pt x="0" y="331851"/>
                      </a:lnTo>
                      <a:lnTo>
                        <a:pt x="66580" y="331851"/>
                      </a:lnTo>
                      <a:lnTo>
                        <a:pt x="331851" y="66580"/>
                      </a:lnTo>
                      <a:lnTo>
                        <a:pt x="33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1"/>
                <p:cNvSpPr/>
                <p:nvPr/>
              </p:nvSpPr>
              <p:spPr>
                <a:xfrm>
                  <a:off x="4077048" y="4571601"/>
                  <a:ext cx="200977" cy="200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200977" extrusionOk="0">
                      <a:moveTo>
                        <a:pt x="200978" y="0"/>
                      </a:moveTo>
                      <a:lnTo>
                        <a:pt x="0" y="200978"/>
                      </a:lnTo>
                      <a:lnTo>
                        <a:pt x="66580" y="200978"/>
                      </a:lnTo>
                      <a:lnTo>
                        <a:pt x="200978" y="66580"/>
                      </a:lnTo>
                      <a:lnTo>
                        <a:pt x="2009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1"/>
                <p:cNvSpPr/>
                <p:nvPr/>
              </p:nvSpPr>
              <p:spPr>
                <a:xfrm>
                  <a:off x="4208017" y="4702570"/>
                  <a:ext cx="70008" cy="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08" h="70008" extrusionOk="0">
                      <a:moveTo>
                        <a:pt x="70009" y="0"/>
                      </a:moveTo>
                      <a:lnTo>
                        <a:pt x="0" y="70009"/>
                      </a:lnTo>
                      <a:lnTo>
                        <a:pt x="66580" y="70009"/>
                      </a:lnTo>
                      <a:lnTo>
                        <a:pt x="70009" y="66580"/>
                      </a:lnTo>
                      <a:lnTo>
                        <a:pt x="700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  <p:sldLayoutId id="2147483667" r:id="rId13"/>
    <p:sldLayoutId id="2147483668" r:id="rId14"/>
    <p:sldLayoutId id="2147483670" r:id="rId15"/>
    <p:sldLayoutId id="2147483671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70;p1">
            <a:extLst>
              <a:ext uri="{FF2B5EF4-FFF2-40B4-BE49-F238E27FC236}">
                <a16:creationId xmlns:a16="http://schemas.microsoft.com/office/drawing/2014/main" id="{2958F610-EE4D-74D1-CE01-DDE3C25289AB}"/>
              </a:ext>
            </a:extLst>
          </p:cNvPr>
          <p:cNvSpPr/>
          <p:nvPr/>
        </p:nvSpPr>
        <p:spPr>
          <a:xfrm>
            <a:off x="1668654" y="162878"/>
            <a:ext cx="58066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400" b="1" i="0" u="none" strike="noStrike" cap="none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ĐẠI HỌC CÔNG NGHIỆP HÀ NỘI</a:t>
            </a:r>
            <a:endParaRPr sz="2400" b="1" i="0" u="none" strike="noStrike" cap="none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2" name="Google Shape;471;p1">
            <a:extLst>
              <a:ext uri="{FF2B5EF4-FFF2-40B4-BE49-F238E27FC236}">
                <a16:creationId xmlns:a16="http://schemas.microsoft.com/office/drawing/2014/main" id="{1AAC8EE4-5865-AB68-BDF6-8C29DFC489F0}"/>
              </a:ext>
            </a:extLst>
          </p:cNvPr>
          <p:cNvSpPr/>
          <p:nvPr/>
        </p:nvSpPr>
        <p:spPr>
          <a:xfrm>
            <a:off x="1589452" y="625265"/>
            <a:ext cx="596509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KHOA CÔNG NGHỆ THÔNG TIN</a:t>
            </a:r>
            <a:endParaRPr sz="2400" b="1" i="0" u="none" strike="noStrike" cap="none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3" name="Google Shape;463;p1">
            <a:extLst>
              <a:ext uri="{FF2B5EF4-FFF2-40B4-BE49-F238E27FC236}">
                <a16:creationId xmlns:a16="http://schemas.microsoft.com/office/drawing/2014/main" id="{A19F6F50-2039-EDC1-755A-0675C5ED51CE}"/>
              </a:ext>
            </a:extLst>
          </p:cNvPr>
          <p:cNvSpPr txBox="1"/>
          <p:nvPr/>
        </p:nvSpPr>
        <p:spPr>
          <a:xfrm>
            <a:off x="1381401" y="1514806"/>
            <a:ext cx="639951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ĐỒ ÁN TỐT NGHIỆP</a:t>
            </a:r>
            <a:endParaRPr sz="5400" b="1" i="0" u="none" strike="noStrike" cap="none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D1AE8-5D42-E3F1-9D6A-28B8F7A18AB3}"/>
              </a:ext>
            </a:extLst>
          </p:cNvPr>
          <p:cNvSpPr/>
          <p:nvPr/>
        </p:nvSpPr>
        <p:spPr>
          <a:xfrm>
            <a:off x="-58522" y="0"/>
            <a:ext cx="9279362" cy="6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472;p1">
            <a:extLst>
              <a:ext uri="{FF2B5EF4-FFF2-40B4-BE49-F238E27FC236}">
                <a16:creationId xmlns:a16="http://schemas.microsoft.com/office/drawing/2014/main" id="{69E908E4-72E6-B509-69D3-99A8BCF950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923" y="162878"/>
            <a:ext cx="678128" cy="6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66;p1">
            <a:extLst>
              <a:ext uri="{FF2B5EF4-FFF2-40B4-BE49-F238E27FC236}">
                <a16:creationId xmlns:a16="http://schemas.microsoft.com/office/drawing/2014/main" id="{731A9194-D2D2-AD8F-026D-E58959D2DF8A}"/>
              </a:ext>
            </a:extLst>
          </p:cNvPr>
          <p:cNvSpPr txBox="1"/>
          <p:nvPr/>
        </p:nvSpPr>
        <p:spPr>
          <a:xfrm>
            <a:off x="3122033" y="3793772"/>
            <a:ext cx="33211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MSV: 2020604469 </a:t>
            </a:r>
            <a:endParaRPr sz="18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9" name="Google Shape;467;p1">
            <a:extLst>
              <a:ext uri="{FF2B5EF4-FFF2-40B4-BE49-F238E27FC236}">
                <a16:creationId xmlns:a16="http://schemas.microsoft.com/office/drawing/2014/main" id="{1FD10257-945E-E9AD-3BD0-4A9A8CCD592C}"/>
              </a:ext>
            </a:extLst>
          </p:cNvPr>
          <p:cNvSpPr txBox="1"/>
          <p:nvPr/>
        </p:nvSpPr>
        <p:spPr>
          <a:xfrm>
            <a:off x="3109727" y="2866012"/>
            <a:ext cx="35140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GVHD: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lang="vi-VN" sz="18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VŨ DUY GIANG</a:t>
            </a:r>
            <a:endParaRPr sz="18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0" name="Google Shape;468;p1">
            <a:extLst>
              <a:ext uri="{FF2B5EF4-FFF2-40B4-BE49-F238E27FC236}">
                <a16:creationId xmlns:a16="http://schemas.microsoft.com/office/drawing/2014/main" id="{661A216B-4924-970F-7070-661647ED26AC}"/>
              </a:ext>
            </a:extLst>
          </p:cNvPr>
          <p:cNvSpPr txBox="1"/>
          <p:nvPr/>
        </p:nvSpPr>
        <p:spPr>
          <a:xfrm>
            <a:off x="3109727" y="3293929"/>
            <a:ext cx="373075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Sinh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viên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: </a:t>
            </a:r>
            <a:r>
              <a:rPr lang="vi-VN" sz="18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Thị Thảo</a:t>
            </a:r>
            <a:endParaRPr sz="18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A835BF-0BB6-300D-2BFA-395101E3EFE3}"/>
              </a:ext>
            </a:extLst>
          </p:cNvPr>
          <p:cNvSpPr/>
          <p:nvPr/>
        </p:nvSpPr>
        <p:spPr>
          <a:xfrm rot="2505488">
            <a:off x="-1786553" y="5547574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24BA9A-3A82-2B51-2567-132F77EA53FB}"/>
              </a:ext>
            </a:extLst>
          </p:cNvPr>
          <p:cNvSpPr/>
          <p:nvPr/>
        </p:nvSpPr>
        <p:spPr>
          <a:xfrm>
            <a:off x="6752605" y="5316834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FCD4E0-487E-04A2-D29B-76971D74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589915"/>
            <a:ext cx="6080760" cy="396367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92FC1B-0D05-5B49-1900-950F0FB192CC}"/>
              </a:ext>
            </a:extLst>
          </p:cNvPr>
          <p:cNvSpPr txBox="1"/>
          <p:nvPr/>
        </p:nvSpPr>
        <p:spPr>
          <a:xfrm>
            <a:off x="2170770" y="4695504"/>
            <a:ext cx="480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Mô hình Transformer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1A808A-C889-ECEC-DA45-2D12316157F7}"/>
              </a:ext>
            </a:extLst>
          </p:cNvPr>
          <p:cNvSpPr/>
          <p:nvPr/>
        </p:nvSpPr>
        <p:spPr>
          <a:xfrm>
            <a:off x="1029629" y="1495575"/>
            <a:ext cx="7084741" cy="3096847"/>
          </a:xfrm>
          <a:prstGeom prst="rect">
            <a:avLst/>
          </a:prstGeom>
          <a:noFill/>
          <a:ln w="476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4497C0-7078-9A39-9FE8-93D4C9C322A6}"/>
              </a:ext>
            </a:extLst>
          </p:cNvPr>
          <p:cNvGrpSpPr/>
          <p:nvPr/>
        </p:nvGrpSpPr>
        <p:grpSpPr>
          <a:xfrm>
            <a:off x="-634998" y="176110"/>
            <a:ext cx="6047057" cy="1111597"/>
            <a:chOff x="-634998" y="176110"/>
            <a:chExt cx="5008033" cy="111159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A8110F-5B39-30B1-CD75-AB39BEF96412}"/>
                </a:ext>
              </a:extLst>
            </p:cNvPr>
            <p:cNvSpPr/>
            <p:nvPr/>
          </p:nvSpPr>
          <p:spPr>
            <a:xfrm>
              <a:off x="-634998" y="176110"/>
              <a:ext cx="4842932" cy="838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1D97F0-C364-F1BD-5ABC-C79DB1C17559}"/>
                </a:ext>
              </a:extLst>
            </p:cNvPr>
            <p:cNvSpPr txBox="1"/>
            <p:nvPr/>
          </p:nvSpPr>
          <p:spPr>
            <a:xfrm>
              <a:off x="283635" y="333600"/>
              <a:ext cx="4089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NGUYÊN LÝ HOẠT ĐỘNG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CA7F4D-5519-CA9A-45DF-0F43C6E28AF8}"/>
              </a:ext>
            </a:extLst>
          </p:cNvPr>
          <p:cNvSpPr txBox="1"/>
          <p:nvPr/>
        </p:nvSpPr>
        <p:spPr>
          <a:xfrm>
            <a:off x="1353013" y="1751336"/>
            <a:ext cx="64379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 chia câu thành các đơn vị: GPT chia nhỏ câu thành các đơn vị gọi là "token".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 từng token: Đối với mỗi token, GPT tạo ra ba vectơ đặc biệt, Vectơ truy vấn, Vectơ khóa và Vectơ giá trị.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sánh và chấm điểm: GPT so sánh "vectơ truy vấn" của một token với "vectơ khóa" của mọi token khác trong câu.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 giá tầm quan trọng: GPT tạo ra "trọng số" cho mỗi token.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 bức tranh tổng thể: Cuối cùng, GPT lấy "vectơ giá trị" của tất cả các token và nhân chúng với trọng số tương ứng.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6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1A808A-C889-ECEC-DA45-2D12316157F7}"/>
              </a:ext>
            </a:extLst>
          </p:cNvPr>
          <p:cNvSpPr/>
          <p:nvPr/>
        </p:nvSpPr>
        <p:spPr>
          <a:xfrm>
            <a:off x="1029629" y="1495575"/>
            <a:ext cx="7084741" cy="3096847"/>
          </a:xfrm>
          <a:prstGeom prst="rect">
            <a:avLst/>
          </a:prstGeom>
          <a:noFill/>
          <a:ln w="476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4497C0-7078-9A39-9FE8-93D4C9C322A6}"/>
              </a:ext>
            </a:extLst>
          </p:cNvPr>
          <p:cNvGrpSpPr/>
          <p:nvPr/>
        </p:nvGrpSpPr>
        <p:grpSpPr>
          <a:xfrm>
            <a:off x="-634998" y="176110"/>
            <a:ext cx="6047057" cy="838201"/>
            <a:chOff x="-634998" y="176110"/>
            <a:chExt cx="5008033" cy="8382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A8110F-5B39-30B1-CD75-AB39BEF96412}"/>
                </a:ext>
              </a:extLst>
            </p:cNvPr>
            <p:cNvSpPr/>
            <p:nvPr/>
          </p:nvSpPr>
          <p:spPr>
            <a:xfrm>
              <a:off x="-634998" y="176110"/>
              <a:ext cx="4842932" cy="838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1D97F0-C364-F1BD-5ABC-C79DB1C17559}"/>
                </a:ext>
              </a:extLst>
            </p:cNvPr>
            <p:cNvSpPr txBox="1"/>
            <p:nvPr/>
          </p:nvSpPr>
          <p:spPr>
            <a:xfrm>
              <a:off x="283635" y="333600"/>
              <a:ext cx="408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QUÁ TRÌNH HUẤN LUYỆN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CA7F4D-5519-CA9A-45DF-0F43C6E28AF8}"/>
              </a:ext>
            </a:extLst>
          </p:cNvPr>
          <p:cNvSpPr txBox="1"/>
          <p:nvPr/>
        </p:nvSpPr>
        <p:spPr>
          <a:xfrm>
            <a:off x="1353013" y="1751336"/>
            <a:ext cx="6437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 thập dữ liệu so sánh và huấn luyện mô hình phần thưởng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40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" name="Google Shape;1235;p39"/>
          <p:cNvGrpSpPr/>
          <p:nvPr/>
        </p:nvGrpSpPr>
        <p:grpSpPr>
          <a:xfrm>
            <a:off x="4955558" y="3364489"/>
            <a:ext cx="1345206" cy="505921"/>
            <a:chOff x="5543550" y="3224212"/>
            <a:chExt cx="1101184" cy="414146"/>
          </a:xfrm>
        </p:grpSpPr>
        <p:grpSp>
          <p:nvGrpSpPr>
            <p:cNvPr id="1236" name="Google Shape;1236;p39"/>
            <p:cNvGrpSpPr/>
            <p:nvPr/>
          </p:nvGrpSpPr>
          <p:grpSpPr>
            <a:xfrm>
              <a:off x="5543550" y="3224212"/>
              <a:ext cx="1101089" cy="32194"/>
              <a:chOff x="5543550" y="3224212"/>
              <a:chExt cx="1101089" cy="32194"/>
            </a:xfrm>
          </p:grpSpPr>
          <p:sp>
            <p:nvSpPr>
              <p:cNvPr id="1237" name="Google Shape;1237;p39"/>
              <p:cNvSpPr/>
              <p:nvPr/>
            </p:nvSpPr>
            <p:spPr>
              <a:xfrm>
                <a:off x="5543550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5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5721762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39"/>
              <p:cNvSpPr/>
              <p:nvPr/>
            </p:nvSpPr>
            <p:spPr>
              <a:xfrm>
                <a:off x="5899880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39"/>
              <p:cNvSpPr/>
              <p:nvPr/>
            </p:nvSpPr>
            <p:spPr>
              <a:xfrm>
                <a:off x="6078092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6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6256210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88"/>
                      <a:pt x="24987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7" y="0"/>
                      <a:pt x="32194" y="7207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6434328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6612445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4" y="7207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5543550" y="3351561"/>
              <a:ext cx="1101184" cy="32194"/>
              <a:chOff x="5543550" y="3351561"/>
              <a:chExt cx="1101184" cy="32194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5543550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5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5721762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6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5899880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5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>
                <a:off x="6078092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6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6256210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55"/>
                      <a:pt x="24956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4" y="7239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6434327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6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6612540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55"/>
                      <a:pt x="24955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4" y="7239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5543550" y="3478815"/>
              <a:ext cx="1101089" cy="32194"/>
              <a:chOff x="5543550" y="3478815"/>
              <a:chExt cx="1101089" cy="3219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5543550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5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5721762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5899880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39"/>
              <p:cNvSpPr/>
              <p:nvPr/>
            </p:nvSpPr>
            <p:spPr>
              <a:xfrm>
                <a:off x="6078092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6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39"/>
              <p:cNvSpPr/>
              <p:nvPr/>
            </p:nvSpPr>
            <p:spPr>
              <a:xfrm>
                <a:off x="6256210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88"/>
                      <a:pt x="24987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7" y="0"/>
                      <a:pt x="32194" y="7207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39"/>
              <p:cNvSpPr/>
              <p:nvPr/>
            </p:nvSpPr>
            <p:spPr>
              <a:xfrm>
                <a:off x="6434328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39"/>
              <p:cNvSpPr/>
              <p:nvPr/>
            </p:nvSpPr>
            <p:spPr>
              <a:xfrm>
                <a:off x="6612445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4" y="7207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0" name="Google Shape;1260;p39"/>
            <p:cNvGrpSpPr/>
            <p:nvPr/>
          </p:nvGrpSpPr>
          <p:grpSpPr>
            <a:xfrm>
              <a:off x="5543550" y="3606164"/>
              <a:ext cx="1101184" cy="32194"/>
              <a:chOff x="5543550" y="3606164"/>
              <a:chExt cx="1101184" cy="32194"/>
            </a:xfrm>
          </p:grpSpPr>
          <p:sp>
            <p:nvSpPr>
              <p:cNvPr id="1261" name="Google Shape;1261;p39"/>
              <p:cNvSpPr/>
              <p:nvPr/>
            </p:nvSpPr>
            <p:spPr>
              <a:xfrm>
                <a:off x="5543550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5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39"/>
              <p:cNvSpPr/>
              <p:nvPr/>
            </p:nvSpPr>
            <p:spPr>
              <a:xfrm>
                <a:off x="5721762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6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39"/>
              <p:cNvSpPr/>
              <p:nvPr/>
            </p:nvSpPr>
            <p:spPr>
              <a:xfrm>
                <a:off x="5899880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5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39"/>
              <p:cNvSpPr/>
              <p:nvPr/>
            </p:nvSpPr>
            <p:spPr>
              <a:xfrm>
                <a:off x="6078092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6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39"/>
              <p:cNvSpPr/>
              <p:nvPr/>
            </p:nvSpPr>
            <p:spPr>
              <a:xfrm>
                <a:off x="6256210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56"/>
                      <a:pt x="24956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4" y="7239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39"/>
              <p:cNvSpPr/>
              <p:nvPr/>
            </p:nvSpPr>
            <p:spPr>
              <a:xfrm>
                <a:off x="6434327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6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39"/>
              <p:cNvSpPr/>
              <p:nvPr/>
            </p:nvSpPr>
            <p:spPr>
              <a:xfrm>
                <a:off x="6612540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56"/>
                      <a:pt x="24955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4" y="7239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8" name="Google Shape;1268;p39"/>
          <p:cNvSpPr txBox="1">
            <a:spLocks noGrp="1"/>
          </p:cNvSpPr>
          <p:nvPr>
            <p:ph type="title"/>
          </p:nvPr>
        </p:nvSpPr>
        <p:spPr>
          <a:xfrm>
            <a:off x="398710" y="1528505"/>
            <a:ext cx="5585548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ỨNG DỤNG CHAT GPT</a:t>
            </a:r>
            <a:endParaRPr sz="5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69" name="Google Shape;1269;p39"/>
          <p:cNvSpPr/>
          <p:nvPr/>
        </p:nvSpPr>
        <p:spPr>
          <a:xfrm>
            <a:off x="-64600" y="2636706"/>
            <a:ext cx="5451900" cy="97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70" name="Google Shape;1270;p39"/>
          <p:cNvSpPr txBox="1">
            <a:spLocks noGrp="1"/>
          </p:cNvSpPr>
          <p:nvPr>
            <p:ph type="subTitle" idx="1"/>
          </p:nvPr>
        </p:nvSpPr>
        <p:spPr>
          <a:xfrm>
            <a:off x="4101386" y="2636705"/>
            <a:ext cx="1275663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03</a:t>
            </a:r>
            <a:endParaRPr sz="60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D16734-0A9C-CF50-2DF3-71C44F8FF8CB}"/>
              </a:ext>
            </a:extLst>
          </p:cNvPr>
          <p:cNvSpPr/>
          <p:nvPr/>
        </p:nvSpPr>
        <p:spPr>
          <a:xfrm>
            <a:off x="3683721" y="5507334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E4497C0-7078-9A39-9FE8-93D4C9C322A6}"/>
              </a:ext>
            </a:extLst>
          </p:cNvPr>
          <p:cNvGrpSpPr/>
          <p:nvPr/>
        </p:nvGrpSpPr>
        <p:grpSpPr>
          <a:xfrm>
            <a:off x="-434275" y="245475"/>
            <a:ext cx="3697866" cy="838201"/>
            <a:chOff x="-634998" y="176110"/>
            <a:chExt cx="5008033" cy="8382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A8110F-5B39-30B1-CD75-AB39BEF96412}"/>
                </a:ext>
              </a:extLst>
            </p:cNvPr>
            <p:cNvSpPr/>
            <p:nvPr/>
          </p:nvSpPr>
          <p:spPr>
            <a:xfrm>
              <a:off x="-634998" y="176110"/>
              <a:ext cx="4842932" cy="838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1D97F0-C364-F1BD-5ABC-C79DB1C17559}"/>
                </a:ext>
              </a:extLst>
            </p:cNvPr>
            <p:cNvSpPr txBox="1"/>
            <p:nvPr/>
          </p:nvSpPr>
          <p:spPr>
            <a:xfrm>
              <a:off x="283635" y="333600"/>
              <a:ext cx="408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ỨNG DỤNG</a:t>
              </a:r>
              <a:endParaRPr lang="en-US" sz="2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CA7F4D-5519-CA9A-45DF-0F43C6E28AF8}"/>
              </a:ext>
            </a:extLst>
          </p:cNvPr>
          <p:cNvSpPr txBox="1"/>
          <p:nvPr/>
        </p:nvSpPr>
        <p:spPr>
          <a:xfrm>
            <a:off x="580552" y="1297853"/>
            <a:ext cx="82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API của ChatGPT để tạo ra một chatbot trên nền tảng mạng xã hội Telegram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ABF98-AE7C-1AB7-45B5-1B6974CA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2" y="1825849"/>
            <a:ext cx="3766644" cy="3001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6B17D-B3C9-16CF-A5D0-46AFC3CB7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814" y="1825849"/>
            <a:ext cx="3420137" cy="30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04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9ADA33F-90C4-0AD8-123B-9E5F5A8D323C}"/>
              </a:ext>
            </a:extLst>
          </p:cNvPr>
          <p:cNvSpPr/>
          <p:nvPr/>
        </p:nvSpPr>
        <p:spPr>
          <a:xfrm>
            <a:off x="-731521" y="4105175"/>
            <a:ext cx="4552749" cy="1857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4C070-2FDF-1207-CD5C-BC950B5F42CF}"/>
              </a:ext>
            </a:extLst>
          </p:cNvPr>
          <p:cNvSpPr txBox="1"/>
          <p:nvPr/>
        </p:nvSpPr>
        <p:spPr>
          <a:xfrm>
            <a:off x="1252752" y="1129901"/>
            <a:ext cx="57119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</a:endParaRPr>
          </a:p>
          <a:p>
            <a:pPr marL="457200" marR="0" lvl="1" algn="just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 trình bày chi tiết về cấu trúc, nguyên tắc hoạt động và các thành phần chính của mô hình ngôn ngữ lớn ChatGPT.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FD32B-7890-B81B-867B-D21D7DF26F71}"/>
              </a:ext>
            </a:extLst>
          </p:cNvPr>
          <p:cNvSpPr txBox="1"/>
          <p:nvPr/>
        </p:nvSpPr>
        <p:spPr>
          <a:xfrm>
            <a:off x="5313146" y="-109460"/>
            <a:ext cx="3359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1E4AA1-DE55-C998-372E-986868E11B21}"/>
              </a:ext>
            </a:extLst>
          </p:cNvPr>
          <p:cNvSpPr/>
          <p:nvPr/>
        </p:nvSpPr>
        <p:spPr>
          <a:xfrm rot="2909256">
            <a:off x="-4237091" y="3201900"/>
            <a:ext cx="7795007" cy="3359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FAD6F-9746-954F-503E-0B8C02BF1502}"/>
              </a:ext>
            </a:extLst>
          </p:cNvPr>
          <p:cNvSpPr/>
          <p:nvPr/>
        </p:nvSpPr>
        <p:spPr>
          <a:xfrm>
            <a:off x="3980865" y="290562"/>
            <a:ext cx="6023778" cy="849402"/>
          </a:xfrm>
          <a:custGeom>
            <a:avLst/>
            <a:gdLst>
              <a:gd name="connsiteX0" fmla="*/ 0 w 6023778"/>
              <a:gd name="connsiteY0" fmla="*/ 0 h 839777"/>
              <a:gd name="connsiteX1" fmla="*/ 6023778 w 6023778"/>
              <a:gd name="connsiteY1" fmla="*/ 0 h 839777"/>
              <a:gd name="connsiteX2" fmla="*/ 6023778 w 6023778"/>
              <a:gd name="connsiteY2" fmla="*/ 839777 h 839777"/>
              <a:gd name="connsiteX3" fmla="*/ 0 w 6023778"/>
              <a:gd name="connsiteY3" fmla="*/ 839777 h 839777"/>
              <a:gd name="connsiteX4" fmla="*/ 0 w 6023778"/>
              <a:gd name="connsiteY4" fmla="*/ 0 h 839777"/>
              <a:gd name="connsiteX0" fmla="*/ 0 w 6023778"/>
              <a:gd name="connsiteY0" fmla="*/ 0 h 849402"/>
              <a:gd name="connsiteX1" fmla="*/ 6023778 w 6023778"/>
              <a:gd name="connsiteY1" fmla="*/ 0 h 849402"/>
              <a:gd name="connsiteX2" fmla="*/ 6023778 w 6023778"/>
              <a:gd name="connsiteY2" fmla="*/ 839777 h 849402"/>
              <a:gd name="connsiteX3" fmla="*/ 1126156 w 6023778"/>
              <a:gd name="connsiteY3" fmla="*/ 849402 h 849402"/>
              <a:gd name="connsiteX4" fmla="*/ 0 w 6023778"/>
              <a:gd name="connsiteY4" fmla="*/ 0 h 84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3778" h="849402">
                <a:moveTo>
                  <a:pt x="0" y="0"/>
                </a:moveTo>
                <a:lnTo>
                  <a:pt x="6023778" y="0"/>
                </a:lnTo>
                <a:lnTo>
                  <a:pt x="6023778" y="839777"/>
                </a:lnTo>
                <a:lnTo>
                  <a:pt x="1126156" y="84940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51D62-8539-160E-D492-95C34F7EBCD0}"/>
              </a:ext>
            </a:extLst>
          </p:cNvPr>
          <p:cNvSpPr txBox="1"/>
          <p:nvPr/>
        </p:nvSpPr>
        <p:spPr>
          <a:xfrm>
            <a:off x="5226519" y="366341"/>
            <a:ext cx="2897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A8159-7CBD-17E2-0496-8E47D3868D23}"/>
              </a:ext>
            </a:extLst>
          </p:cNvPr>
          <p:cNvSpPr/>
          <p:nvPr/>
        </p:nvSpPr>
        <p:spPr>
          <a:xfrm rot="2677868">
            <a:off x="1166125" y="1808618"/>
            <a:ext cx="173254" cy="1732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6F24E-F7A4-4B16-99CF-9EFEDC1E20AF}"/>
              </a:ext>
            </a:extLst>
          </p:cNvPr>
          <p:cNvSpPr/>
          <p:nvPr/>
        </p:nvSpPr>
        <p:spPr>
          <a:xfrm rot="2677868">
            <a:off x="1783933" y="2760008"/>
            <a:ext cx="173254" cy="1732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91ED3-B683-9BA3-AB73-DBE1446BA0CD}"/>
              </a:ext>
            </a:extLst>
          </p:cNvPr>
          <p:cNvSpPr txBox="1"/>
          <p:nvPr/>
        </p:nvSpPr>
        <p:spPr>
          <a:xfrm>
            <a:off x="1867471" y="2222931"/>
            <a:ext cx="60237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>
              <a:effectLst/>
            </a:endParaRPr>
          </a:p>
          <a:p>
            <a:pPr marL="457200" marR="0" lvl="1" algn="just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 rõ hơn về cách ChatGPT sử dụng các kỹ thuật học sâu và xử lý ngôn ngữ tự nhiên để tạo ra văn bản.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4CA4D-0CCC-F496-87AF-84806CEEDBC8}"/>
              </a:ext>
            </a:extLst>
          </p:cNvPr>
          <p:cNvSpPr/>
          <p:nvPr/>
        </p:nvSpPr>
        <p:spPr>
          <a:xfrm rot="2677868">
            <a:off x="2270799" y="3759348"/>
            <a:ext cx="173254" cy="1732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88171-1D46-158B-AAA4-4D1B5E16A942}"/>
              </a:ext>
            </a:extLst>
          </p:cNvPr>
          <p:cNvSpPr txBox="1"/>
          <p:nvPr/>
        </p:nvSpPr>
        <p:spPr>
          <a:xfrm>
            <a:off x="2712244" y="3498220"/>
            <a:ext cx="5411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Tạo ra sản phẩm sử dụng API có khả năng gần giống ChatGPT </a:t>
            </a:r>
          </a:p>
          <a:p>
            <a:endParaRPr lang="en-US" sz="28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6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EBC2D7-AE10-9929-77F7-8A5938485B21}"/>
              </a:ext>
            </a:extLst>
          </p:cNvPr>
          <p:cNvSpPr/>
          <p:nvPr/>
        </p:nvSpPr>
        <p:spPr>
          <a:xfrm>
            <a:off x="3051207" y="-134754"/>
            <a:ext cx="3041583" cy="18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F8892-09CB-C563-6482-2BEA8A926363}"/>
              </a:ext>
            </a:extLst>
          </p:cNvPr>
          <p:cNvSpPr/>
          <p:nvPr/>
        </p:nvSpPr>
        <p:spPr>
          <a:xfrm>
            <a:off x="3089708" y="3468704"/>
            <a:ext cx="3041583" cy="430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BBA60B-EEE8-00CB-AA71-A4E1792498CE}"/>
              </a:ext>
            </a:extLst>
          </p:cNvPr>
          <p:cNvSpPr txBox="1"/>
          <p:nvPr/>
        </p:nvSpPr>
        <p:spPr>
          <a:xfrm>
            <a:off x="1252904" y="1848475"/>
            <a:ext cx="66381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/>
              <a:t>Em cảm ơn thầy cô vì đã lắng nghe!</a:t>
            </a:r>
            <a:endParaRPr lang="en-US" sz="4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DEEF35D-A6BB-6D13-D7C2-148BFD42D9DE}"/>
              </a:ext>
            </a:extLst>
          </p:cNvPr>
          <p:cNvSpPr/>
          <p:nvPr/>
        </p:nvSpPr>
        <p:spPr>
          <a:xfrm rot="5400000">
            <a:off x="842696" y="686956"/>
            <a:ext cx="707888" cy="58393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470;p1">
            <a:extLst>
              <a:ext uri="{FF2B5EF4-FFF2-40B4-BE49-F238E27FC236}">
                <a16:creationId xmlns:a16="http://schemas.microsoft.com/office/drawing/2014/main" id="{1936AA77-9687-9ADE-C365-2788C71339B5}"/>
              </a:ext>
            </a:extLst>
          </p:cNvPr>
          <p:cNvSpPr/>
          <p:nvPr/>
        </p:nvSpPr>
        <p:spPr>
          <a:xfrm>
            <a:off x="1767741" y="462865"/>
            <a:ext cx="56085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ĐỀ T</a:t>
            </a:r>
            <a:r>
              <a:rPr lang="en-US" sz="4000" b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ÀI </a:t>
            </a:r>
            <a:endParaRPr sz="4000" b="1" i="0" u="none" strike="noStrike" cap="none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8A0613F-B185-A297-FB02-9E22F3D95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07041"/>
              </p:ext>
            </p:extLst>
          </p:nvPr>
        </p:nvGraphicFramePr>
        <p:xfrm>
          <a:off x="1018540" y="1507521"/>
          <a:ext cx="7106920" cy="3011000"/>
        </p:xfrm>
        <a:graphic>
          <a:graphicData uri="http://schemas.openxmlformats.org/drawingml/2006/table">
            <a:tbl>
              <a:tblPr/>
              <a:tblGrid>
                <a:gridCol w="7106920">
                  <a:extLst>
                    <a:ext uri="{9D8B030D-6E8A-4147-A177-3AD203B41FA5}">
                      <a16:colId xmlns:a16="http://schemas.microsoft.com/office/drawing/2014/main" val="4088270216"/>
                    </a:ext>
                  </a:extLst>
                </a:gridCol>
              </a:tblGrid>
              <a:tr h="301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US" sz="2800" b="1" kern="100" cap="all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cap="all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Tìm</a:t>
                      </a:r>
                      <a:r>
                        <a:rPr lang="en-US" sz="2400" b="1" kern="100" cap="all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b="1" kern="100" cap="all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hiểu</a:t>
                      </a:r>
                      <a:r>
                        <a:rPr lang="en-US" sz="2400" b="1" kern="100" cap="all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b="1" kern="100" cap="all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chatgpt</a:t>
                      </a:r>
                      <a:r>
                        <a:rPr lang="en-US" sz="2400" b="1" kern="100" cap="all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vi-VN" sz="2400" b="1" kern="100" cap="all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XÂY DỰNG CHATBOT TRÊN NỀN TẢNG MẠNG XÃ HỘI</a:t>
                      </a:r>
                      <a:endParaRPr lang="en-US" sz="2400" b="1" kern="1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Ctr="1"/>
                </a:tc>
                <a:extLst>
                  <a:ext uri="{0D108BD9-81ED-4DB2-BD59-A6C34878D82A}">
                    <a16:rowId xmlns:a16="http://schemas.microsoft.com/office/drawing/2014/main" val="948189776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F4A4C00-9B72-66E9-C37F-F854104F1B9A}"/>
              </a:ext>
            </a:extLst>
          </p:cNvPr>
          <p:cNvSpPr/>
          <p:nvPr/>
        </p:nvSpPr>
        <p:spPr>
          <a:xfrm rot="10800000">
            <a:off x="7376259" y="4064586"/>
            <a:ext cx="2979082" cy="8379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7BB236-72E3-D0C1-1776-885D477A3D5D}"/>
              </a:ext>
            </a:extLst>
          </p:cNvPr>
          <p:cNvSpPr/>
          <p:nvPr/>
        </p:nvSpPr>
        <p:spPr>
          <a:xfrm>
            <a:off x="3288766" y="1107091"/>
            <a:ext cx="2566468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7EABF1-D866-7C47-84A4-3D55834615A8}"/>
              </a:ext>
            </a:extLst>
          </p:cNvPr>
          <p:cNvSpPr/>
          <p:nvPr/>
        </p:nvSpPr>
        <p:spPr>
          <a:xfrm rot="2505488">
            <a:off x="-1974655" y="5325858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3FA2D5-469E-85A4-4E55-2D9D72216A75}"/>
              </a:ext>
            </a:extLst>
          </p:cNvPr>
          <p:cNvSpPr/>
          <p:nvPr/>
        </p:nvSpPr>
        <p:spPr>
          <a:xfrm>
            <a:off x="1408180" y="2872600"/>
            <a:ext cx="3122042" cy="11249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887099-02CE-CD3A-A868-EA30E075A767}"/>
              </a:ext>
            </a:extLst>
          </p:cNvPr>
          <p:cNvSpPr/>
          <p:nvPr/>
        </p:nvSpPr>
        <p:spPr>
          <a:xfrm>
            <a:off x="5036057" y="2872223"/>
            <a:ext cx="3122042" cy="11249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B5B5E-E84F-9DB0-92EC-7E622AE03FFE}"/>
              </a:ext>
            </a:extLst>
          </p:cNvPr>
          <p:cNvSpPr/>
          <p:nvPr/>
        </p:nvSpPr>
        <p:spPr>
          <a:xfrm>
            <a:off x="5036057" y="1211093"/>
            <a:ext cx="3122042" cy="11249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67922-F125-180C-4DC1-861D803F2D7E}"/>
              </a:ext>
            </a:extLst>
          </p:cNvPr>
          <p:cNvSpPr/>
          <p:nvPr/>
        </p:nvSpPr>
        <p:spPr>
          <a:xfrm>
            <a:off x="1397361" y="1203165"/>
            <a:ext cx="3122042" cy="11249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Google Shape;1036;p31"/>
          <p:cNvSpPr txBox="1">
            <a:spLocks noGrp="1"/>
          </p:cNvSpPr>
          <p:nvPr>
            <p:ph type="title"/>
          </p:nvPr>
        </p:nvSpPr>
        <p:spPr>
          <a:xfrm>
            <a:off x="2538352" y="172627"/>
            <a:ext cx="44284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NỘI DUNG CHÍNH</a:t>
            </a:r>
            <a:endParaRPr sz="3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37" name="Google Shape;1037;p31"/>
          <p:cNvSpPr txBox="1">
            <a:spLocks noGrp="1"/>
          </p:cNvSpPr>
          <p:nvPr>
            <p:ph type="title" idx="2"/>
          </p:nvPr>
        </p:nvSpPr>
        <p:spPr>
          <a:xfrm>
            <a:off x="1408180" y="1180533"/>
            <a:ext cx="8046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8" name="Google Shape;1038;p31"/>
          <p:cNvSpPr txBox="1">
            <a:spLocks noGrp="1"/>
          </p:cNvSpPr>
          <p:nvPr>
            <p:ph type="title" idx="3"/>
          </p:nvPr>
        </p:nvSpPr>
        <p:spPr>
          <a:xfrm>
            <a:off x="5095133" y="2776184"/>
            <a:ext cx="8046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39" name="Google Shape;1039;p31"/>
          <p:cNvSpPr txBox="1">
            <a:spLocks noGrp="1"/>
          </p:cNvSpPr>
          <p:nvPr>
            <p:ph type="title" idx="4"/>
          </p:nvPr>
        </p:nvSpPr>
        <p:spPr>
          <a:xfrm>
            <a:off x="5065618" y="1110690"/>
            <a:ext cx="8046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1" name="Google Shape;1041;p31"/>
          <p:cNvSpPr txBox="1">
            <a:spLocks noGrp="1"/>
          </p:cNvSpPr>
          <p:nvPr>
            <p:ph type="title" idx="6"/>
          </p:nvPr>
        </p:nvSpPr>
        <p:spPr>
          <a:xfrm>
            <a:off x="1397361" y="2910091"/>
            <a:ext cx="8046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3" name="Google Shape;1043;p31"/>
          <p:cNvSpPr txBox="1">
            <a:spLocks noGrp="1"/>
          </p:cNvSpPr>
          <p:nvPr>
            <p:ph type="subTitle" idx="1"/>
          </p:nvPr>
        </p:nvSpPr>
        <p:spPr>
          <a:xfrm>
            <a:off x="1386543" y="1668869"/>
            <a:ext cx="2689964" cy="667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TỔNG QUAN VỀ ĐỀ TÀI</a:t>
            </a:r>
            <a:endParaRPr b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44" name="Google Shape;1044;p31"/>
          <p:cNvSpPr txBox="1">
            <a:spLocks noGrp="1"/>
          </p:cNvSpPr>
          <p:nvPr>
            <p:ph type="subTitle" idx="8"/>
          </p:nvPr>
        </p:nvSpPr>
        <p:spPr>
          <a:xfrm>
            <a:off x="5065618" y="1682618"/>
            <a:ext cx="2305500" cy="646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CHAT GPT</a:t>
            </a:r>
            <a:endParaRPr b="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45" name="Google Shape;1045;p31"/>
          <p:cNvSpPr txBox="1">
            <a:spLocks noGrp="1"/>
          </p:cNvSpPr>
          <p:nvPr>
            <p:ph type="subTitle" idx="9"/>
          </p:nvPr>
        </p:nvSpPr>
        <p:spPr>
          <a:xfrm>
            <a:off x="1397360" y="3480383"/>
            <a:ext cx="3609135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ỨNG DỤNG </a:t>
            </a:r>
            <a:r>
              <a:rPr lang="vi-VN" b="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CỦA CHAT GPT</a:t>
            </a:r>
            <a:endParaRPr b="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46" name="Google Shape;1046;p31"/>
          <p:cNvSpPr txBox="1">
            <a:spLocks noGrp="1"/>
          </p:cNvSpPr>
          <p:nvPr>
            <p:ph type="subTitle" idx="13"/>
          </p:nvPr>
        </p:nvSpPr>
        <p:spPr>
          <a:xfrm>
            <a:off x="5047583" y="3311699"/>
            <a:ext cx="309899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KẾT LUẬN</a:t>
            </a:r>
            <a:endParaRPr b="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B04B1-C838-8D34-2562-9CD99B161035}"/>
              </a:ext>
            </a:extLst>
          </p:cNvPr>
          <p:cNvSpPr/>
          <p:nvPr/>
        </p:nvSpPr>
        <p:spPr>
          <a:xfrm rot="5400000" flipV="1">
            <a:off x="745740" y="1676462"/>
            <a:ext cx="1124919" cy="178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A56CAC-5127-E2AB-CA20-F8416C1D0FB4}"/>
              </a:ext>
            </a:extLst>
          </p:cNvPr>
          <p:cNvSpPr/>
          <p:nvPr/>
        </p:nvSpPr>
        <p:spPr>
          <a:xfrm rot="5400000" flipV="1">
            <a:off x="4394791" y="1681821"/>
            <a:ext cx="1128706" cy="191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BFC53-ED10-96C2-2A9B-97E0C05CD530}"/>
              </a:ext>
            </a:extLst>
          </p:cNvPr>
          <p:cNvSpPr/>
          <p:nvPr/>
        </p:nvSpPr>
        <p:spPr>
          <a:xfrm rot="5400000" flipV="1">
            <a:off x="4390806" y="3337130"/>
            <a:ext cx="1128706" cy="191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2808AB-932F-F74A-D32D-ED9353F9F151}"/>
              </a:ext>
            </a:extLst>
          </p:cNvPr>
          <p:cNvSpPr/>
          <p:nvPr/>
        </p:nvSpPr>
        <p:spPr>
          <a:xfrm rot="5400000" flipV="1">
            <a:off x="750339" y="3337129"/>
            <a:ext cx="1128706" cy="191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AEB3D4-ADA6-E83F-4136-8D39AAA9B9F4}"/>
              </a:ext>
            </a:extLst>
          </p:cNvPr>
          <p:cNvSpPr/>
          <p:nvPr/>
        </p:nvSpPr>
        <p:spPr>
          <a:xfrm>
            <a:off x="-478532" y="4113597"/>
            <a:ext cx="5342021" cy="1029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2"/>
          <p:cNvSpPr txBox="1">
            <a:spLocks noGrp="1"/>
          </p:cNvSpPr>
          <p:nvPr>
            <p:ph type="title"/>
          </p:nvPr>
        </p:nvSpPr>
        <p:spPr>
          <a:xfrm>
            <a:off x="7809754" y="1099564"/>
            <a:ext cx="893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055" name="Google Shape;1055;p32"/>
          <p:cNvSpPr txBox="1">
            <a:spLocks noGrp="1"/>
          </p:cNvSpPr>
          <p:nvPr>
            <p:ph type="body" idx="1"/>
          </p:nvPr>
        </p:nvSpPr>
        <p:spPr>
          <a:xfrm>
            <a:off x="4143768" y="816150"/>
            <a:ext cx="3485700" cy="2596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/>
              <a:t>TỔNG QUAN VỀ ĐỀ TÀI</a:t>
            </a:r>
            <a:endParaRPr sz="5400" b="1"/>
          </a:p>
        </p:txBody>
      </p:sp>
      <p:grpSp>
        <p:nvGrpSpPr>
          <p:cNvPr id="1056" name="Google Shape;1056;p32"/>
          <p:cNvGrpSpPr/>
          <p:nvPr/>
        </p:nvGrpSpPr>
        <p:grpSpPr>
          <a:xfrm>
            <a:off x="3307238" y="1117100"/>
            <a:ext cx="816453" cy="662082"/>
            <a:chOff x="306863" y="203950"/>
            <a:chExt cx="816453" cy="662082"/>
          </a:xfrm>
        </p:grpSpPr>
        <p:grpSp>
          <p:nvGrpSpPr>
            <p:cNvPr id="1057" name="Google Shape;1057;p32"/>
            <p:cNvGrpSpPr/>
            <p:nvPr/>
          </p:nvGrpSpPr>
          <p:grpSpPr>
            <a:xfrm>
              <a:off x="306863" y="203950"/>
              <a:ext cx="662082" cy="662082"/>
              <a:chOff x="2511425" y="2762250"/>
              <a:chExt cx="662082" cy="662082"/>
            </a:xfrm>
          </p:grpSpPr>
          <p:sp>
            <p:nvSpPr>
              <p:cNvPr id="1058" name="Google Shape;1058;p32"/>
              <p:cNvSpPr/>
              <p:nvPr/>
            </p:nvSpPr>
            <p:spPr>
              <a:xfrm>
                <a:off x="2998152" y="2800635"/>
                <a:ext cx="136874" cy="136874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136874" extrusionOk="0">
                    <a:moveTo>
                      <a:pt x="78581" y="58293"/>
                    </a:moveTo>
                    <a:cubicBezTo>
                      <a:pt x="54769" y="34481"/>
                      <a:pt x="28194" y="15049"/>
                      <a:pt x="0" y="0"/>
                    </a:cubicBezTo>
                    <a:lnTo>
                      <a:pt x="136874" y="136874"/>
                    </a:lnTo>
                    <a:cubicBezTo>
                      <a:pt x="121825" y="108585"/>
                      <a:pt x="102394" y="82105"/>
                      <a:pt x="78581" y="582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>
                <a:off x="2885852" y="2764726"/>
                <a:ext cx="285178" cy="285178"/>
              </a:xfrm>
              <a:custGeom>
                <a:avLst/>
                <a:gdLst/>
                <a:ahLst/>
                <a:cxnLst/>
                <a:rect l="l" t="t" r="r" b="b"/>
                <a:pathLst>
                  <a:path w="285178" h="285178" extrusionOk="0">
                    <a:moveTo>
                      <a:pt x="280987" y="260699"/>
                    </a:moveTo>
                    <a:lnTo>
                      <a:pt x="24479" y="4191"/>
                    </a:lnTo>
                    <a:cubicBezTo>
                      <a:pt x="16383" y="2477"/>
                      <a:pt x="8191" y="1143"/>
                      <a:pt x="0" y="0"/>
                    </a:cubicBezTo>
                    <a:lnTo>
                      <a:pt x="285179" y="285179"/>
                    </a:lnTo>
                    <a:cubicBezTo>
                      <a:pt x="284131" y="276987"/>
                      <a:pt x="282702" y="268796"/>
                      <a:pt x="280987" y="260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>
                <a:off x="2808319" y="2762250"/>
                <a:ext cx="365188" cy="365188"/>
              </a:xfrm>
              <a:custGeom>
                <a:avLst/>
                <a:gdLst/>
                <a:ahLst/>
                <a:cxnLst/>
                <a:rect l="l" t="t" r="r" b="b"/>
                <a:pathLst>
                  <a:path w="365188" h="365188" extrusionOk="0">
                    <a:moveTo>
                      <a:pt x="365093" y="346234"/>
                    </a:moveTo>
                    <a:lnTo>
                      <a:pt x="18955" y="0"/>
                    </a:lnTo>
                    <a:cubicBezTo>
                      <a:pt x="12668" y="286"/>
                      <a:pt x="6286" y="762"/>
                      <a:pt x="0" y="1429"/>
                    </a:cubicBezTo>
                    <a:lnTo>
                      <a:pt x="363760" y="365189"/>
                    </a:lnTo>
                    <a:cubicBezTo>
                      <a:pt x="364427" y="358902"/>
                      <a:pt x="364903" y="352616"/>
                      <a:pt x="365189" y="346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>
                <a:off x="2744787" y="2772155"/>
                <a:ext cx="418814" cy="418814"/>
              </a:xfrm>
              <a:custGeom>
                <a:avLst/>
                <a:gdLst/>
                <a:ahLst/>
                <a:cxnLst/>
                <a:rect l="l" t="t" r="r" b="b"/>
                <a:pathLst>
                  <a:path w="418814" h="418814" extrusionOk="0">
                    <a:moveTo>
                      <a:pt x="418814" y="402908"/>
                    </a:moveTo>
                    <a:lnTo>
                      <a:pt x="15907" y="0"/>
                    </a:lnTo>
                    <a:cubicBezTo>
                      <a:pt x="10573" y="1333"/>
                      <a:pt x="5334" y="2858"/>
                      <a:pt x="0" y="4477"/>
                    </a:cubicBezTo>
                    <a:lnTo>
                      <a:pt x="414338" y="418814"/>
                    </a:lnTo>
                    <a:cubicBezTo>
                      <a:pt x="415957" y="413576"/>
                      <a:pt x="417481" y="408242"/>
                      <a:pt x="418814" y="4029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>
                <a:off x="2690494" y="2792063"/>
                <a:ext cx="453199" cy="453104"/>
              </a:xfrm>
              <a:custGeom>
                <a:avLst/>
                <a:gdLst/>
                <a:ahLst/>
                <a:cxnLst/>
                <a:rect l="l" t="t" r="r" b="b"/>
                <a:pathLst>
                  <a:path w="453199" h="453104" extrusionOk="0">
                    <a:moveTo>
                      <a:pt x="453199" y="439484"/>
                    </a:moveTo>
                    <a:lnTo>
                      <a:pt x="13716" y="0"/>
                    </a:lnTo>
                    <a:cubicBezTo>
                      <a:pt x="9144" y="2095"/>
                      <a:pt x="4572" y="4381"/>
                      <a:pt x="0" y="6667"/>
                    </a:cubicBezTo>
                    <a:lnTo>
                      <a:pt x="446437" y="453104"/>
                    </a:lnTo>
                    <a:cubicBezTo>
                      <a:pt x="448723" y="448628"/>
                      <a:pt x="451009" y="444056"/>
                      <a:pt x="453104" y="439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>
                <a:off x="2643632" y="2819685"/>
                <a:ext cx="472439" cy="472440"/>
              </a:xfrm>
              <a:custGeom>
                <a:avLst/>
                <a:gdLst/>
                <a:ahLst/>
                <a:cxnLst/>
                <a:rect l="l" t="t" r="r" b="b"/>
                <a:pathLst>
                  <a:path w="472439" h="472440" extrusionOk="0">
                    <a:moveTo>
                      <a:pt x="472440" y="460629"/>
                    </a:moveTo>
                    <a:lnTo>
                      <a:pt x="11811" y="0"/>
                    </a:lnTo>
                    <a:cubicBezTo>
                      <a:pt x="7810" y="2762"/>
                      <a:pt x="3905" y="5524"/>
                      <a:pt x="0" y="8477"/>
                    </a:cubicBezTo>
                    <a:lnTo>
                      <a:pt x="463963" y="472440"/>
                    </a:lnTo>
                    <a:cubicBezTo>
                      <a:pt x="466916" y="468535"/>
                      <a:pt x="469773" y="464630"/>
                      <a:pt x="472440" y="4606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2603055" y="2853975"/>
                <a:ext cx="478726" cy="478726"/>
              </a:xfrm>
              <a:custGeom>
                <a:avLst/>
                <a:gdLst/>
                <a:ahLst/>
                <a:cxnLst/>
                <a:rect l="l" t="t" r="r" b="b"/>
                <a:pathLst>
                  <a:path w="478726" h="478726" extrusionOk="0">
                    <a:moveTo>
                      <a:pt x="473678" y="473583"/>
                    </a:moveTo>
                    <a:cubicBezTo>
                      <a:pt x="475393" y="471868"/>
                      <a:pt x="477012" y="470154"/>
                      <a:pt x="478727" y="468440"/>
                    </a:cubicBezTo>
                    <a:lnTo>
                      <a:pt x="10192" y="0"/>
                    </a:lnTo>
                    <a:cubicBezTo>
                      <a:pt x="8477" y="1619"/>
                      <a:pt x="6763" y="3334"/>
                      <a:pt x="5048" y="5048"/>
                    </a:cubicBezTo>
                    <a:cubicBezTo>
                      <a:pt x="3334" y="6763"/>
                      <a:pt x="1715" y="8477"/>
                      <a:pt x="0" y="10192"/>
                    </a:cubicBezTo>
                    <a:lnTo>
                      <a:pt x="468535" y="478727"/>
                    </a:lnTo>
                    <a:cubicBezTo>
                      <a:pt x="470249" y="477107"/>
                      <a:pt x="471964" y="475393"/>
                      <a:pt x="473678" y="4736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>
                <a:off x="2568860" y="2894457"/>
                <a:ext cx="472440" cy="472439"/>
              </a:xfrm>
              <a:custGeom>
                <a:avLst/>
                <a:gdLst/>
                <a:ahLst/>
                <a:cxnLst/>
                <a:rect l="l" t="t" r="r" b="b"/>
                <a:pathLst>
                  <a:path w="472440" h="472439" extrusionOk="0">
                    <a:moveTo>
                      <a:pt x="472440" y="463868"/>
                    </a:moveTo>
                    <a:lnTo>
                      <a:pt x="8477" y="0"/>
                    </a:lnTo>
                    <a:cubicBezTo>
                      <a:pt x="5524" y="3905"/>
                      <a:pt x="2667" y="7810"/>
                      <a:pt x="0" y="11811"/>
                    </a:cubicBezTo>
                    <a:lnTo>
                      <a:pt x="460629" y="472440"/>
                    </a:lnTo>
                    <a:cubicBezTo>
                      <a:pt x="464630" y="469678"/>
                      <a:pt x="468535" y="466916"/>
                      <a:pt x="472440" y="4639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2541238" y="2941319"/>
                <a:ext cx="453199" cy="453199"/>
              </a:xfrm>
              <a:custGeom>
                <a:avLst/>
                <a:gdLst/>
                <a:ahLst/>
                <a:cxnLst/>
                <a:rect l="l" t="t" r="r" b="b"/>
                <a:pathLst>
                  <a:path w="453199" h="453199" extrusionOk="0">
                    <a:moveTo>
                      <a:pt x="453104" y="446532"/>
                    </a:moveTo>
                    <a:lnTo>
                      <a:pt x="6667" y="0"/>
                    </a:lnTo>
                    <a:cubicBezTo>
                      <a:pt x="4381" y="4477"/>
                      <a:pt x="2095" y="9049"/>
                      <a:pt x="0" y="13716"/>
                    </a:cubicBezTo>
                    <a:lnTo>
                      <a:pt x="439484" y="453199"/>
                    </a:lnTo>
                    <a:cubicBezTo>
                      <a:pt x="444056" y="451104"/>
                      <a:pt x="448628" y="448818"/>
                      <a:pt x="453200" y="4465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>
                <a:off x="2521235" y="2995612"/>
                <a:ext cx="418814" cy="418814"/>
              </a:xfrm>
              <a:custGeom>
                <a:avLst/>
                <a:gdLst/>
                <a:ahLst/>
                <a:cxnLst/>
                <a:rect l="l" t="t" r="r" b="b"/>
                <a:pathLst>
                  <a:path w="418814" h="418814" extrusionOk="0">
                    <a:moveTo>
                      <a:pt x="418814" y="414338"/>
                    </a:moveTo>
                    <a:lnTo>
                      <a:pt x="4477" y="0"/>
                    </a:lnTo>
                    <a:cubicBezTo>
                      <a:pt x="2858" y="5239"/>
                      <a:pt x="1333" y="10573"/>
                      <a:pt x="0" y="15907"/>
                    </a:cubicBezTo>
                    <a:lnTo>
                      <a:pt x="402908" y="418814"/>
                    </a:lnTo>
                    <a:cubicBezTo>
                      <a:pt x="408242" y="417481"/>
                      <a:pt x="413480" y="415957"/>
                      <a:pt x="418814" y="414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>
                <a:off x="2511425" y="3059144"/>
                <a:ext cx="365188" cy="365188"/>
              </a:xfrm>
              <a:custGeom>
                <a:avLst/>
                <a:gdLst/>
                <a:ahLst/>
                <a:cxnLst/>
                <a:rect l="l" t="t" r="r" b="b"/>
                <a:pathLst>
                  <a:path w="365188" h="365188" extrusionOk="0">
                    <a:moveTo>
                      <a:pt x="365093" y="363665"/>
                    </a:moveTo>
                    <a:lnTo>
                      <a:pt x="1429" y="0"/>
                    </a:lnTo>
                    <a:cubicBezTo>
                      <a:pt x="762" y="6286"/>
                      <a:pt x="286" y="12573"/>
                      <a:pt x="0" y="18955"/>
                    </a:cubicBezTo>
                    <a:lnTo>
                      <a:pt x="346234" y="365189"/>
                    </a:lnTo>
                    <a:cubicBezTo>
                      <a:pt x="352520" y="364903"/>
                      <a:pt x="358902" y="364427"/>
                      <a:pt x="365189" y="363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2"/>
              <p:cNvSpPr/>
              <p:nvPr/>
            </p:nvSpPr>
            <p:spPr>
              <a:xfrm>
                <a:off x="2513901" y="3136582"/>
                <a:ext cx="285178" cy="285178"/>
              </a:xfrm>
              <a:custGeom>
                <a:avLst/>
                <a:gdLst/>
                <a:ahLst/>
                <a:cxnLst/>
                <a:rect l="l" t="t" r="r" b="b"/>
                <a:pathLst>
                  <a:path w="285178" h="285178" extrusionOk="0">
                    <a:moveTo>
                      <a:pt x="285179" y="285179"/>
                    </a:moveTo>
                    <a:lnTo>
                      <a:pt x="0" y="0"/>
                    </a:lnTo>
                    <a:cubicBezTo>
                      <a:pt x="1048" y="8192"/>
                      <a:pt x="2477" y="16383"/>
                      <a:pt x="4191" y="24479"/>
                    </a:cubicBezTo>
                    <a:lnTo>
                      <a:pt x="260699" y="280988"/>
                    </a:lnTo>
                    <a:cubicBezTo>
                      <a:pt x="268796" y="282702"/>
                      <a:pt x="276987" y="284036"/>
                      <a:pt x="285179" y="2851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2"/>
              <p:cNvSpPr/>
              <p:nvPr/>
            </p:nvSpPr>
            <p:spPr>
              <a:xfrm>
                <a:off x="2549810" y="3248977"/>
                <a:ext cx="136874" cy="136874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136874" extrusionOk="0">
                    <a:moveTo>
                      <a:pt x="0" y="0"/>
                    </a:moveTo>
                    <a:cubicBezTo>
                      <a:pt x="15049" y="28289"/>
                      <a:pt x="34481" y="54769"/>
                      <a:pt x="58293" y="78581"/>
                    </a:cubicBezTo>
                    <a:cubicBezTo>
                      <a:pt x="82105" y="102394"/>
                      <a:pt x="108680" y="121825"/>
                      <a:pt x="136874" y="1368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1" name="Google Shape;1071;p32"/>
            <p:cNvSpPr/>
            <p:nvPr/>
          </p:nvSpPr>
          <p:spPr>
            <a:xfrm rot="-8100000">
              <a:off x="827815" y="446999"/>
              <a:ext cx="244800" cy="24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2" name="Google Shape;1072;p32"/>
          <p:cNvGrpSpPr/>
          <p:nvPr/>
        </p:nvGrpSpPr>
        <p:grpSpPr>
          <a:xfrm>
            <a:off x="339463" y="3625749"/>
            <a:ext cx="1116563" cy="1028101"/>
            <a:chOff x="339463" y="3625749"/>
            <a:chExt cx="1116563" cy="1028101"/>
          </a:xfrm>
        </p:grpSpPr>
        <p:grpSp>
          <p:nvGrpSpPr>
            <p:cNvPr id="1073" name="Google Shape;1073;p32"/>
            <p:cNvGrpSpPr/>
            <p:nvPr/>
          </p:nvGrpSpPr>
          <p:grpSpPr>
            <a:xfrm>
              <a:off x="938723" y="3625749"/>
              <a:ext cx="517303" cy="517303"/>
              <a:chOff x="8508424" y="609562"/>
              <a:chExt cx="517303" cy="517303"/>
            </a:xfrm>
          </p:grpSpPr>
          <p:sp>
            <p:nvSpPr>
              <p:cNvPr id="1074" name="Google Shape;1074;p32"/>
              <p:cNvSpPr/>
              <p:nvPr/>
            </p:nvSpPr>
            <p:spPr>
              <a:xfrm>
                <a:off x="8508424" y="609562"/>
                <a:ext cx="517302" cy="517302"/>
              </a:xfrm>
              <a:custGeom>
                <a:avLst/>
                <a:gdLst/>
                <a:ahLst/>
                <a:cxnLst/>
                <a:rect l="l" t="t" r="r" b="b"/>
                <a:pathLst>
                  <a:path w="517302" h="517302" extrusionOk="0">
                    <a:moveTo>
                      <a:pt x="0" y="0"/>
                    </a:moveTo>
                    <a:lnTo>
                      <a:pt x="517303" y="0"/>
                    </a:lnTo>
                    <a:lnTo>
                      <a:pt x="517303" y="517303"/>
                    </a:lnTo>
                    <a:lnTo>
                      <a:pt x="0" y="517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75" name="Google Shape;1075;p32"/>
              <p:cNvGrpSpPr/>
              <p:nvPr/>
            </p:nvGrpSpPr>
            <p:grpSpPr>
              <a:xfrm>
                <a:off x="8508424" y="609562"/>
                <a:ext cx="517303" cy="517303"/>
                <a:chOff x="5838824" y="3171824"/>
                <a:chExt cx="517303" cy="517303"/>
              </a:xfrm>
            </p:grpSpPr>
            <p:sp>
              <p:nvSpPr>
                <p:cNvPr id="1076" name="Google Shape;1076;p32"/>
                <p:cNvSpPr/>
                <p:nvPr/>
              </p:nvSpPr>
              <p:spPr>
                <a:xfrm>
                  <a:off x="5838824" y="3171824"/>
                  <a:ext cx="391191" cy="391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91" h="391191" extrusionOk="0">
                      <a:moveTo>
                        <a:pt x="335375" y="0"/>
                      </a:moveTo>
                      <a:lnTo>
                        <a:pt x="0" y="335375"/>
                      </a:lnTo>
                      <a:lnTo>
                        <a:pt x="0" y="391192"/>
                      </a:lnTo>
                      <a:lnTo>
                        <a:pt x="391192" y="0"/>
                      </a:lnTo>
                      <a:lnTo>
                        <a:pt x="335375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32"/>
                <p:cNvSpPr/>
                <p:nvPr/>
              </p:nvSpPr>
              <p:spPr>
                <a:xfrm>
                  <a:off x="5838824" y="3171824"/>
                  <a:ext cx="85439" cy="85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39" h="85439" extrusionOk="0">
                      <a:moveTo>
                        <a:pt x="0" y="0"/>
                      </a:moveTo>
                      <a:lnTo>
                        <a:pt x="0" y="85439"/>
                      </a:lnTo>
                      <a:lnTo>
                        <a:pt x="854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32"/>
                <p:cNvSpPr/>
                <p:nvPr/>
              </p:nvSpPr>
              <p:spPr>
                <a:xfrm>
                  <a:off x="5838824" y="3171824"/>
                  <a:ext cx="238315" cy="238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15" h="238315" extrusionOk="0">
                      <a:moveTo>
                        <a:pt x="182499" y="0"/>
                      </a:moveTo>
                      <a:lnTo>
                        <a:pt x="0" y="182499"/>
                      </a:lnTo>
                      <a:lnTo>
                        <a:pt x="0" y="238316"/>
                      </a:lnTo>
                      <a:lnTo>
                        <a:pt x="238316" y="0"/>
                      </a:lnTo>
                      <a:lnTo>
                        <a:pt x="182499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32"/>
                <p:cNvSpPr/>
                <p:nvPr/>
              </p:nvSpPr>
              <p:spPr>
                <a:xfrm>
                  <a:off x="5838824" y="3171824"/>
                  <a:ext cx="314801" cy="31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01" h="314801" extrusionOk="0">
                      <a:moveTo>
                        <a:pt x="258890" y="0"/>
                      </a:moveTo>
                      <a:lnTo>
                        <a:pt x="0" y="258890"/>
                      </a:lnTo>
                      <a:lnTo>
                        <a:pt x="0" y="314801"/>
                      </a:lnTo>
                      <a:lnTo>
                        <a:pt x="314801" y="0"/>
                      </a:lnTo>
                      <a:lnTo>
                        <a:pt x="25889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32"/>
                <p:cNvSpPr/>
                <p:nvPr/>
              </p:nvSpPr>
              <p:spPr>
                <a:xfrm>
                  <a:off x="5962649" y="3295649"/>
                  <a:ext cx="393477" cy="39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477" h="393477" extrusionOk="0">
                      <a:moveTo>
                        <a:pt x="393478" y="0"/>
                      </a:moveTo>
                      <a:lnTo>
                        <a:pt x="0" y="393478"/>
                      </a:lnTo>
                      <a:lnTo>
                        <a:pt x="55817" y="393478"/>
                      </a:lnTo>
                      <a:lnTo>
                        <a:pt x="393478" y="55817"/>
                      </a:lnTo>
                      <a:lnTo>
                        <a:pt x="393478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32"/>
                <p:cNvSpPr/>
                <p:nvPr/>
              </p:nvSpPr>
              <p:spPr>
                <a:xfrm>
                  <a:off x="5838824" y="3171824"/>
                  <a:ext cx="161925" cy="1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161925" extrusionOk="0">
                      <a:moveTo>
                        <a:pt x="106013" y="0"/>
                      </a:moveTo>
                      <a:lnTo>
                        <a:pt x="0" y="106013"/>
                      </a:lnTo>
                      <a:lnTo>
                        <a:pt x="0" y="161925"/>
                      </a:lnTo>
                      <a:lnTo>
                        <a:pt x="161925" y="0"/>
                      </a:lnTo>
                      <a:lnTo>
                        <a:pt x="10601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32"/>
                <p:cNvSpPr/>
                <p:nvPr/>
              </p:nvSpPr>
              <p:spPr>
                <a:xfrm>
                  <a:off x="6039040" y="3372040"/>
                  <a:ext cx="317087" cy="317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087" h="317087" extrusionOk="0">
                      <a:moveTo>
                        <a:pt x="317087" y="0"/>
                      </a:moveTo>
                      <a:lnTo>
                        <a:pt x="0" y="317087"/>
                      </a:lnTo>
                      <a:lnTo>
                        <a:pt x="55912" y="317087"/>
                      </a:lnTo>
                      <a:lnTo>
                        <a:pt x="317087" y="55912"/>
                      </a:lnTo>
                      <a:lnTo>
                        <a:pt x="317087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32"/>
                <p:cNvSpPr/>
                <p:nvPr/>
              </p:nvSpPr>
              <p:spPr>
                <a:xfrm>
                  <a:off x="6115525" y="3448525"/>
                  <a:ext cx="240601" cy="240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601" h="240601" extrusionOk="0">
                      <a:moveTo>
                        <a:pt x="240602" y="0"/>
                      </a:moveTo>
                      <a:lnTo>
                        <a:pt x="0" y="240602"/>
                      </a:lnTo>
                      <a:lnTo>
                        <a:pt x="55817" y="240602"/>
                      </a:lnTo>
                      <a:lnTo>
                        <a:pt x="240602" y="55817"/>
                      </a:lnTo>
                      <a:lnTo>
                        <a:pt x="24060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32"/>
                <p:cNvSpPr/>
                <p:nvPr/>
              </p:nvSpPr>
              <p:spPr>
                <a:xfrm>
                  <a:off x="6191916" y="3524916"/>
                  <a:ext cx="164211" cy="16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11" h="164211" extrusionOk="0">
                      <a:moveTo>
                        <a:pt x="164211" y="0"/>
                      </a:moveTo>
                      <a:lnTo>
                        <a:pt x="0" y="164211"/>
                      </a:lnTo>
                      <a:lnTo>
                        <a:pt x="55912" y="164211"/>
                      </a:lnTo>
                      <a:lnTo>
                        <a:pt x="164211" y="55912"/>
                      </a:lnTo>
                      <a:lnTo>
                        <a:pt x="16421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32"/>
                <p:cNvSpPr/>
                <p:nvPr/>
              </p:nvSpPr>
              <p:spPr>
                <a:xfrm>
                  <a:off x="5838824" y="3171824"/>
                  <a:ext cx="467677" cy="46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677" h="467677" extrusionOk="0">
                      <a:moveTo>
                        <a:pt x="411861" y="0"/>
                      </a:moveTo>
                      <a:lnTo>
                        <a:pt x="0" y="411861"/>
                      </a:lnTo>
                      <a:lnTo>
                        <a:pt x="0" y="467678"/>
                      </a:lnTo>
                      <a:lnTo>
                        <a:pt x="467678" y="0"/>
                      </a:lnTo>
                      <a:lnTo>
                        <a:pt x="411861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32"/>
                <p:cNvSpPr/>
                <p:nvPr/>
              </p:nvSpPr>
              <p:spPr>
                <a:xfrm>
                  <a:off x="6268401" y="3601401"/>
                  <a:ext cx="87725" cy="8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25" h="87725" extrusionOk="0">
                      <a:moveTo>
                        <a:pt x="0" y="87725"/>
                      </a:moveTo>
                      <a:lnTo>
                        <a:pt x="87725" y="87725"/>
                      </a:lnTo>
                      <a:lnTo>
                        <a:pt x="87725" y="0"/>
                      </a:lnTo>
                      <a:lnTo>
                        <a:pt x="0" y="87725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32"/>
                <p:cNvSpPr/>
                <p:nvPr/>
              </p:nvSpPr>
              <p:spPr>
                <a:xfrm>
                  <a:off x="5886163" y="3219163"/>
                  <a:ext cx="469963" cy="469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963" h="469963" extrusionOk="0">
                      <a:moveTo>
                        <a:pt x="469964" y="0"/>
                      </a:moveTo>
                      <a:lnTo>
                        <a:pt x="0" y="469964"/>
                      </a:lnTo>
                      <a:lnTo>
                        <a:pt x="55817" y="469964"/>
                      </a:lnTo>
                      <a:lnTo>
                        <a:pt x="469964" y="55817"/>
                      </a:lnTo>
                      <a:lnTo>
                        <a:pt x="469964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32"/>
                <p:cNvSpPr/>
                <p:nvPr/>
              </p:nvSpPr>
              <p:spPr>
                <a:xfrm>
                  <a:off x="5838824" y="3171824"/>
                  <a:ext cx="517302" cy="517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302" h="517302" extrusionOk="0">
                      <a:moveTo>
                        <a:pt x="517303" y="0"/>
                      </a:moveTo>
                      <a:lnTo>
                        <a:pt x="488251" y="0"/>
                      </a:lnTo>
                      <a:lnTo>
                        <a:pt x="0" y="488251"/>
                      </a:lnTo>
                      <a:lnTo>
                        <a:pt x="0" y="517303"/>
                      </a:lnTo>
                      <a:lnTo>
                        <a:pt x="26765" y="517303"/>
                      </a:lnTo>
                      <a:lnTo>
                        <a:pt x="517303" y="26765"/>
                      </a:lnTo>
                      <a:lnTo>
                        <a:pt x="517303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32"/>
                <p:cNvSpPr/>
                <p:nvPr/>
              </p:nvSpPr>
              <p:spPr>
                <a:xfrm>
                  <a:off x="5838824" y="3171824"/>
                  <a:ext cx="106013" cy="10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13" h="106013" extrusionOk="0">
                      <a:moveTo>
                        <a:pt x="85439" y="0"/>
                      </a:moveTo>
                      <a:lnTo>
                        <a:pt x="0" y="85439"/>
                      </a:lnTo>
                      <a:lnTo>
                        <a:pt x="0" y="106013"/>
                      </a:lnTo>
                      <a:lnTo>
                        <a:pt x="106013" y="0"/>
                      </a:lnTo>
                      <a:lnTo>
                        <a:pt x="854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32"/>
                <p:cNvSpPr/>
                <p:nvPr/>
              </p:nvSpPr>
              <p:spPr>
                <a:xfrm>
                  <a:off x="5838824" y="3171824"/>
                  <a:ext cx="182498" cy="182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182498" extrusionOk="0">
                      <a:moveTo>
                        <a:pt x="161925" y="0"/>
                      </a:moveTo>
                      <a:lnTo>
                        <a:pt x="0" y="161925"/>
                      </a:lnTo>
                      <a:lnTo>
                        <a:pt x="0" y="182499"/>
                      </a:lnTo>
                      <a:lnTo>
                        <a:pt x="182499" y="0"/>
                      </a:lnTo>
                      <a:lnTo>
                        <a:pt x="1619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32"/>
                <p:cNvSpPr/>
                <p:nvPr/>
              </p:nvSpPr>
              <p:spPr>
                <a:xfrm>
                  <a:off x="5838824" y="3171824"/>
                  <a:ext cx="258889" cy="25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89" h="258889" extrusionOk="0">
                      <a:moveTo>
                        <a:pt x="238316" y="0"/>
                      </a:moveTo>
                      <a:lnTo>
                        <a:pt x="0" y="238316"/>
                      </a:lnTo>
                      <a:lnTo>
                        <a:pt x="0" y="258890"/>
                      </a:lnTo>
                      <a:lnTo>
                        <a:pt x="258890" y="0"/>
                      </a:lnTo>
                      <a:lnTo>
                        <a:pt x="2383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32"/>
                <p:cNvSpPr/>
                <p:nvPr/>
              </p:nvSpPr>
              <p:spPr>
                <a:xfrm>
                  <a:off x="5838824" y="3171824"/>
                  <a:ext cx="335375" cy="33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75" h="335375" extrusionOk="0">
                      <a:moveTo>
                        <a:pt x="314801" y="0"/>
                      </a:moveTo>
                      <a:lnTo>
                        <a:pt x="0" y="314801"/>
                      </a:lnTo>
                      <a:lnTo>
                        <a:pt x="0" y="335375"/>
                      </a:lnTo>
                      <a:lnTo>
                        <a:pt x="335375" y="0"/>
                      </a:lnTo>
                      <a:lnTo>
                        <a:pt x="3148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32"/>
                <p:cNvSpPr/>
                <p:nvPr/>
              </p:nvSpPr>
              <p:spPr>
                <a:xfrm>
                  <a:off x="5838824" y="3171824"/>
                  <a:ext cx="411861" cy="411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861" h="411861" extrusionOk="0">
                      <a:moveTo>
                        <a:pt x="391192" y="0"/>
                      </a:moveTo>
                      <a:lnTo>
                        <a:pt x="0" y="391192"/>
                      </a:lnTo>
                      <a:lnTo>
                        <a:pt x="0" y="411861"/>
                      </a:lnTo>
                      <a:lnTo>
                        <a:pt x="411861" y="0"/>
                      </a:lnTo>
                      <a:lnTo>
                        <a:pt x="3911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32"/>
                <p:cNvSpPr/>
                <p:nvPr/>
              </p:nvSpPr>
              <p:spPr>
                <a:xfrm>
                  <a:off x="5838824" y="3171824"/>
                  <a:ext cx="488251" cy="488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251" h="488251" extrusionOk="0">
                      <a:moveTo>
                        <a:pt x="467678" y="0"/>
                      </a:moveTo>
                      <a:lnTo>
                        <a:pt x="0" y="467678"/>
                      </a:lnTo>
                      <a:lnTo>
                        <a:pt x="0" y="488251"/>
                      </a:lnTo>
                      <a:lnTo>
                        <a:pt x="488251" y="0"/>
                      </a:lnTo>
                      <a:lnTo>
                        <a:pt x="4676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32"/>
                <p:cNvSpPr/>
                <p:nvPr/>
              </p:nvSpPr>
              <p:spPr>
                <a:xfrm>
                  <a:off x="5865589" y="3198589"/>
                  <a:ext cx="490537" cy="49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37" h="490537" extrusionOk="0">
                      <a:moveTo>
                        <a:pt x="490538" y="0"/>
                      </a:moveTo>
                      <a:lnTo>
                        <a:pt x="0" y="490538"/>
                      </a:lnTo>
                      <a:lnTo>
                        <a:pt x="20574" y="490538"/>
                      </a:lnTo>
                      <a:lnTo>
                        <a:pt x="490538" y="20574"/>
                      </a:lnTo>
                      <a:lnTo>
                        <a:pt x="4905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32"/>
                <p:cNvSpPr/>
                <p:nvPr/>
              </p:nvSpPr>
              <p:spPr>
                <a:xfrm>
                  <a:off x="5941980" y="3274980"/>
                  <a:ext cx="414147" cy="41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147" h="414147" extrusionOk="0">
                      <a:moveTo>
                        <a:pt x="414147" y="0"/>
                      </a:moveTo>
                      <a:lnTo>
                        <a:pt x="0" y="414147"/>
                      </a:lnTo>
                      <a:lnTo>
                        <a:pt x="20669" y="414147"/>
                      </a:lnTo>
                      <a:lnTo>
                        <a:pt x="414147" y="20669"/>
                      </a:lnTo>
                      <a:lnTo>
                        <a:pt x="4141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32"/>
                <p:cNvSpPr/>
                <p:nvPr/>
              </p:nvSpPr>
              <p:spPr>
                <a:xfrm>
                  <a:off x="6018466" y="3351466"/>
                  <a:ext cx="337661" cy="337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661" h="337661" extrusionOk="0">
                      <a:moveTo>
                        <a:pt x="337661" y="0"/>
                      </a:moveTo>
                      <a:lnTo>
                        <a:pt x="0" y="337661"/>
                      </a:lnTo>
                      <a:lnTo>
                        <a:pt x="20574" y="337661"/>
                      </a:lnTo>
                      <a:lnTo>
                        <a:pt x="337661" y="20574"/>
                      </a:lnTo>
                      <a:lnTo>
                        <a:pt x="3376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32"/>
                <p:cNvSpPr/>
                <p:nvPr/>
              </p:nvSpPr>
              <p:spPr>
                <a:xfrm>
                  <a:off x="6094951" y="3427951"/>
                  <a:ext cx="261175" cy="26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75" h="261175" extrusionOk="0">
                      <a:moveTo>
                        <a:pt x="261176" y="0"/>
                      </a:moveTo>
                      <a:lnTo>
                        <a:pt x="0" y="261176"/>
                      </a:lnTo>
                      <a:lnTo>
                        <a:pt x="20574" y="261176"/>
                      </a:lnTo>
                      <a:lnTo>
                        <a:pt x="261176" y="20574"/>
                      </a:lnTo>
                      <a:lnTo>
                        <a:pt x="2611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32"/>
                <p:cNvSpPr/>
                <p:nvPr/>
              </p:nvSpPr>
              <p:spPr>
                <a:xfrm>
                  <a:off x="6171342" y="3504342"/>
                  <a:ext cx="184785" cy="18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85" h="184785" extrusionOk="0">
                      <a:moveTo>
                        <a:pt x="184785" y="0"/>
                      </a:moveTo>
                      <a:lnTo>
                        <a:pt x="0" y="184785"/>
                      </a:lnTo>
                      <a:lnTo>
                        <a:pt x="20574" y="184785"/>
                      </a:lnTo>
                      <a:lnTo>
                        <a:pt x="184785" y="20574"/>
                      </a:lnTo>
                      <a:lnTo>
                        <a:pt x="1847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32"/>
                <p:cNvSpPr/>
                <p:nvPr/>
              </p:nvSpPr>
              <p:spPr>
                <a:xfrm>
                  <a:off x="6247827" y="3580827"/>
                  <a:ext cx="108299" cy="10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9" h="108299" extrusionOk="0">
                      <a:moveTo>
                        <a:pt x="108299" y="0"/>
                      </a:moveTo>
                      <a:lnTo>
                        <a:pt x="0" y="108299"/>
                      </a:lnTo>
                      <a:lnTo>
                        <a:pt x="20574" y="108299"/>
                      </a:lnTo>
                      <a:lnTo>
                        <a:pt x="108299" y="20574"/>
                      </a:lnTo>
                      <a:lnTo>
                        <a:pt x="1082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01" name="Google Shape;1101;p32"/>
            <p:cNvSpPr/>
            <p:nvPr/>
          </p:nvSpPr>
          <p:spPr>
            <a:xfrm rot="-8101057">
              <a:off x="482442" y="3821529"/>
              <a:ext cx="689641" cy="68964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CAE6D57-E6A2-4AA9-24CF-EC8DC20D2427}"/>
              </a:ext>
            </a:extLst>
          </p:cNvPr>
          <p:cNvSpPr/>
          <p:nvPr/>
        </p:nvSpPr>
        <p:spPr>
          <a:xfrm>
            <a:off x="-1796234" y="4757156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F905E-A92F-C551-F8E1-7EB108360289}"/>
              </a:ext>
            </a:extLst>
          </p:cNvPr>
          <p:cNvSpPr/>
          <p:nvPr/>
        </p:nvSpPr>
        <p:spPr>
          <a:xfrm rot="16200000">
            <a:off x="6314376" y="2429201"/>
            <a:ext cx="2979082" cy="110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389563B-BCD2-D6CD-F137-79EF2FEE9C8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8734" r="18734"/>
          <a:stretch/>
        </p:blipFill>
        <p:spPr>
          <a:xfrm>
            <a:off x="637990" y="756365"/>
            <a:ext cx="3485700" cy="3483914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EE607FC-1DFB-2182-92FB-BC26AF38D8CC}"/>
              </a:ext>
            </a:extLst>
          </p:cNvPr>
          <p:cNvSpPr/>
          <p:nvPr/>
        </p:nvSpPr>
        <p:spPr>
          <a:xfrm>
            <a:off x="-591814" y="6092419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59A081B-4CF8-DBF0-B527-746476FB8BEB}"/>
              </a:ext>
            </a:extLst>
          </p:cNvPr>
          <p:cNvSpPr/>
          <p:nvPr/>
        </p:nvSpPr>
        <p:spPr>
          <a:xfrm>
            <a:off x="4826003" y="1227512"/>
            <a:ext cx="4087537" cy="27274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1A808A-C889-ECEC-DA45-2D12316157F7}"/>
              </a:ext>
            </a:extLst>
          </p:cNvPr>
          <p:cNvSpPr/>
          <p:nvPr/>
        </p:nvSpPr>
        <p:spPr>
          <a:xfrm>
            <a:off x="1202267" y="1510443"/>
            <a:ext cx="2336800" cy="3096847"/>
          </a:xfrm>
          <a:prstGeom prst="rect">
            <a:avLst/>
          </a:prstGeom>
          <a:noFill/>
          <a:ln w="476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DA7E58-64A2-423C-AC7A-D0FE228A8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3157" r="23157"/>
          <a:stretch/>
        </p:blipFill>
        <p:spPr bwMode="auto">
          <a:xfrm>
            <a:off x="651934" y="1290335"/>
            <a:ext cx="2683934" cy="3096847"/>
          </a:xfrm>
          <a:prstGeom prst="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E4497C0-7078-9A39-9FE8-93D4C9C322A6}"/>
              </a:ext>
            </a:extLst>
          </p:cNvPr>
          <p:cNvGrpSpPr/>
          <p:nvPr/>
        </p:nvGrpSpPr>
        <p:grpSpPr>
          <a:xfrm>
            <a:off x="-634998" y="176110"/>
            <a:ext cx="5008033" cy="838201"/>
            <a:chOff x="-634998" y="176110"/>
            <a:chExt cx="5008033" cy="8382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A8110F-5B39-30B1-CD75-AB39BEF96412}"/>
                </a:ext>
              </a:extLst>
            </p:cNvPr>
            <p:cNvSpPr/>
            <p:nvPr/>
          </p:nvSpPr>
          <p:spPr>
            <a:xfrm>
              <a:off x="-634998" y="176110"/>
              <a:ext cx="4842932" cy="838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1D97F0-C364-F1BD-5ABC-C79DB1C17559}"/>
                </a:ext>
              </a:extLst>
            </p:cNvPr>
            <p:cNvSpPr txBox="1"/>
            <p:nvPr/>
          </p:nvSpPr>
          <p:spPr>
            <a:xfrm>
              <a:off x="283635" y="333600"/>
              <a:ext cx="408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LÍ DO CHỌN ĐỀ TÀI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2C77682-815F-49A1-4EA2-21B6582EBD01}"/>
              </a:ext>
            </a:extLst>
          </p:cNvPr>
          <p:cNvSpPr txBox="1"/>
          <p:nvPr/>
        </p:nvSpPr>
        <p:spPr>
          <a:xfrm>
            <a:off x="5300138" y="1346060"/>
            <a:ext cx="336973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ea typeface="Times New Roman" panose="02020603050405020304" pitchFamily="18" charset="0"/>
              </a:rPr>
              <a:t>Tầm quan trọng và tính thời sự của ChatGPT</a:t>
            </a:r>
            <a:endParaRPr lang="en-US" sz="2800" baseline="-25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6EDE4A-8D1C-E3DA-7354-8355F1E16039}"/>
              </a:ext>
            </a:extLst>
          </p:cNvPr>
          <p:cNvSpPr/>
          <p:nvPr/>
        </p:nvSpPr>
        <p:spPr>
          <a:xfrm flipH="1">
            <a:off x="3886201" y="1227513"/>
            <a:ext cx="77807" cy="3379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7B611B-AC0B-2CCD-6056-88122D7DA785}"/>
              </a:ext>
            </a:extLst>
          </p:cNvPr>
          <p:cNvSpPr/>
          <p:nvPr/>
        </p:nvSpPr>
        <p:spPr>
          <a:xfrm rot="2654816">
            <a:off x="5011923" y="1595060"/>
            <a:ext cx="166459" cy="1688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84467-C813-9FC0-DF3C-4E59B05A51B7}"/>
              </a:ext>
            </a:extLst>
          </p:cNvPr>
          <p:cNvSpPr txBox="1"/>
          <p:nvPr/>
        </p:nvSpPr>
        <p:spPr>
          <a:xfrm>
            <a:off x="5368804" y="2231307"/>
            <a:ext cx="336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ea typeface="Times New Roman" panose="02020603050405020304" pitchFamily="18" charset="0"/>
              </a:rPr>
              <a:t>Sức hút và sự quan tâm của cộng đồng</a:t>
            </a:r>
            <a:endParaRPr lang="en-US" sz="2800" baseline="-25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6E06B0-1A3E-9B43-B113-7E1BDDD344D0}"/>
              </a:ext>
            </a:extLst>
          </p:cNvPr>
          <p:cNvSpPr/>
          <p:nvPr/>
        </p:nvSpPr>
        <p:spPr>
          <a:xfrm rot="2654816">
            <a:off x="5011924" y="2431585"/>
            <a:ext cx="166459" cy="1688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8958CC-4478-E2D7-7AAC-5F035E81A823}"/>
              </a:ext>
            </a:extLst>
          </p:cNvPr>
          <p:cNvSpPr/>
          <p:nvPr/>
        </p:nvSpPr>
        <p:spPr>
          <a:xfrm rot="2654816">
            <a:off x="5011923" y="3268109"/>
            <a:ext cx="166459" cy="1688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5F5A2-81A4-E92B-FC2A-2F460BD1BB0E}"/>
              </a:ext>
            </a:extLst>
          </p:cNvPr>
          <p:cNvSpPr txBox="1"/>
          <p:nvPr/>
        </p:nvSpPr>
        <p:spPr>
          <a:xfrm>
            <a:off x="5378744" y="3167866"/>
            <a:ext cx="33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ea typeface="Times New Roman" panose="02020603050405020304" pitchFamily="18" charset="0"/>
              </a:rPr>
              <a:t>Cơ hội nghiên cứu và học tập</a:t>
            </a:r>
            <a:endParaRPr lang="en-US" sz="2800" baseline="-25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8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32D3E-0ED1-343F-660D-8FEC6837FD5F}"/>
              </a:ext>
            </a:extLst>
          </p:cNvPr>
          <p:cNvSpPr/>
          <p:nvPr/>
        </p:nvSpPr>
        <p:spPr>
          <a:xfrm>
            <a:off x="-240632" y="240931"/>
            <a:ext cx="5168766" cy="7982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Google Shape;1146;p34"/>
          <p:cNvSpPr txBox="1">
            <a:spLocks noGrp="1"/>
          </p:cNvSpPr>
          <p:nvPr>
            <p:ph type="title"/>
          </p:nvPr>
        </p:nvSpPr>
        <p:spPr>
          <a:xfrm>
            <a:off x="631983" y="302492"/>
            <a:ext cx="29486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MỤC TIÊU</a:t>
            </a:r>
            <a:endParaRPr sz="36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47" name="Google Shape;1147;p34"/>
          <p:cNvSpPr txBox="1">
            <a:spLocks noGrp="1"/>
          </p:cNvSpPr>
          <p:nvPr>
            <p:ph type="subTitle" idx="3"/>
          </p:nvPr>
        </p:nvSpPr>
        <p:spPr>
          <a:xfrm>
            <a:off x="796204" y="2105969"/>
            <a:ext cx="8031957" cy="2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toàn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ChatGPT, bao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gồm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cấu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trúc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tắc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hoạt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tiềm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151" name="Google Shape;1151;p34"/>
          <p:cNvSpPr/>
          <p:nvPr/>
        </p:nvSpPr>
        <p:spPr>
          <a:xfrm>
            <a:off x="796204" y="1765783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1E561-87FB-F8B9-0663-FC70A26B426B}"/>
              </a:ext>
            </a:extLst>
          </p:cNvPr>
          <p:cNvSpPr/>
          <p:nvPr/>
        </p:nvSpPr>
        <p:spPr>
          <a:xfrm>
            <a:off x="-1212783" y="4902569"/>
            <a:ext cx="818147" cy="1036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B1E80-CE20-DB4A-E0C0-C1FB42823CDC}"/>
              </a:ext>
            </a:extLst>
          </p:cNvPr>
          <p:cNvSpPr/>
          <p:nvPr/>
        </p:nvSpPr>
        <p:spPr>
          <a:xfrm>
            <a:off x="-3072064" y="1086421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33"/>
          <p:cNvGrpSpPr/>
          <p:nvPr/>
        </p:nvGrpSpPr>
        <p:grpSpPr>
          <a:xfrm>
            <a:off x="1644483" y="3002089"/>
            <a:ext cx="1345206" cy="505921"/>
            <a:chOff x="5543550" y="3224212"/>
            <a:chExt cx="1101184" cy="414146"/>
          </a:xfrm>
        </p:grpSpPr>
        <p:grpSp>
          <p:nvGrpSpPr>
            <p:cNvPr id="1107" name="Google Shape;1107;p33"/>
            <p:cNvGrpSpPr/>
            <p:nvPr/>
          </p:nvGrpSpPr>
          <p:grpSpPr>
            <a:xfrm>
              <a:off x="5543550" y="3224212"/>
              <a:ext cx="1101089" cy="32194"/>
              <a:chOff x="5543550" y="3224212"/>
              <a:chExt cx="1101089" cy="32194"/>
            </a:xfrm>
          </p:grpSpPr>
          <p:sp>
            <p:nvSpPr>
              <p:cNvPr id="1108" name="Google Shape;1108;p33"/>
              <p:cNvSpPr/>
              <p:nvPr/>
            </p:nvSpPr>
            <p:spPr>
              <a:xfrm>
                <a:off x="5543550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5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33"/>
              <p:cNvSpPr/>
              <p:nvPr/>
            </p:nvSpPr>
            <p:spPr>
              <a:xfrm>
                <a:off x="5721762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33"/>
              <p:cNvSpPr/>
              <p:nvPr/>
            </p:nvSpPr>
            <p:spPr>
              <a:xfrm>
                <a:off x="5899880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33"/>
              <p:cNvSpPr/>
              <p:nvPr/>
            </p:nvSpPr>
            <p:spPr>
              <a:xfrm>
                <a:off x="6078092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6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33"/>
              <p:cNvSpPr/>
              <p:nvPr/>
            </p:nvSpPr>
            <p:spPr>
              <a:xfrm>
                <a:off x="6256210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88"/>
                      <a:pt x="24987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7" y="0"/>
                      <a:pt x="32194" y="7207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3"/>
              <p:cNvSpPr/>
              <p:nvPr/>
            </p:nvSpPr>
            <p:spPr>
              <a:xfrm>
                <a:off x="6434328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33"/>
              <p:cNvSpPr/>
              <p:nvPr/>
            </p:nvSpPr>
            <p:spPr>
              <a:xfrm>
                <a:off x="6612445" y="3224212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4" y="7207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5" name="Google Shape;1115;p33"/>
            <p:cNvGrpSpPr/>
            <p:nvPr/>
          </p:nvGrpSpPr>
          <p:grpSpPr>
            <a:xfrm>
              <a:off x="5543550" y="3351561"/>
              <a:ext cx="1101184" cy="32194"/>
              <a:chOff x="5543550" y="3351561"/>
              <a:chExt cx="1101184" cy="32194"/>
            </a:xfrm>
          </p:grpSpPr>
          <p:sp>
            <p:nvSpPr>
              <p:cNvPr id="1116" name="Google Shape;1116;p33"/>
              <p:cNvSpPr/>
              <p:nvPr/>
            </p:nvSpPr>
            <p:spPr>
              <a:xfrm>
                <a:off x="5543550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5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5721762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6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5899880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5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6078092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6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6256210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55"/>
                      <a:pt x="24956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4" y="7239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6434327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5"/>
                      <a:pt x="24956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6612540" y="3351561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55"/>
                      <a:pt x="24955" y="32195"/>
                      <a:pt x="16097" y="32195"/>
                    </a:cubicBezTo>
                    <a:cubicBezTo>
                      <a:pt x="7239" y="32195"/>
                      <a:pt x="0" y="24955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4" y="7239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33"/>
            <p:cNvGrpSpPr/>
            <p:nvPr/>
          </p:nvGrpSpPr>
          <p:grpSpPr>
            <a:xfrm>
              <a:off x="5543550" y="3478815"/>
              <a:ext cx="1101089" cy="32194"/>
              <a:chOff x="5543550" y="3478815"/>
              <a:chExt cx="1101089" cy="32194"/>
            </a:xfrm>
          </p:grpSpPr>
          <p:sp>
            <p:nvSpPr>
              <p:cNvPr id="1124" name="Google Shape;1124;p33"/>
              <p:cNvSpPr/>
              <p:nvPr/>
            </p:nvSpPr>
            <p:spPr>
              <a:xfrm>
                <a:off x="5543550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5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>
                <a:off x="5721762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>
                <a:off x="5899880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6078092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6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6256210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88"/>
                      <a:pt x="24987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7" y="0"/>
                      <a:pt x="32194" y="7207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6434328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5" y="7207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>
                <a:off x="6612445" y="3478815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88"/>
                      <a:pt x="24988" y="32195"/>
                      <a:pt x="16097" y="32195"/>
                    </a:cubicBezTo>
                    <a:cubicBezTo>
                      <a:pt x="7207" y="32195"/>
                      <a:pt x="0" y="24988"/>
                      <a:pt x="0" y="16097"/>
                    </a:cubicBezTo>
                    <a:cubicBezTo>
                      <a:pt x="0" y="7207"/>
                      <a:pt x="7207" y="0"/>
                      <a:pt x="16097" y="0"/>
                    </a:cubicBezTo>
                    <a:cubicBezTo>
                      <a:pt x="24988" y="0"/>
                      <a:pt x="32194" y="7207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1" name="Google Shape;1131;p33"/>
            <p:cNvGrpSpPr/>
            <p:nvPr/>
          </p:nvGrpSpPr>
          <p:grpSpPr>
            <a:xfrm>
              <a:off x="5543550" y="3606164"/>
              <a:ext cx="1101184" cy="32194"/>
              <a:chOff x="5543550" y="3606164"/>
              <a:chExt cx="1101184" cy="32194"/>
            </a:xfrm>
          </p:grpSpPr>
          <p:sp>
            <p:nvSpPr>
              <p:cNvPr id="1132" name="Google Shape;1132;p33"/>
              <p:cNvSpPr/>
              <p:nvPr/>
            </p:nvSpPr>
            <p:spPr>
              <a:xfrm>
                <a:off x="5543550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5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>
                <a:off x="5721762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6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5899880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5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>
                <a:off x="6078092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6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6256210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56"/>
                      <a:pt x="24956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4" y="7239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>
                <a:off x="6434327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5" y="16097"/>
                    </a:moveTo>
                    <a:cubicBezTo>
                      <a:pt x="32195" y="24956"/>
                      <a:pt x="24956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6" y="0"/>
                      <a:pt x="32195" y="7239"/>
                      <a:pt x="32195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33"/>
              <p:cNvSpPr/>
              <p:nvPr/>
            </p:nvSpPr>
            <p:spPr>
              <a:xfrm>
                <a:off x="6612540" y="3606164"/>
                <a:ext cx="32194" cy="32194"/>
              </a:xfrm>
              <a:custGeom>
                <a:avLst/>
                <a:gdLst/>
                <a:ahLst/>
                <a:cxnLst/>
                <a:rect l="l" t="t" r="r" b="b"/>
                <a:pathLst>
                  <a:path w="32194" h="32194" extrusionOk="0">
                    <a:moveTo>
                      <a:pt x="32194" y="16097"/>
                    </a:moveTo>
                    <a:cubicBezTo>
                      <a:pt x="32194" y="24956"/>
                      <a:pt x="24955" y="32195"/>
                      <a:pt x="16097" y="32195"/>
                    </a:cubicBezTo>
                    <a:cubicBezTo>
                      <a:pt x="7239" y="32195"/>
                      <a:pt x="0" y="24956"/>
                      <a:pt x="0" y="16097"/>
                    </a:cubicBezTo>
                    <a:cubicBezTo>
                      <a:pt x="0" y="7239"/>
                      <a:pt x="7239" y="0"/>
                      <a:pt x="16097" y="0"/>
                    </a:cubicBezTo>
                    <a:cubicBezTo>
                      <a:pt x="24955" y="0"/>
                      <a:pt x="32194" y="7239"/>
                      <a:pt x="32194" y="160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9" name="Google Shape;1139;p33"/>
          <p:cNvSpPr txBox="1">
            <a:spLocks noGrp="1"/>
          </p:cNvSpPr>
          <p:nvPr>
            <p:ph type="title"/>
          </p:nvPr>
        </p:nvSpPr>
        <p:spPr>
          <a:xfrm>
            <a:off x="1881851" y="1236982"/>
            <a:ext cx="4360200" cy="2376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CHAT GPT</a:t>
            </a:r>
            <a:endParaRPr sz="5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40" name="Google Shape;1140;p33"/>
          <p:cNvSpPr txBox="1">
            <a:spLocks noGrp="1"/>
          </p:cNvSpPr>
          <p:nvPr>
            <p:ph type="title" idx="2"/>
          </p:nvPr>
        </p:nvSpPr>
        <p:spPr>
          <a:xfrm>
            <a:off x="6612556" y="1236981"/>
            <a:ext cx="1517821" cy="10156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02</a:t>
            </a:r>
            <a:endParaRPr sz="5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41" name="Google Shape;1141;p33"/>
          <p:cNvSpPr/>
          <p:nvPr/>
        </p:nvSpPr>
        <p:spPr>
          <a:xfrm rot="5400000" flipH="1">
            <a:off x="5289124" y="2289964"/>
            <a:ext cx="2376414" cy="2704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43B03B-65B0-ABD8-120D-FA193142D8F6}"/>
              </a:ext>
            </a:extLst>
          </p:cNvPr>
          <p:cNvSpPr/>
          <p:nvPr/>
        </p:nvSpPr>
        <p:spPr>
          <a:xfrm rot="18890026">
            <a:off x="7171705" y="4300834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8D654-A21E-566B-5EFC-51E6A678C200}"/>
              </a:ext>
            </a:extLst>
          </p:cNvPr>
          <p:cNvSpPr/>
          <p:nvPr/>
        </p:nvSpPr>
        <p:spPr>
          <a:xfrm>
            <a:off x="-1097231" y="-1396433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F8728B7-CEE3-F025-3EAF-6E5D9C23FB17}"/>
              </a:ext>
            </a:extLst>
          </p:cNvPr>
          <p:cNvSpPr txBox="1"/>
          <p:nvPr/>
        </p:nvSpPr>
        <p:spPr>
          <a:xfrm>
            <a:off x="419357" y="289194"/>
            <a:ext cx="5829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LỊCH SỬ PHÁT TRIỂN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624DF6-DF6C-0EEA-5543-0CECE16657A7}"/>
              </a:ext>
            </a:extLst>
          </p:cNvPr>
          <p:cNvSpPr/>
          <p:nvPr/>
        </p:nvSpPr>
        <p:spPr>
          <a:xfrm>
            <a:off x="1424539" y="4215748"/>
            <a:ext cx="3994484" cy="92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886479-F7F6-CE48-07AA-C4A8A0E3C76B}"/>
              </a:ext>
            </a:extLst>
          </p:cNvPr>
          <p:cNvSpPr/>
          <p:nvPr/>
        </p:nvSpPr>
        <p:spPr>
          <a:xfrm>
            <a:off x="5397366" y="4389004"/>
            <a:ext cx="4644189" cy="927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F9398-AC56-130E-FBB5-786C8D1EEC8A}"/>
              </a:ext>
            </a:extLst>
          </p:cNvPr>
          <p:cNvSpPr/>
          <p:nvPr/>
        </p:nvSpPr>
        <p:spPr>
          <a:xfrm>
            <a:off x="533216" y="958959"/>
            <a:ext cx="5219884" cy="762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20EB12-9863-9D9A-C1B2-F225B04E5B8C}"/>
              </a:ext>
            </a:extLst>
          </p:cNvPr>
          <p:cNvSpPr/>
          <p:nvPr/>
        </p:nvSpPr>
        <p:spPr>
          <a:xfrm>
            <a:off x="-3202283" y="1982381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F5C190-6A09-D7EF-1C0A-464AE8511CC1}"/>
              </a:ext>
            </a:extLst>
          </p:cNvPr>
          <p:cNvSpPr/>
          <p:nvPr/>
        </p:nvSpPr>
        <p:spPr>
          <a:xfrm>
            <a:off x="240632" y="5538381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71FBFA-1D4C-48F4-326B-8E5C00C48E69}"/>
              </a:ext>
            </a:extLst>
          </p:cNvPr>
          <p:cNvSpPr/>
          <p:nvPr/>
        </p:nvSpPr>
        <p:spPr>
          <a:xfrm>
            <a:off x="7003583" y="-1309490"/>
            <a:ext cx="2979082" cy="117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3A946-D058-9501-6C04-370856324020}"/>
              </a:ext>
            </a:extLst>
          </p:cNvPr>
          <p:cNvSpPr txBox="1"/>
          <p:nvPr/>
        </p:nvSpPr>
        <p:spPr>
          <a:xfrm>
            <a:off x="670376" y="1648419"/>
            <a:ext cx="7422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 phát triển bởi OpenAI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ây dựng dựa trên nền tảng GPT-3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 ra mắt lần đầu tiên vào tháng 11 năm 2022</a:t>
            </a:r>
          </a:p>
        </p:txBody>
      </p:sp>
    </p:spTree>
    <p:extLst>
      <p:ext uri="{BB962C8B-B14F-4D97-AF65-F5344CB8AC3E}">
        <p14:creationId xmlns:p14="http://schemas.microsoft.com/office/powerpoint/2010/main" val="87914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1A808A-C889-ECEC-DA45-2D12316157F7}"/>
              </a:ext>
            </a:extLst>
          </p:cNvPr>
          <p:cNvSpPr/>
          <p:nvPr/>
        </p:nvSpPr>
        <p:spPr>
          <a:xfrm>
            <a:off x="1029629" y="1495575"/>
            <a:ext cx="7084741" cy="3096847"/>
          </a:xfrm>
          <a:prstGeom prst="rect">
            <a:avLst/>
          </a:prstGeom>
          <a:noFill/>
          <a:ln w="476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4497C0-7078-9A39-9FE8-93D4C9C322A6}"/>
              </a:ext>
            </a:extLst>
          </p:cNvPr>
          <p:cNvGrpSpPr/>
          <p:nvPr/>
        </p:nvGrpSpPr>
        <p:grpSpPr>
          <a:xfrm>
            <a:off x="-634998" y="176110"/>
            <a:ext cx="5008033" cy="838201"/>
            <a:chOff x="-634998" y="176110"/>
            <a:chExt cx="5008033" cy="8382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A8110F-5B39-30B1-CD75-AB39BEF96412}"/>
                </a:ext>
              </a:extLst>
            </p:cNvPr>
            <p:cNvSpPr/>
            <p:nvPr/>
          </p:nvSpPr>
          <p:spPr>
            <a:xfrm>
              <a:off x="-634998" y="176110"/>
              <a:ext cx="4842932" cy="838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1D97F0-C364-F1BD-5ABC-C79DB1C17559}"/>
                </a:ext>
              </a:extLst>
            </p:cNvPr>
            <p:cNvSpPr txBox="1"/>
            <p:nvPr/>
          </p:nvSpPr>
          <p:spPr>
            <a:xfrm>
              <a:off x="283635" y="333600"/>
              <a:ext cx="408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CẤU TRÚC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CA7F4D-5519-CA9A-45DF-0F43C6E28AF8}"/>
              </a:ext>
            </a:extLst>
          </p:cNvPr>
          <p:cNvSpPr txBox="1"/>
          <p:nvPr/>
        </p:nvSpPr>
        <p:spPr>
          <a:xfrm>
            <a:off x="1375317" y="1843668"/>
            <a:ext cx="6437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ChatGPT sử dụng kiến trúc mạng nơ-ron nhân tạo (ANN) dựa trên mô hình Transformer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 nơ-ron Transformer sử dụng cơ chế chú ý (attention mechanism)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ChatGPT được đào tạo trên một tập dữ liệu khổng lồ gồm văn bản và mã nguồn, bao gồm sách, báo, bài viết, mã code, …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4248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gital Media Marketing Plan by Slidesgo">
  <a:themeElements>
    <a:clrScheme name="Simple Light">
      <a:dk1>
        <a:srgbClr val="000000"/>
      </a:dk1>
      <a:lt1>
        <a:srgbClr val="FFFFFF"/>
      </a:lt1>
      <a:dk2>
        <a:srgbClr val="7767E2"/>
      </a:dk2>
      <a:lt2>
        <a:srgbClr val="A488F7"/>
      </a:lt2>
      <a:accent1>
        <a:srgbClr val="6244B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531</Words>
  <Application>Microsoft Office PowerPoint</Application>
  <PresentationFormat>Trình chiếu Trên màn hình (16:9)</PresentationFormat>
  <Paragraphs>59</Paragraphs>
  <Slides>16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6" baseType="lpstr">
      <vt:lpstr>Roboto</vt:lpstr>
      <vt:lpstr>Times New Roman</vt:lpstr>
      <vt:lpstr>Raleway</vt:lpstr>
      <vt:lpstr>Noto Sans</vt:lpstr>
      <vt:lpstr>Calibri</vt:lpstr>
      <vt:lpstr>Wingdings</vt:lpstr>
      <vt:lpstr>Nunito Light</vt:lpstr>
      <vt:lpstr>Arial</vt:lpstr>
      <vt:lpstr>Sora</vt:lpstr>
      <vt:lpstr>Digital Media Marketing Plan by Slidesgo</vt:lpstr>
      <vt:lpstr>Bản trình bày PowerPoint</vt:lpstr>
      <vt:lpstr>Bản trình bày PowerPoint</vt:lpstr>
      <vt:lpstr>NỘI DUNG CHÍNH</vt:lpstr>
      <vt:lpstr>01</vt:lpstr>
      <vt:lpstr>Bản trình bày PowerPoint</vt:lpstr>
      <vt:lpstr>MỤC TIÊU</vt:lpstr>
      <vt:lpstr>CHAT GPT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ỨNG DỤNG CHAT GPT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Lưu Thị Thảo</cp:lastModifiedBy>
  <cp:revision>16</cp:revision>
  <dcterms:modified xsi:type="dcterms:W3CDTF">2024-09-14T09:05:13Z</dcterms:modified>
</cp:coreProperties>
</file>