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D75B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#</a:t>
            </a:fld>
            <a:endParaRPr sz="2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D75B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#</a:t>
            </a:fld>
            <a:endParaRPr sz="2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D75B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781" y="1389125"/>
            <a:ext cx="5289550" cy="4510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326885" y="1586251"/>
            <a:ext cx="4217034" cy="4558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F54F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#</a:t>
            </a:fld>
            <a:endParaRPr sz="2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800" y="228600"/>
            <a:ext cx="11573510" cy="6239510"/>
          </a:xfrm>
          <a:custGeom>
            <a:avLst/>
            <a:gdLst/>
            <a:ahLst/>
            <a:cxnLst/>
            <a:rect l="l" t="t" r="r" b="b"/>
            <a:pathLst>
              <a:path w="11573510" h="6239510">
                <a:moveTo>
                  <a:pt x="11573256" y="0"/>
                </a:moveTo>
                <a:lnTo>
                  <a:pt x="0" y="0"/>
                </a:lnTo>
                <a:lnTo>
                  <a:pt x="0" y="6239256"/>
                </a:lnTo>
                <a:lnTo>
                  <a:pt x="11573256" y="6239256"/>
                </a:lnTo>
                <a:lnTo>
                  <a:pt x="1157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5655" y="228600"/>
            <a:ext cx="6731634" cy="6239510"/>
          </a:xfrm>
          <a:custGeom>
            <a:avLst/>
            <a:gdLst/>
            <a:ahLst/>
            <a:cxnLst/>
            <a:rect l="l" t="t" r="r" b="b"/>
            <a:pathLst>
              <a:path w="6731634" h="6239510">
                <a:moveTo>
                  <a:pt x="5385181" y="0"/>
                </a:moveTo>
                <a:lnTo>
                  <a:pt x="0" y="0"/>
                </a:lnTo>
                <a:lnTo>
                  <a:pt x="0" y="6239256"/>
                </a:lnTo>
                <a:lnTo>
                  <a:pt x="6731508" y="6239256"/>
                </a:lnTo>
                <a:lnTo>
                  <a:pt x="5385181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59" y="172212"/>
            <a:ext cx="690372" cy="6903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2666" y="15773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90">
                <a:moveTo>
                  <a:pt x="359768" y="0"/>
                </a:moveTo>
                <a:lnTo>
                  <a:pt x="432145" y="7366"/>
                </a:lnTo>
                <a:lnTo>
                  <a:pt x="499963" y="28067"/>
                </a:lnTo>
                <a:lnTo>
                  <a:pt x="561177" y="61595"/>
                </a:lnTo>
                <a:lnTo>
                  <a:pt x="614098" y="105410"/>
                </a:lnTo>
                <a:lnTo>
                  <a:pt x="658370" y="158876"/>
                </a:lnTo>
                <a:lnTo>
                  <a:pt x="691403" y="219964"/>
                </a:lnTo>
                <a:lnTo>
                  <a:pt x="712104" y="287401"/>
                </a:lnTo>
                <a:lnTo>
                  <a:pt x="719546" y="359791"/>
                </a:lnTo>
                <a:lnTo>
                  <a:pt x="717895" y="396621"/>
                </a:lnTo>
                <a:lnTo>
                  <a:pt x="703442" y="466725"/>
                </a:lnTo>
                <a:lnTo>
                  <a:pt x="676125" y="531368"/>
                </a:lnTo>
                <a:lnTo>
                  <a:pt x="637199" y="588899"/>
                </a:lnTo>
                <a:lnTo>
                  <a:pt x="588939" y="637540"/>
                </a:lnTo>
                <a:lnTo>
                  <a:pt x="531370" y="676148"/>
                </a:lnTo>
                <a:lnTo>
                  <a:pt x="466803" y="703453"/>
                </a:lnTo>
                <a:lnTo>
                  <a:pt x="396585" y="717931"/>
                </a:lnTo>
                <a:lnTo>
                  <a:pt x="359768" y="719582"/>
                </a:lnTo>
                <a:lnTo>
                  <a:pt x="322963" y="717931"/>
                </a:lnTo>
                <a:lnTo>
                  <a:pt x="252719" y="703453"/>
                </a:lnTo>
                <a:lnTo>
                  <a:pt x="188572" y="676148"/>
                </a:lnTo>
                <a:lnTo>
                  <a:pt x="131053" y="637159"/>
                </a:lnTo>
                <a:lnTo>
                  <a:pt x="82311" y="588899"/>
                </a:lnTo>
                <a:lnTo>
                  <a:pt x="43449" y="531368"/>
                </a:lnTo>
                <a:lnTo>
                  <a:pt x="16106" y="466725"/>
                </a:lnTo>
                <a:lnTo>
                  <a:pt x="1654" y="396621"/>
                </a:lnTo>
                <a:lnTo>
                  <a:pt x="0" y="359791"/>
                </a:lnTo>
                <a:lnTo>
                  <a:pt x="1654" y="322961"/>
                </a:lnTo>
                <a:lnTo>
                  <a:pt x="16118" y="252730"/>
                </a:lnTo>
                <a:lnTo>
                  <a:pt x="43449" y="188468"/>
                </a:lnTo>
                <a:lnTo>
                  <a:pt x="82273" y="131064"/>
                </a:lnTo>
                <a:lnTo>
                  <a:pt x="131104" y="82296"/>
                </a:lnTo>
                <a:lnTo>
                  <a:pt x="188508" y="43434"/>
                </a:lnTo>
                <a:lnTo>
                  <a:pt x="252719" y="16129"/>
                </a:lnTo>
                <a:lnTo>
                  <a:pt x="322963" y="1650"/>
                </a:lnTo>
                <a:lnTo>
                  <a:pt x="359768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D75B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#</a:t>
            </a:fld>
            <a:endParaRPr sz="2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#</a:t>
            </a:fld>
            <a:endParaRPr sz="2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800" y="228600"/>
            <a:ext cx="11573510" cy="6239510"/>
          </a:xfrm>
          <a:custGeom>
            <a:avLst/>
            <a:gdLst/>
            <a:ahLst/>
            <a:cxnLst/>
            <a:rect l="l" t="t" r="r" b="b"/>
            <a:pathLst>
              <a:path w="11573510" h="6239510">
                <a:moveTo>
                  <a:pt x="11573256" y="0"/>
                </a:moveTo>
                <a:lnTo>
                  <a:pt x="0" y="0"/>
                </a:lnTo>
                <a:lnTo>
                  <a:pt x="0" y="6239256"/>
                </a:lnTo>
                <a:lnTo>
                  <a:pt x="11573256" y="6239256"/>
                </a:lnTo>
                <a:lnTo>
                  <a:pt x="1157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59" y="172211"/>
            <a:ext cx="690372" cy="6903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2666" y="157733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90">
                <a:moveTo>
                  <a:pt x="359768" y="0"/>
                </a:moveTo>
                <a:lnTo>
                  <a:pt x="432145" y="7366"/>
                </a:lnTo>
                <a:lnTo>
                  <a:pt x="499963" y="28067"/>
                </a:lnTo>
                <a:lnTo>
                  <a:pt x="561177" y="61595"/>
                </a:lnTo>
                <a:lnTo>
                  <a:pt x="614098" y="105410"/>
                </a:lnTo>
                <a:lnTo>
                  <a:pt x="658370" y="158876"/>
                </a:lnTo>
                <a:lnTo>
                  <a:pt x="691403" y="219964"/>
                </a:lnTo>
                <a:lnTo>
                  <a:pt x="712104" y="287401"/>
                </a:lnTo>
                <a:lnTo>
                  <a:pt x="719546" y="359791"/>
                </a:lnTo>
                <a:lnTo>
                  <a:pt x="717895" y="396621"/>
                </a:lnTo>
                <a:lnTo>
                  <a:pt x="703442" y="466725"/>
                </a:lnTo>
                <a:lnTo>
                  <a:pt x="676125" y="531368"/>
                </a:lnTo>
                <a:lnTo>
                  <a:pt x="637199" y="588899"/>
                </a:lnTo>
                <a:lnTo>
                  <a:pt x="588939" y="637540"/>
                </a:lnTo>
                <a:lnTo>
                  <a:pt x="531370" y="676148"/>
                </a:lnTo>
                <a:lnTo>
                  <a:pt x="466803" y="703453"/>
                </a:lnTo>
                <a:lnTo>
                  <a:pt x="396585" y="717931"/>
                </a:lnTo>
                <a:lnTo>
                  <a:pt x="359768" y="719582"/>
                </a:lnTo>
                <a:lnTo>
                  <a:pt x="322963" y="717931"/>
                </a:lnTo>
                <a:lnTo>
                  <a:pt x="252719" y="703453"/>
                </a:lnTo>
                <a:lnTo>
                  <a:pt x="188572" y="676148"/>
                </a:lnTo>
                <a:lnTo>
                  <a:pt x="131053" y="637159"/>
                </a:lnTo>
                <a:lnTo>
                  <a:pt x="82311" y="588899"/>
                </a:lnTo>
                <a:lnTo>
                  <a:pt x="43449" y="531368"/>
                </a:lnTo>
                <a:lnTo>
                  <a:pt x="16106" y="466725"/>
                </a:lnTo>
                <a:lnTo>
                  <a:pt x="1654" y="396621"/>
                </a:lnTo>
                <a:lnTo>
                  <a:pt x="0" y="359791"/>
                </a:lnTo>
                <a:lnTo>
                  <a:pt x="1654" y="322961"/>
                </a:lnTo>
                <a:lnTo>
                  <a:pt x="16118" y="252730"/>
                </a:lnTo>
                <a:lnTo>
                  <a:pt x="43449" y="188468"/>
                </a:lnTo>
                <a:lnTo>
                  <a:pt x="82273" y="131064"/>
                </a:lnTo>
                <a:lnTo>
                  <a:pt x="131104" y="82296"/>
                </a:lnTo>
                <a:lnTo>
                  <a:pt x="188508" y="43434"/>
                </a:lnTo>
                <a:lnTo>
                  <a:pt x="252719" y="16129"/>
                </a:lnTo>
                <a:lnTo>
                  <a:pt x="322963" y="1650"/>
                </a:lnTo>
                <a:lnTo>
                  <a:pt x="359768" y="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921" y="860297"/>
            <a:ext cx="56241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D75B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781" y="1389125"/>
            <a:ext cx="8745855" cy="1802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046969" y="6529527"/>
            <a:ext cx="150240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51790" y="6294912"/>
            <a:ext cx="443077" cy="468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#</a:t>
            </a:fld>
            <a:endParaRPr sz="28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FFFFFF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FFFFFF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FFFFFF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6200" y="1848611"/>
            <a:ext cx="5791200" cy="4890770"/>
            <a:chOff x="76200" y="1848611"/>
            <a:chExt cx="5791200" cy="4890770"/>
          </a:xfrm>
        </p:grpSpPr>
        <p:sp>
          <p:nvSpPr>
            <p:cNvPr id="5" name="object 5" descr=""/>
            <p:cNvSpPr/>
            <p:nvPr/>
          </p:nvSpPr>
          <p:spPr>
            <a:xfrm>
              <a:off x="76200" y="6310883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23" y="5654"/>
                  </a:lnTo>
                  <a:lnTo>
                    <a:pt x="119953" y="21762"/>
                  </a:lnTo>
                  <a:lnTo>
                    <a:pt x="80197" y="47038"/>
                  </a:lnTo>
                  <a:lnTo>
                    <a:pt x="47038" y="80197"/>
                  </a:lnTo>
                  <a:lnTo>
                    <a:pt x="21762" y="119953"/>
                  </a:lnTo>
                  <a:lnTo>
                    <a:pt x="5654" y="165023"/>
                  </a:lnTo>
                  <a:lnTo>
                    <a:pt x="0" y="214121"/>
                  </a:lnTo>
                  <a:lnTo>
                    <a:pt x="5654" y="263216"/>
                  </a:lnTo>
                  <a:lnTo>
                    <a:pt x="21762" y="308284"/>
                  </a:lnTo>
                  <a:lnTo>
                    <a:pt x="47038" y="348041"/>
                  </a:lnTo>
                  <a:lnTo>
                    <a:pt x="80197" y="381201"/>
                  </a:lnTo>
                  <a:lnTo>
                    <a:pt x="119953" y="406479"/>
                  </a:lnTo>
                  <a:lnTo>
                    <a:pt x="165023" y="422588"/>
                  </a:lnTo>
                  <a:lnTo>
                    <a:pt x="214122" y="428243"/>
                  </a:lnTo>
                  <a:lnTo>
                    <a:pt x="263220" y="422588"/>
                  </a:lnTo>
                  <a:lnTo>
                    <a:pt x="308290" y="406479"/>
                  </a:lnTo>
                  <a:lnTo>
                    <a:pt x="348046" y="381201"/>
                  </a:lnTo>
                  <a:lnTo>
                    <a:pt x="381205" y="348041"/>
                  </a:lnTo>
                  <a:lnTo>
                    <a:pt x="406481" y="308284"/>
                  </a:lnTo>
                  <a:lnTo>
                    <a:pt x="422589" y="263216"/>
                  </a:lnTo>
                  <a:lnTo>
                    <a:pt x="428244" y="214121"/>
                  </a:lnTo>
                  <a:lnTo>
                    <a:pt x="422589" y="165023"/>
                  </a:lnTo>
                  <a:lnTo>
                    <a:pt x="406481" y="119953"/>
                  </a:lnTo>
                  <a:lnTo>
                    <a:pt x="381205" y="80197"/>
                  </a:lnTo>
                  <a:lnTo>
                    <a:pt x="348046" y="47038"/>
                  </a:lnTo>
                  <a:lnTo>
                    <a:pt x="308290" y="21762"/>
                  </a:lnTo>
                  <a:lnTo>
                    <a:pt x="263220" y="565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1774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436" y="1848611"/>
              <a:ext cx="5045964" cy="316077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25131" y="2455545"/>
            <a:ext cx="4320540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100"/>
              </a:spcBef>
              <a:tabLst>
                <a:tab pos="2362200" algn="l"/>
              </a:tabLst>
            </a:pPr>
            <a:r>
              <a:rPr dirty="0" sz="6000">
                <a:solidFill>
                  <a:srgbClr val="116B8A"/>
                </a:solidFill>
              </a:rPr>
              <a:t>DANH </a:t>
            </a:r>
            <a:r>
              <a:rPr dirty="0" sz="6000" spc="55">
                <a:solidFill>
                  <a:srgbClr val="116B8A"/>
                </a:solidFill>
              </a:rPr>
              <a:t>SÁCH </a:t>
            </a:r>
            <a:r>
              <a:rPr dirty="0" sz="6000" spc="-20">
                <a:solidFill>
                  <a:srgbClr val="116B8A"/>
                </a:solidFill>
              </a:rPr>
              <a:t>LIÊN</a:t>
            </a:r>
            <a:r>
              <a:rPr dirty="0" sz="6000">
                <a:solidFill>
                  <a:srgbClr val="116B8A"/>
                </a:solidFill>
              </a:rPr>
              <a:t>	</a:t>
            </a:r>
            <a:r>
              <a:rPr dirty="0" sz="6000" spc="60">
                <a:solidFill>
                  <a:srgbClr val="116B8A"/>
                </a:solidFill>
              </a:rPr>
              <a:t>KẾT</a:t>
            </a:r>
            <a:endParaRPr sz="60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87781" y="1389125"/>
            <a:ext cx="5040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b)</a:t>
            </a:r>
            <a:r>
              <a:rPr dirty="0" sz="2800" spc="-5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Duyệt</a:t>
            </a:r>
            <a:r>
              <a:rPr dirty="0" sz="2800" spc="-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DSLK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và</a:t>
            </a:r>
            <a:r>
              <a:rPr dirty="0" sz="2800" spc="-6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70" b="1">
                <a:solidFill>
                  <a:srgbClr val="0D0D0D"/>
                </a:solidFill>
                <a:latin typeface="Roboto"/>
                <a:cs typeface="Roboto"/>
              </a:rPr>
              <a:t>đếm</a:t>
            </a:r>
            <a:r>
              <a:rPr dirty="0" sz="2800" spc="-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số</a:t>
            </a:r>
            <a:r>
              <a:rPr dirty="0" sz="2800" spc="-6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node: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20496" y="2350007"/>
            <a:ext cx="4904740" cy="2691765"/>
          </a:xfrm>
          <a:custGeom>
            <a:avLst/>
            <a:gdLst/>
            <a:ahLst/>
            <a:cxnLst/>
            <a:rect l="l" t="t" r="r" b="b"/>
            <a:pathLst>
              <a:path w="4904740" h="2691765">
                <a:moveTo>
                  <a:pt x="4568444" y="0"/>
                </a:moveTo>
                <a:lnTo>
                  <a:pt x="335800" y="0"/>
                </a:lnTo>
                <a:lnTo>
                  <a:pt x="286178" y="3641"/>
                </a:lnTo>
                <a:lnTo>
                  <a:pt x="238816" y="14219"/>
                </a:lnTo>
                <a:lnTo>
                  <a:pt x="194235" y="31213"/>
                </a:lnTo>
                <a:lnTo>
                  <a:pt x="152953" y="54105"/>
                </a:lnTo>
                <a:lnTo>
                  <a:pt x="115490" y="82373"/>
                </a:lnTo>
                <a:lnTo>
                  <a:pt x="82366" y="115498"/>
                </a:lnTo>
                <a:lnTo>
                  <a:pt x="54099" y="152961"/>
                </a:lnTo>
                <a:lnTo>
                  <a:pt x="31210" y="194241"/>
                </a:lnTo>
                <a:lnTo>
                  <a:pt x="14217" y="238819"/>
                </a:lnTo>
                <a:lnTo>
                  <a:pt x="3640" y="286174"/>
                </a:lnTo>
                <a:lnTo>
                  <a:pt x="0" y="335788"/>
                </a:lnTo>
                <a:lnTo>
                  <a:pt x="0" y="2355596"/>
                </a:lnTo>
                <a:lnTo>
                  <a:pt x="3640" y="2405209"/>
                </a:lnTo>
                <a:lnTo>
                  <a:pt x="14217" y="2452564"/>
                </a:lnTo>
                <a:lnTo>
                  <a:pt x="31210" y="2497142"/>
                </a:lnTo>
                <a:lnTo>
                  <a:pt x="54099" y="2538422"/>
                </a:lnTo>
                <a:lnTo>
                  <a:pt x="82366" y="2575885"/>
                </a:lnTo>
                <a:lnTo>
                  <a:pt x="115490" y="2609010"/>
                </a:lnTo>
                <a:lnTo>
                  <a:pt x="152953" y="2637278"/>
                </a:lnTo>
                <a:lnTo>
                  <a:pt x="194235" y="2660170"/>
                </a:lnTo>
                <a:lnTo>
                  <a:pt x="238816" y="2677164"/>
                </a:lnTo>
                <a:lnTo>
                  <a:pt x="286178" y="2687742"/>
                </a:lnTo>
                <a:lnTo>
                  <a:pt x="335800" y="2691384"/>
                </a:lnTo>
                <a:lnTo>
                  <a:pt x="4568444" y="2691384"/>
                </a:lnTo>
                <a:lnTo>
                  <a:pt x="4618057" y="2687742"/>
                </a:lnTo>
                <a:lnTo>
                  <a:pt x="4665412" y="2677164"/>
                </a:lnTo>
                <a:lnTo>
                  <a:pt x="4709990" y="2660170"/>
                </a:lnTo>
                <a:lnTo>
                  <a:pt x="4751270" y="2637278"/>
                </a:lnTo>
                <a:lnTo>
                  <a:pt x="4788733" y="2609010"/>
                </a:lnTo>
                <a:lnTo>
                  <a:pt x="4821858" y="2575885"/>
                </a:lnTo>
                <a:lnTo>
                  <a:pt x="4850126" y="2538422"/>
                </a:lnTo>
                <a:lnTo>
                  <a:pt x="4873018" y="2497142"/>
                </a:lnTo>
                <a:lnTo>
                  <a:pt x="4890012" y="2452564"/>
                </a:lnTo>
                <a:lnTo>
                  <a:pt x="4900590" y="2405209"/>
                </a:lnTo>
                <a:lnTo>
                  <a:pt x="4904232" y="2355596"/>
                </a:lnTo>
                <a:lnTo>
                  <a:pt x="4904232" y="335788"/>
                </a:lnTo>
                <a:lnTo>
                  <a:pt x="4900590" y="286174"/>
                </a:lnTo>
                <a:lnTo>
                  <a:pt x="4890012" y="238819"/>
                </a:lnTo>
                <a:lnTo>
                  <a:pt x="4873018" y="194241"/>
                </a:lnTo>
                <a:lnTo>
                  <a:pt x="4850126" y="152961"/>
                </a:lnTo>
                <a:lnTo>
                  <a:pt x="4821858" y="115498"/>
                </a:lnTo>
                <a:lnTo>
                  <a:pt x="4788733" y="82373"/>
                </a:lnTo>
                <a:lnTo>
                  <a:pt x="4751270" y="54105"/>
                </a:lnTo>
                <a:lnTo>
                  <a:pt x="4709990" y="31213"/>
                </a:lnTo>
                <a:lnTo>
                  <a:pt x="4665412" y="14219"/>
                </a:lnTo>
                <a:lnTo>
                  <a:pt x="4618057" y="3641"/>
                </a:lnTo>
                <a:lnTo>
                  <a:pt x="4568444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61999" y="2306256"/>
            <a:ext cx="4497070" cy="249745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1360"/>
              </a:spcBef>
            </a:pP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Duyệt</a:t>
            </a:r>
            <a:r>
              <a:rPr dirty="0" sz="2200" spc="-10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200">
              <a:latin typeface="Roboto"/>
              <a:cs typeface="Roboto"/>
            </a:endParaRPr>
          </a:p>
          <a:p>
            <a:pPr marL="433070" marR="1263015" indent="-421005">
              <a:lnSpc>
                <a:spcPct val="100000"/>
              </a:lnSpc>
              <a:spcBef>
                <a:spcPts val="115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duyet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while(head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printf("%d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",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head-&gt;data);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370320" y="2077211"/>
            <a:ext cx="4906010" cy="3276600"/>
          </a:xfrm>
          <a:custGeom>
            <a:avLst/>
            <a:gdLst/>
            <a:ahLst/>
            <a:cxnLst/>
            <a:rect l="l" t="t" r="r" b="b"/>
            <a:pathLst>
              <a:path w="4906009" h="3276600">
                <a:moveTo>
                  <a:pt x="4566538" y="0"/>
                </a:moveTo>
                <a:lnTo>
                  <a:pt x="339216" y="0"/>
                </a:lnTo>
                <a:lnTo>
                  <a:pt x="293191" y="3097"/>
                </a:lnTo>
                <a:lnTo>
                  <a:pt x="249046" y="12118"/>
                </a:lnTo>
                <a:lnTo>
                  <a:pt x="207186" y="26660"/>
                </a:lnTo>
                <a:lnTo>
                  <a:pt x="168016" y="46317"/>
                </a:lnTo>
                <a:lnTo>
                  <a:pt x="131939" y="70686"/>
                </a:lnTo>
                <a:lnTo>
                  <a:pt x="99361" y="99361"/>
                </a:lnTo>
                <a:lnTo>
                  <a:pt x="70686" y="131939"/>
                </a:lnTo>
                <a:lnTo>
                  <a:pt x="46317" y="168016"/>
                </a:lnTo>
                <a:lnTo>
                  <a:pt x="26660" y="207186"/>
                </a:lnTo>
                <a:lnTo>
                  <a:pt x="12118" y="249046"/>
                </a:lnTo>
                <a:lnTo>
                  <a:pt x="3097" y="293191"/>
                </a:lnTo>
                <a:lnTo>
                  <a:pt x="0" y="339216"/>
                </a:lnTo>
                <a:lnTo>
                  <a:pt x="0" y="2937383"/>
                </a:lnTo>
                <a:lnTo>
                  <a:pt x="3097" y="2983408"/>
                </a:lnTo>
                <a:lnTo>
                  <a:pt x="12118" y="3027553"/>
                </a:lnTo>
                <a:lnTo>
                  <a:pt x="26660" y="3069413"/>
                </a:lnTo>
                <a:lnTo>
                  <a:pt x="46317" y="3108583"/>
                </a:lnTo>
                <a:lnTo>
                  <a:pt x="70686" y="3144660"/>
                </a:lnTo>
                <a:lnTo>
                  <a:pt x="99361" y="3177238"/>
                </a:lnTo>
                <a:lnTo>
                  <a:pt x="131939" y="3205913"/>
                </a:lnTo>
                <a:lnTo>
                  <a:pt x="168016" y="3230282"/>
                </a:lnTo>
                <a:lnTo>
                  <a:pt x="207186" y="3249939"/>
                </a:lnTo>
                <a:lnTo>
                  <a:pt x="249046" y="3264481"/>
                </a:lnTo>
                <a:lnTo>
                  <a:pt x="293191" y="3273502"/>
                </a:lnTo>
                <a:lnTo>
                  <a:pt x="339216" y="3276600"/>
                </a:lnTo>
                <a:lnTo>
                  <a:pt x="4566538" y="3276600"/>
                </a:lnTo>
                <a:lnTo>
                  <a:pt x="4612564" y="3273502"/>
                </a:lnTo>
                <a:lnTo>
                  <a:pt x="4656709" y="3264481"/>
                </a:lnTo>
                <a:lnTo>
                  <a:pt x="4698569" y="3249939"/>
                </a:lnTo>
                <a:lnTo>
                  <a:pt x="4737739" y="3230282"/>
                </a:lnTo>
                <a:lnTo>
                  <a:pt x="4773816" y="3205913"/>
                </a:lnTo>
                <a:lnTo>
                  <a:pt x="4806394" y="3177238"/>
                </a:lnTo>
                <a:lnTo>
                  <a:pt x="4835069" y="3144660"/>
                </a:lnTo>
                <a:lnTo>
                  <a:pt x="4859438" y="3108583"/>
                </a:lnTo>
                <a:lnTo>
                  <a:pt x="4879095" y="3069413"/>
                </a:lnTo>
                <a:lnTo>
                  <a:pt x="4893637" y="3027553"/>
                </a:lnTo>
                <a:lnTo>
                  <a:pt x="4902658" y="2983408"/>
                </a:lnTo>
                <a:lnTo>
                  <a:pt x="4905756" y="2937383"/>
                </a:lnTo>
                <a:lnTo>
                  <a:pt x="4905756" y="339216"/>
                </a:lnTo>
                <a:lnTo>
                  <a:pt x="4902658" y="293191"/>
                </a:lnTo>
                <a:lnTo>
                  <a:pt x="4893637" y="249046"/>
                </a:lnTo>
                <a:lnTo>
                  <a:pt x="4879095" y="207186"/>
                </a:lnTo>
                <a:lnTo>
                  <a:pt x="4859438" y="168016"/>
                </a:lnTo>
                <a:lnTo>
                  <a:pt x="4835069" y="131939"/>
                </a:lnTo>
                <a:lnTo>
                  <a:pt x="4806394" y="99361"/>
                </a:lnTo>
                <a:lnTo>
                  <a:pt x="4773816" y="70686"/>
                </a:lnTo>
                <a:lnTo>
                  <a:pt x="4737739" y="46317"/>
                </a:lnTo>
                <a:lnTo>
                  <a:pt x="4698569" y="26660"/>
                </a:lnTo>
                <a:lnTo>
                  <a:pt x="4656709" y="12118"/>
                </a:lnTo>
                <a:lnTo>
                  <a:pt x="4612564" y="3097"/>
                </a:lnTo>
                <a:lnTo>
                  <a:pt x="4566538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612763" y="2035814"/>
            <a:ext cx="3975735" cy="310578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1355"/>
              </a:spcBef>
            </a:pP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Đếm</a:t>
            </a:r>
            <a:r>
              <a:rPr dirty="0" sz="2200" spc="-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số</a:t>
            </a:r>
            <a:r>
              <a:rPr dirty="0" sz="22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200" spc="2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có</a:t>
            </a:r>
            <a:r>
              <a:rPr dirty="0" sz="2200" spc="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trong </a:t>
            </a:r>
            <a:r>
              <a:rPr dirty="0" sz="22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200">
              <a:latin typeface="Roboto"/>
              <a:cs typeface="Roboto"/>
            </a:endParaRPr>
          </a:p>
          <a:p>
            <a:pPr marL="433070" marR="742315" indent="-421005">
              <a:lnSpc>
                <a:spcPct val="100000"/>
              </a:lnSpc>
              <a:spcBef>
                <a:spcPts val="1150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size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*head){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cnt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0;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while(head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++cnt;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30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cnt;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57427" y="1927860"/>
            <a:ext cx="5066030" cy="4274820"/>
            <a:chOff x="757427" y="1927860"/>
            <a:chExt cx="5066030" cy="4274820"/>
          </a:xfrm>
        </p:grpSpPr>
        <p:sp>
          <p:nvSpPr>
            <p:cNvPr id="8" name="object 8" descr=""/>
            <p:cNvSpPr/>
            <p:nvPr/>
          </p:nvSpPr>
          <p:spPr>
            <a:xfrm>
              <a:off x="757427" y="2077212"/>
              <a:ext cx="5066030" cy="4125595"/>
            </a:xfrm>
            <a:custGeom>
              <a:avLst/>
              <a:gdLst/>
              <a:ahLst/>
              <a:cxnLst/>
              <a:rect l="l" t="t" r="r" b="b"/>
              <a:pathLst>
                <a:path w="5066030" h="4125595">
                  <a:moveTo>
                    <a:pt x="4714621" y="0"/>
                  </a:moveTo>
                  <a:lnTo>
                    <a:pt x="351155" y="0"/>
                  </a:lnTo>
                  <a:lnTo>
                    <a:pt x="303504" y="3205"/>
                  </a:lnTo>
                  <a:lnTo>
                    <a:pt x="257802" y="12544"/>
                  </a:lnTo>
                  <a:lnTo>
                    <a:pt x="214467" y="27596"/>
                  </a:lnTo>
                  <a:lnTo>
                    <a:pt x="173918" y="47944"/>
                  </a:lnTo>
                  <a:lnTo>
                    <a:pt x="136572" y="73170"/>
                  </a:lnTo>
                  <a:lnTo>
                    <a:pt x="102849" y="102854"/>
                  </a:lnTo>
                  <a:lnTo>
                    <a:pt x="73166" y="136578"/>
                  </a:lnTo>
                  <a:lnTo>
                    <a:pt x="47942" y="173924"/>
                  </a:lnTo>
                  <a:lnTo>
                    <a:pt x="27594" y="214473"/>
                  </a:lnTo>
                  <a:lnTo>
                    <a:pt x="12543" y="257807"/>
                  </a:lnTo>
                  <a:lnTo>
                    <a:pt x="3205" y="303507"/>
                  </a:lnTo>
                  <a:lnTo>
                    <a:pt x="0" y="351154"/>
                  </a:lnTo>
                  <a:lnTo>
                    <a:pt x="0" y="3774313"/>
                  </a:lnTo>
                  <a:lnTo>
                    <a:pt x="3205" y="3821963"/>
                  </a:lnTo>
                  <a:lnTo>
                    <a:pt x="12543" y="3867665"/>
                  </a:lnTo>
                  <a:lnTo>
                    <a:pt x="27594" y="3911000"/>
                  </a:lnTo>
                  <a:lnTo>
                    <a:pt x="47942" y="3951549"/>
                  </a:lnTo>
                  <a:lnTo>
                    <a:pt x="73166" y="3988895"/>
                  </a:lnTo>
                  <a:lnTo>
                    <a:pt x="102849" y="4022618"/>
                  </a:lnTo>
                  <a:lnTo>
                    <a:pt x="136572" y="4052301"/>
                  </a:lnTo>
                  <a:lnTo>
                    <a:pt x="173918" y="4077525"/>
                  </a:lnTo>
                  <a:lnTo>
                    <a:pt x="214467" y="4097873"/>
                  </a:lnTo>
                  <a:lnTo>
                    <a:pt x="257802" y="4112924"/>
                  </a:lnTo>
                  <a:lnTo>
                    <a:pt x="303504" y="4122262"/>
                  </a:lnTo>
                  <a:lnTo>
                    <a:pt x="351155" y="4125467"/>
                  </a:lnTo>
                  <a:lnTo>
                    <a:pt x="4714621" y="4125467"/>
                  </a:lnTo>
                  <a:lnTo>
                    <a:pt x="4762268" y="4122262"/>
                  </a:lnTo>
                  <a:lnTo>
                    <a:pt x="4807968" y="4112924"/>
                  </a:lnTo>
                  <a:lnTo>
                    <a:pt x="4851302" y="4097873"/>
                  </a:lnTo>
                  <a:lnTo>
                    <a:pt x="4891851" y="4077525"/>
                  </a:lnTo>
                  <a:lnTo>
                    <a:pt x="4929197" y="4052301"/>
                  </a:lnTo>
                  <a:lnTo>
                    <a:pt x="4962921" y="4022618"/>
                  </a:lnTo>
                  <a:lnTo>
                    <a:pt x="4992605" y="3988895"/>
                  </a:lnTo>
                  <a:lnTo>
                    <a:pt x="5017831" y="3951549"/>
                  </a:lnTo>
                  <a:lnTo>
                    <a:pt x="5038179" y="3911000"/>
                  </a:lnTo>
                  <a:lnTo>
                    <a:pt x="5053231" y="3867665"/>
                  </a:lnTo>
                  <a:lnTo>
                    <a:pt x="5062570" y="3821963"/>
                  </a:lnTo>
                  <a:lnTo>
                    <a:pt x="5065776" y="3774313"/>
                  </a:lnTo>
                  <a:lnTo>
                    <a:pt x="5065776" y="351154"/>
                  </a:lnTo>
                  <a:lnTo>
                    <a:pt x="5062570" y="303507"/>
                  </a:lnTo>
                  <a:lnTo>
                    <a:pt x="5053231" y="257807"/>
                  </a:lnTo>
                  <a:lnTo>
                    <a:pt x="5038179" y="214473"/>
                  </a:lnTo>
                  <a:lnTo>
                    <a:pt x="5017831" y="173924"/>
                  </a:lnTo>
                  <a:lnTo>
                    <a:pt x="4992605" y="136578"/>
                  </a:lnTo>
                  <a:lnTo>
                    <a:pt x="4962921" y="102854"/>
                  </a:lnTo>
                  <a:lnTo>
                    <a:pt x="4929197" y="73170"/>
                  </a:lnTo>
                  <a:lnTo>
                    <a:pt x="4891851" y="47944"/>
                  </a:lnTo>
                  <a:lnTo>
                    <a:pt x="4851302" y="27596"/>
                  </a:lnTo>
                  <a:lnTo>
                    <a:pt x="4807968" y="12544"/>
                  </a:lnTo>
                  <a:lnTo>
                    <a:pt x="4762268" y="3205"/>
                  </a:lnTo>
                  <a:lnTo>
                    <a:pt x="4714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24583" y="1927860"/>
              <a:ext cx="3253740" cy="741045"/>
            </a:xfrm>
            <a:custGeom>
              <a:avLst/>
              <a:gdLst/>
              <a:ahLst/>
              <a:cxnLst/>
              <a:rect l="l" t="t" r="r" b="b"/>
              <a:pathLst>
                <a:path w="3253740" h="741044">
                  <a:moveTo>
                    <a:pt x="2971927" y="0"/>
                  </a:moveTo>
                  <a:lnTo>
                    <a:pt x="281813" y="0"/>
                  </a:lnTo>
                  <a:lnTo>
                    <a:pt x="236086" y="3686"/>
                  </a:lnTo>
                  <a:lnTo>
                    <a:pt x="192714" y="14361"/>
                  </a:lnTo>
                  <a:lnTo>
                    <a:pt x="152276" y="31443"/>
                  </a:lnTo>
                  <a:lnTo>
                    <a:pt x="115351" y="54355"/>
                  </a:lnTo>
                  <a:lnTo>
                    <a:pt x="82518" y="82518"/>
                  </a:lnTo>
                  <a:lnTo>
                    <a:pt x="54355" y="115351"/>
                  </a:lnTo>
                  <a:lnTo>
                    <a:pt x="31443" y="152276"/>
                  </a:lnTo>
                  <a:lnTo>
                    <a:pt x="14361" y="192714"/>
                  </a:lnTo>
                  <a:lnTo>
                    <a:pt x="3686" y="236086"/>
                  </a:lnTo>
                  <a:lnTo>
                    <a:pt x="0" y="281813"/>
                  </a:lnTo>
                  <a:lnTo>
                    <a:pt x="0" y="458850"/>
                  </a:lnTo>
                  <a:lnTo>
                    <a:pt x="3686" y="504577"/>
                  </a:lnTo>
                  <a:lnTo>
                    <a:pt x="14361" y="547949"/>
                  </a:lnTo>
                  <a:lnTo>
                    <a:pt x="31443" y="588387"/>
                  </a:lnTo>
                  <a:lnTo>
                    <a:pt x="54356" y="625312"/>
                  </a:lnTo>
                  <a:lnTo>
                    <a:pt x="82518" y="658145"/>
                  </a:lnTo>
                  <a:lnTo>
                    <a:pt x="115351" y="686307"/>
                  </a:lnTo>
                  <a:lnTo>
                    <a:pt x="152276" y="709220"/>
                  </a:lnTo>
                  <a:lnTo>
                    <a:pt x="192714" y="726302"/>
                  </a:lnTo>
                  <a:lnTo>
                    <a:pt x="236086" y="736977"/>
                  </a:lnTo>
                  <a:lnTo>
                    <a:pt x="281813" y="740663"/>
                  </a:lnTo>
                  <a:lnTo>
                    <a:pt x="2971927" y="740663"/>
                  </a:lnTo>
                  <a:lnTo>
                    <a:pt x="3017653" y="736977"/>
                  </a:lnTo>
                  <a:lnTo>
                    <a:pt x="3061025" y="726302"/>
                  </a:lnTo>
                  <a:lnTo>
                    <a:pt x="3101463" y="709220"/>
                  </a:lnTo>
                  <a:lnTo>
                    <a:pt x="3138388" y="686308"/>
                  </a:lnTo>
                  <a:lnTo>
                    <a:pt x="3171221" y="658145"/>
                  </a:lnTo>
                  <a:lnTo>
                    <a:pt x="3199383" y="625312"/>
                  </a:lnTo>
                  <a:lnTo>
                    <a:pt x="3222296" y="588387"/>
                  </a:lnTo>
                  <a:lnTo>
                    <a:pt x="3239378" y="547949"/>
                  </a:lnTo>
                  <a:lnTo>
                    <a:pt x="3250053" y="504577"/>
                  </a:lnTo>
                  <a:lnTo>
                    <a:pt x="3253740" y="458850"/>
                  </a:lnTo>
                  <a:lnTo>
                    <a:pt x="3253740" y="281813"/>
                  </a:lnTo>
                  <a:lnTo>
                    <a:pt x="3250053" y="236086"/>
                  </a:lnTo>
                  <a:lnTo>
                    <a:pt x="3239378" y="192714"/>
                  </a:lnTo>
                  <a:lnTo>
                    <a:pt x="3222296" y="152276"/>
                  </a:lnTo>
                  <a:lnTo>
                    <a:pt x="3199384" y="115351"/>
                  </a:lnTo>
                  <a:lnTo>
                    <a:pt x="3171221" y="82518"/>
                  </a:lnTo>
                  <a:lnTo>
                    <a:pt x="3138388" y="54356"/>
                  </a:lnTo>
                  <a:lnTo>
                    <a:pt x="3101463" y="31443"/>
                  </a:lnTo>
                  <a:lnTo>
                    <a:pt x="3061025" y="14361"/>
                  </a:lnTo>
                  <a:lnTo>
                    <a:pt x="3017653" y="3686"/>
                  </a:lnTo>
                  <a:lnTo>
                    <a:pt x="2971927" y="0"/>
                  </a:lnTo>
                  <a:close/>
                </a:path>
              </a:pathLst>
            </a:custGeom>
            <a:solidFill>
              <a:srgbClr val="116B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7781" y="1389125"/>
            <a:ext cx="4163695" cy="1090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c)</a:t>
            </a:r>
            <a:r>
              <a:rPr dirty="0" sz="2800" spc="2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Thêm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vào</a:t>
            </a:r>
            <a:r>
              <a:rPr dirty="0" sz="2800" spc="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2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1375410">
              <a:lnSpc>
                <a:spcPct val="100000"/>
              </a:lnSpc>
              <a:spcBef>
                <a:spcPts val="214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Thêm</a:t>
            </a:r>
            <a:r>
              <a:rPr dirty="0" sz="2400" spc="5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vào</a:t>
            </a:r>
            <a:r>
              <a:rPr dirty="0" sz="2400" spc="7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đầu</a:t>
            </a:r>
            <a:r>
              <a:rPr dirty="0" sz="2400" spc="4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65164" y="2915411"/>
            <a:ext cx="5314315" cy="2255520"/>
          </a:xfrm>
          <a:custGeom>
            <a:avLst/>
            <a:gdLst/>
            <a:ahLst/>
            <a:cxnLst/>
            <a:rect l="l" t="t" r="r" b="b"/>
            <a:pathLst>
              <a:path w="5314315" h="2255520">
                <a:moveTo>
                  <a:pt x="5145786" y="0"/>
                </a:moveTo>
                <a:lnTo>
                  <a:pt x="168401" y="0"/>
                </a:ln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0" y="2087118"/>
                </a:lnTo>
                <a:lnTo>
                  <a:pt x="6018" y="2131871"/>
                </a:lnTo>
                <a:lnTo>
                  <a:pt x="23001" y="2172095"/>
                </a:lnTo>
                <a:lnTo>
                  <a:pt x="49339" y="2206180"/>
                </a:lnTo>
                <a:lnTo>
                  <a:pt x="83424" y="2232518"/>
                </a:lnTo>
                <a:lnTo>
                  <a:pt x="123648" y="2249501"/>
                </a:lnTo>
                <a:lnTo>
                  <a:pt x="168401" y="2255520"/>
                </a:lnTo>
                <a:lnTo>
                  <a:pt x="5145786" y="2255520"/>
                </a:lnTo>
                <a:lnTo>
                  <a:pt x="5190539" y="2249501"/>
                </a:lnTo>
                <a:lnTo>
                  <a:pt x="5230763" y="2232518"/>
                </a:lnTo>
                <a:lnTo>
                  <a:pt x="5264848" y="2206180"/>
                </a:lnTo>
                <a:lnTo>
                  <a:pt x="5291186" y="2172095"/>
                </a:lnTo>
                <a:lnTo>
                  <a:pt x="5308169" y="2131871"/>
                </a:lnTo>
                <a:lnTo>
                  <a:pt x="5314188" y="2087118"/>
                </a:lnTo>
                <a:lnTo>
                  <a:pt x="5314188" y="168401"/>
                </a:lnTo>
                <a:lnTo>
                  <a:pt x="5308169" y="123648"/>
                </a:lnTo>
                <a:lnTo>
                  <a:pt x="5291186" y="83424"/>
                </a:lnTo>
                <a:lnTo>
                  <a:pt x="5264848" y="49339"/>
                </a:lnTo>
                <a:lnTo>
                  <a:pt x="5230763" y="23001"/>
                </a:lnTo>
                <a:lnTo>
                  <a:pt x="5190539" y="6018"/>
                </a:lnTo>
                <a:lnTo>
                  <a:pt x="5145786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477380" y="3276091"/>
            <a:ext cx="491490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pushFront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node*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newNode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makeNode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(x); 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(*head);</a:t>
            </a:r>
            <a:r>
              <a:rPr dirty="0" sz="2000" spc="5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(*head)</a:t>
            </a:r>
            <a:r>
              <a:rPr dirty="0" sz="20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newNode;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220724" y="2848355"/>
            <a:ext cx="4140835" cy="707390"/>
          </a:xfrm>
          <a:prstGeom prst="rect">
            <a:avLst/>
          </a:prstGeom>
          <a:solidFill>
            <a:srgbClr val="4AAD4F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Roboto Bk"/>
                <a:cs typeface="Roboto Bk"/>
              </a:rPr>
              <a:t>Để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thêm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1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mới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đầu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DSLK</a:t>
            </a:r>
            <a:endParaRPr sz="2000">
              <a:latin typeface="Roboto Bk"/>
              <a:cs typeface="Roboto Bk"/>
            </a:endParaRPr>
          </a:p>
          <a:p>
            <a:pPr algn="ctr" marL="444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Roboto Bk"/>
                <a:cs typeface="Roboto Bk"/>
              </a:rPr>
              <a:t>ta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thực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hiện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2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bước: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9365" y="3725926"/>
            <a:ext cx="4327525" cy="134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445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50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1:</a:t>
            </a:r>
            <a:r>
              <a:rPr dirty="0" sz="2000" spc="-10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Cập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nhật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next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node </a:t>
            </a:r>
            <a:r>
              <a:rPr dirty="0" sz="2000" b="1">
                <a:latin typeface="Roboto Bk"/>
                <a:cs typeface="Roboto Bk"/>
              </a:rPr>
              <a:t>mới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lưu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nội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dung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mà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con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trỏ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node </a:t>
            </a:r>
            <a:r>
              <a:rPr dirty="0" sz="2000" b="1">
                <a:latin typeface="Roboto Bk"/>
                <a:cs typeface="Roboto Bk"/>
              </a:rPr>
              <a:t>head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DSLK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đang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lưu.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50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2:</a:t>
            </a:r>
            <a:r>
              <a:rPr dirty="0" sz="2000" spc="-15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Cập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nhật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nội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dung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head.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37160" y="1927860"/>
            <a:ext cx="5943600" cy="4791710"/>
            <a:chOff x="137160" y="1927860"/>
            <a:chExt cx="5943600" cy="4791710"/>
          </a:xfrm>
        </p:grpSpPr>
        <p:sp>
          <p:nvSpPr>
            <p:cNvPr id="6" name="object 6" descr=""/>
            <p:cNvSpPr/>
            <p:nvPr/>
          </p:nvSpPr>
          <p:spPr>
            <a:xfrm>
              <a:off x="137160" y="6236207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4">
                  <a:moveTo>
                    <a:pt x="241554" y="0"/>
                  </a:moveTo>
                  <a:lnTo>
                    <a:pt x="192874" y="4907"/>
                  </a:lnTo>
                  <a:lnTo>
                    <a:pt x="147532" y="18983"/>
                  </a:lnTo>
                  <a:lnTo>
                    <a:pt x="106501" y="41255"/>
                  </a:lnTo>
                  <a:lnTo>
                    <a:pt x="70751" y="70751"/>
                  </a:lnTo>
                  <a:lnTo>
                    <a:pt x="41255" y="106501"/>
                  </a:lnTo>
                  <a:lnTo>
                    <a:pt x="18983" y="147532"/>
                  </a:lnTo>
                  <a:lnTo>
                    <a:pt x="4907" y="192874"/>
                  </a:lnTo>
                  <a:lnTo>
                    <a:pt x="0" y="241553"/>
                  </a:lnTo>
                  <a:lnTo>
                    <a:pt x="4907" y="290233"/>
                  </a:lnTo>
                  <a:lnTo>
                    <a:pt x="18983" y="335575"/>
                  </a:lnTo>
                  <a:lnTo>
                    <a:pt x="41255" y="376606"/>
                  </a:lnTo>
                  <a:lnTo>
                    <a:pt x="70751" y="412356"/>
                  </a:lnTo>
                  <a:lnTo>
                    <a:pt x="106501" y="441852"/>
                  </a:lnTo>
                  <a:lnTo>
                    <a:pt x="147532" y="464124"/>
                  </a:lnTo>
                  <a:lnTo>
                    <a:pt x="192874" y="478200"/>
                  </a:lnTo>
                  <a:lnTo>
                    <a:pt x="241554" y="483107"/>
                  </a:lnTo>
                  <a:lnTo>
                    <a:pt x="290233" y="478200"/>
                  </a:lnTo>
                  <a:lnTo>
                    <a:pt x="335575" y="464124"/>
                  </a:lnTo>
                  <a:lnTo>
                    <a:pt x="376606" y="441852"/>
                  </a:lnTo>
                  <a:lnTo>
                    <a:pt x="412356" y="412356"/>
                  </a:lnTo>
                  <a:lnTo>
                    <a:pt x="441852" y="376606"/>
                  </a:lnTo>
                  <a:lnTo>
                    <a:pt x="464124" y="335575"/>
                  </a:lnTo>
                  <a:lnTo>
                    <a:pt x="478200" y="290233"/>
                  </a:lnTo>
                  <a:lnTo>
                    <a:pt x="483108" y="241553"/>
                  </a:lnTo>
                  <a:lnTo>
                    <a:pt x="478200" y="192874"/>
                  </a:lnTo>
                  <a:lnTo>
                    <a:pt x="464124" y="147532"/>
                  </a:lnTo>
                  <a:lnTo>
                    <a:pt x="441852" y="106501"/>
                  </a:lnTo>
                  <a:lnTo>
                    <a:pt x="412356" y="70751"/>
                  </a:lnTo>
                  <a:lnTo>
                    <a:pt x="376606" y="41255"/>
                  </a:lnTo>
                  <a:lnTo>
                    <a:pt x="335575" y="18983"/>
                  </a:lnTo>
                  <a:lnTo>
                    <a:pt x="290233" y="4907"/>
                  </a:lnTo>
                  <a:lnTo>
                    <a:pt x="241554" y="0"/>
                  </a:lnTo>
                  <a:close/>
                </a:path>
              </a:pathLst>
            </a:custGeom>
            <a:solidFill>
              <a:srgbClr val="177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9871" y="2077212"/>
              <a:ext cx="5581015" cy="4125595"/>
            </a:xfrm>
            <a:custGeom>
              <a:avLst/>
              <a:gdLst/>
              <a:ahLst/>
              <a:cxnLst/>
              <a:rect l="l" t="t" r="r" b="b"/>
              <a:pathLst>
                <a:path w="5581015" h="4125595">
                  <a:moveTo>
                    <a:pt x="5229733" y="0"/>
                  </a:moveTo>
                  <a:lnTo>
                    <a:pt x="351167" y="0"/>
                  </a:lnTo>
                  <a:lnTo>
                    <a:pt x="303516" y="3205"/>
                  </a:lnTo>
                  <a:lnTo>
                    <a:pt x="257814" y="12544"/>
                  </a:lnTo>
                  <a:lnTo>
                    <a:pt x="214478" y="27596"/>
                  </a:lnTo>
                  <a:lnTo>
                    <a:pt x="173927" y="47944"/>
                  </a:lnTo>
                  <a:lnTo>
                    <a:pt x="136580" y="73170"/>
                  </a:lnTo>
                  <a:lnTo>
                    <a:pt x="102855" y="102854"/>
                  </a:lnTo>
                  <a:lnTo>
                    <a:pt x="73171" y="136578"/>
                  </a:lnTo>
                  <a:lnTo>
                    <a:pt x="47945" y="173924"/>
                  </a:lnTo>
                  <a:lnTo>
                    <a:pt x="27596" y="214473"/>
                  </a:lnTo>
                  <a:lnTo>
                    <a:pt x="12544" y="257807"/>
                  </a:lnTo>
                  <a:lnTo>
                    <a:pt x="3205" y="303507"/>
                  </a:lnTo>
                  <a:lnTo>
                    <a:pt x="0" y="351154"/>
                  </a:lnTo>
                  <a:lnTo>
                    <a:pt x="0" y="3774300"/>
                  </a:lnTo>
                  <a:lnTo>
                    <a:pt x="3205" y="3821951"/>
                  </a:lnTo>
                  <a:lnTo>
                    <a:pt x="12544" y="3867653"/>
                  </a:lnTo>
                  <a:lnTo>
                    <a:pt x="27596" y="3910989"/>
                  </a:lnTo>
                  <a:lnTo>
                    <a:pt x="47945" y="3951540"/>
                  </a:lnTo>
                  <a:lnTo>
                    <a:pt x="73171" y="3988887"/>
                  </a:lnTo>
                  <a:lnTo>
                    <a:pt x="102855" y="4022612"/>
                  </a:lnTo>
                  <a:lnTo>
                    <a:pt x="136580" y="4052296"/>
                  </a:lnTo>
                  <a:lnTo>
                    <a:pt x="173927" y="4077522"/>
                  </a:lnTo>
                  <a:lnTo>
                    <a:pt x="214478" y="4097871"/>
                  </a:lnTo>
                  <a:lnTo>
                    <a:pt x="257814" y="4112923"/>
                  </a:lnTo>
                  <a:lnTo>
                    <a:pt x="303516" y="4122262"/>
                  </a:lnTo>
                  <a:lnTo>
                    <a:pt x="351167" y="4125467"/>
                  </a:lnTo>
                  <a:lnTo>
                    <a:pt x="5229733" y="4125467"/>
                  </a:lnTo>
                  <a:lnTo>
                    <a:pt x="5277380" y="4122262"/>
                  </a:lnTo>
                  <a:lnTo>
                    <a:pt x="5323080" y="4112923"/>
                  </a:lnTo>
                  <a:lnTo>
                    <a:pt x="5366414" y="4097871"/>
                  </a:lnTo>
                  <a:lnTo>
                    <a:pt x="5406963" y="4077522"/>
                  </a:lnTo>
                  <a:lnTo>
                    <a:pt x="5444309" y="4052296"/>
                  </a:lnTo>
                  <a:lnTo>
                    <a:pt x="5478033" y="4022612"/>
                  </a:lnTo>
                  <a:lnTo>
                    <a:pt x="5507717" y="3988887"/>
                  </a:lnTo>
                  <a:lnTo>
                    <a:pt x="5532943" y="3951540"/>
                  </a:lnTo>
                  <a:lnTo>
                    <a:pt x="5553291" y="3910989"/>
                  </a:lnTo>
                  <a:lnTo>
                    <a:pt x="5568343" y="3867653"/>
                  </a:lnTo>
                  <a:lnTo>
                    <a:pt x="5577682" y="3821951"/>
                  </a:lnTo>
                  <a:lnTo>
                    <a:pt x="5580888" y="3774300"/>
                  </a:lnTo>
                  <a:lnTo>
                    <a:pt x="5580888" y="351154"/>
                  </a:lnTo>
                  <a:lnTo>
                    <a:pt x="5577682" y="303507"/>
                  </a:lnTo>
                  <a:lnTo>
                    <a:pt x="5568343" y="257807"/>
                  </a:lnTo>
                  <a:lnTo>
                    <a:pt x="5553291" y="214473"/>
                  </a:lnTo>
                  <a:lnTo>
                    <a:pt x="5532943" y="173924"/>
                  </a:lnTo>
                  <a:lnTo>
                    <a:pt x="5507717" y="136578"/>
                  </a:lnTo>
                  <a:lnTo>
                    <a:pt x="5478033" y="102854"/>
                  </a:lnTo>
                  <a:lnTo>
                    <a:pt x="5444309" y="73170"/>
                  </a:lnTo>
                  <a:lnTo>
                    <a:pt x="5406963" y="47944"/>
                  </a:lnTo>
                  <a:lnTo>
                    <a:pt x="5366414" y="27596"/>
                  </a:lnTo>
                  <a:lnTo>
                    <a:pt x="5323080" y="12544"/>
                  </a:lnTo>
                  <a:lnTo>
                    <a:pt x="5277380" y="3205"/>
                  </a:lnTo>
                  <a:lnTo>
                    <a:pt x="522973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24584" y="1927860"/>
              <a:ext cx="3253740" cy="741045"/>
            </a:xfrm>
            <a:custGeom>
              <a:avLst/>
              <a:gdLst/>
              <a:ahLst/>
              <a:cxnLst/>
              <a:rect l="l" t="t" r="r" b="b"/>
              <a:pathLst>
                <a:path w="3253740" h="741044">
                  <a:moveTo>
                    <a:pt x="2971927" y="0"/>
                  </a:moveTo>
                  <a:lnTo>
                    <a:pt x="281813" y="0"/>
                  </a:lnTo>
                  <a:lnTo>
                    <a:pt x="236086" y="3686"/>
                  </a:lnTo>
                  <a:lnTo>
                    <a:pt x="192714" y="14361"/>
                  </a:lnTo>
                  <a:lnTo>
                    <a:pt x="152276" y="31443"/>
                  </a:lnTo>
                  <a:lnTo>
                    <a:pt x="115351" y="54355"/>
                  </a:lnTo>
                  <a:lnTo>
                    <a:pt x="82518" y="82518"/>
                  </a:lnTo>
                  <a:lnTo>
                    <a:pt x="54355" y="115351"/>
                  </a:lnTo>
                  <a:lnTo>
                    <a:pt x="31443" y="152276"/>
                  </a:lnTo>
                  <a:lnTo>
                    <a:pt x="14361" y="192714"/>
                  </a:lnTo>
                  <a:lnTo>
                    <a:pt x="3686" y="236086"/>
                  </a:lnTo>
                  <a:lnTo>
                    <a:pt x="0" y="281813"/>
                  </a:lnTo>
                  <a:lnTo>
                    <a:pt x="0" y="458850"/>
                  </a:lnTo>
                  <a:lnTo>
                    <a:pt x="3686" y="504577"/>
                  </a:lnTo>
                  <a:lnTo>
                    <a:pt x="14361" y="547949"/>
                  </a:lnTo>
                  <a:lnTo>
                    <a:pt x="31443" y="588387"/>
                  </a:lnTo>
                  <a:lnTo>
                    <a:pt x="54356" y="625312"/>
                  </a:lnTo>
                  <a:lnTo>
                    <a:pt x="82518" y="658145"/>
                  </a:lnTo>
                  <a:lnTo>
                    <a:pt x="115351" y="686307"/>
                  </a:lnTo>
                  <a:lnTo>
                    <a:pt x="152276" y="709220"/>
                  </a:lnTo>
                  <a:lnTo>
                    <a:pt x="192714" y="726302"/>
                  </a:lnTo>
                  <a:lnTo>
                    <a:pt x="236086" y="736977"/>
                  </a:lnTo>
                  <a:lnTo>
                    <a:pt x="281813" y="740663"/>
                  </a:lnTo>
                  <a:lnTo>
                    <a:pt x="2971927" y="740663"/>
                  </a:lnTo>
                  <a:lnTo>
                    <a:pt x="3017653" y="736977"/>
                  </a:lnTo>
                  <a:lnTo>
                    <a:pt x="3061025" y="726302"/>
                  </a:lnTo>
                  <a:lnTo>
                    <a:pt x="3101463" y="709220"/>
                  </a:lnTo>
                  <a:lnTo>
                    <a:pt x="3138388" y="686308"/>
                  </a:lnTo>
                  <a:lnTo>
                    <a:pt x="3171221" y="658145"/>
                  </a:lnTo>
                  <a:lnTo>
                    <a:pt x="3199383" y="625312"/>
                  </a:lnTo>
                  <a:lnTo>
                    <a:pt x="3222296" y="588387"/>
                  </a:lnTo>
                  <a:lnTo>
                    <a:pt x="3239378" y="547949"/>
                  </a:lnTo>
                  <a:lnTo>
                    <a:pt x="3250053" y="504577"/>
                  </a:lnTo>
                  <a:lnTo>
                    <a:pt x="3253740" y="458850"/>
                  </a:lnTo>
                  <a:lnTo>
                    <a:pt x="3253740" y="281813"/>
                  </a:lnTo>
                  <a:lnTo>
                    <a:pt x="3250053" y="236086"/>
                  </a:lnTo>
                  <a:lnTo>
                    <a:pt x="3239378" y="192714"/>
                  </a:lnTo>
                  <a:lnTo>
                    <a:pt x="3222296" y="152276"/>
                  </a:lnTo>
                  <a:lnTo>
                    <a:pt x="3199384" y="115351"/>
                  </a:lnTo>
                  <a:lnTo>
                    <a:pt x="3171221" y="82518"/>
                  </a:lnTo>
                  <a:lnTo>
                    <a:pt x="3138388" y="54356"/>
                  </a:lnTo>
                  <a:lnTo>
                    <a:pt x="3101463" y="31443"/>
                  </a:lnTo>
                  <a:lnTo>
                    <a:pt x="3061025" y="14361"/>
                  </a:lnTo>
                  <a:lnTo>
                    <a:pt x="3017653" y="3686"/>
                  </a:lnTo>
                  <a:lnTo>
                    <a:pt x="2971927" y="0"/>
                  </a:lnTo>
                  <a:close/>
                </a:path>
              </a:pathLst>
            </a:custGeom>
            <a:solidFill>
              <a:srgbClr val="116B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87781" y="1389125"/>
            <a:ext cx="4192904" cy="1090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c)</a:t>
            </a:r>
            <a:r>
              <a:rPr dirty="0" sz="2800" spc="2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Thêm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vào</a:t>
            </a:r>
            <a:r>
              <a:rPr dirty="0" sz="2800" spc="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2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1346200">
              <a:lnSpc>
                <a:spcPct val="100000"/>
              </a:lnSpc>
              <a:spcBef>
                <a:spcPts val="214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Thêm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vào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cuối</a:t>
            </a:r>
            <a:r>
              <a:rPr dirty="0" sz="2400" spc="2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65164" y="2077211"/>
            <a:ext cx="5314315" cy="3930650"/>
          </a:xfrm>
          <a:custGeom>
            <a:avLst/>
            <a:gdLst/>
            <a:ahLst/>
            <a:cxnLst/>
            <a:rect l="l" t="t" r="r" b="b"/>
            <a:pathLst>
              <a:path w="5314315" h="3930650">
                <a:moveTo>
                  <a:pt x="5020691" y="0"/>
                </a:moveTo>
                <a:lnTo>
                  <a:pt x="293496" y="0"/>
                </a:lnTo>
                <a:lnTo>
                  <a:pt x="245900" y="3842"/>
                </a:lnTo>
                <a:lnTo>
                  <a:pt x="200745" y="14966"/>
                </a:lnTo>
                <a:lnTo>
                  <a:pt x="158636" y="32767"/>
                </a:lnTo>
                <a:lnTo>
                  <a:pt x="120179" y="56639"/>
                </a:lnTo>
                <a:lnTo>
                  <a:pt x="85979" y="85979"/>
                </a:lnTo>
                <a:lnTo>
                  <a:pt x="56639" y="120179"/>
                </a:lnTo>
                <a:lnTo>
                  <a:pt x="32767" y="158636"/>
                </a:lnTo>
                <a:lnTo>
                  <a:pt x="14966" y="200745"/>
                </a:lnTo>
                <a:lnTo>
                  <a:pt x="3842" y="245900"/>
                </a:lnTo>
                <a:lnTo>
                  <a:pt x="0" y="293497"/>
                </a:lnTo>
                <a:lnTo>
                  <a:pt x="0" y="3636873"/>
                </a:lnTo>
                <a:lnTo>
                  <a:pt x="3842" y="3684483"/>
                </a:lnTo>
                <a:lnTo>
                  <a:pt x="14966" y="3729647"/>
                </a:lnTo>
                <a:lnTo>
                  <a:pt x="32767" y="3771761"/>
                </a:lnTo>
                <a:lnTo>
                  <a:pt x="56639" y="3810221"/>
                </a:lnTo>
                <a:lnTo>
                  <a:pt x="85979" y="3844423"/>
                </a:lnTo>
                <a:lnTo>
                  <a:pt x="120179" y="3873761"/>
                </a:lnTo>
                <a:lnTo>
                  <a:pt x="158636" y="3897632"/>
                </a:lnTo>
                <a:lnTo>
                  <a:pt x="200745" y="3915431"/>
                </a:lnTo>
                <a:lnTo>
                  <a:pt x="245900" y="3926554"/>
                </a:lnTo>
                <a:lnTo>
                  <a:pt x="293496" y="3930396"/>
                </a:lnTo>
                <a:lnTo>
                  <a:pt x="5020691" y="3930396"/>
                </a:lnTo>
                <a:lnTo>
                  <a:pt x="5068287" y="3926554"/>
                </a:lnTo>
                <a:lnTo>
                  <a:pt x="5113442" y="3915431"/>
                </a:lnTo>
                <a:lnTo>
                  <a:pt x="5155551" y="3897632"/>
                </a:lnTo>
                <a:lnTo>
                  <a:pt x="5194008" y="3873761"/>
                </a:lnTo>
                <a:lnTo>
                  <a:pt x="5228209" y="3844423"/>
                </a:lnTo>
                <a:lnTo>
                  <a:pt x="5257548" y="3810221"/>
                </a:lnTo>
                <a:lnTo>
                  <a:pt x="5281420" y="3771761"/>
                </a:lnTo>
                <a:lnTo>
                  <a:pt x="5299221" y="3729647"/>
                </a:lnTo>
                <a:lnTo>
                  <a:pt x="5310345" y="3684483"/>
                </a:lnTo>
                <a:lnTo>
                  <a:pt x="5314188" y="3636873"/>
                </a:lnTo>
                <a:lnTo>
                  <a:pt x="5314188" y="293497"/>
                </a:lnTo>
                <a:lnTo>
                  <a:pt x="5310345" y="245900"/>
                </a:lnTo>
                <a:lnTo>
                  <a:pt x="5299221" y="200745"/>
                </a:lnTo>
                <a:lnTo>
                  <a:pt x="5281420" y="158636"/>
                </a:lnTo>
                <a:lnTo>
                  <a:pt x="5257548" y="120179"/>
                </a:lnTo>
                <a:lnTo>
                  <a:pt x="5228209" y="85979"/>
                </a:lnTo>
                <a:lnTo>
                  <a:pt x="5194008" y="56639"/>
                </a:lnTo>
                <a:lnTo>
                  <a:pt x="5155551" y="32767"/>
                </a:lnTo>
                <a:lnTo>
                  <a:pt x="5113442" y="14966"/>
                </a:lnTo>
                <a:lnTo>
                  <a:pt x="5068287" y="3842"/>
                </a:lnTo>
                <a:lnTo>
                  <a:pt x="5020691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477380" y="2368753"/>
            <a:ext cx="4773930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4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pushBack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20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node*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newNode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makeNode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(x);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*head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newNode;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node*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*head;</a:t>
            </a:r>
            <a:endParaRPr sz="2000">
              <a:latin typeface="Consolas"/>
              <a:cs typeface="Consolas"/>
            </a:endParaRPr>
          </a:p>
          <a:p>
            <a:pPr marL="991235" marR="840105" indent="-558165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while(tmp-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 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tmp-&gt;next;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tmp-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 =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769619" y="2848355"/>
            <a:ext cx="5043170" cy="1015365"/>
          </a:xfrm>
          <a:prstGeom prst="rect">
            <a:avLst/>
          </a:prstGeom>
          <a:solidFill>
            <a:srgbClr val="4AAD4F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 marL="102235" marR="95250" indent="-635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Roboto Bk"/>
                <a:cs typeface="Roboto Bk"/>
              </a:rPr>
              <a:t>Để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thêm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1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cuối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spc="-60" b="1">
                <a:latin typeface="Roboto Bk"/>
                <a:cs typeface="Roboto Bk"/>
              </a:rPr>
              <a:t>DSLK, </a:t>
            </a:r>
            <a:r>
              <a:rPr dirty="0" sz="2000" spc="-25" b="1">
                <a:latin typeface="Roboto Bk"/>
                <a:cs typeface="Roboto Bk"/>
              </a:rPr>
              <a:t>nếu </a:t>
            </a:r>
            <a:r>
              <a:rPr dirty="0" sz="2000" spc="-20" b="1">
                <a:latin typeface="Roboto Bk"/>
                <a:cs typeface="Roboto Bk"/>
              </a:rPr>
              <a:t>DSLK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đang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rỗng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spc="-40" b="1">
                <a:latin typeface="Roboto Bk"/>
                <a:cs typeface="Roboto Bk"/>
              </a:rPr>
              <a:t>thì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làm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tương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tự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như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thêm </a:t>
            </a:r>
            <a:r>
              <a:rPr dirty="0" sz="2000" spc="-10" b="1">
                <a:latin typeface="Roboto Bk"/>
                <a:cs typeface="Roboto Bk"/>
              </a:rPr>
              <a:t>đầu,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ngược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lại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ta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thực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hiện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theo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2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bước: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08431" y="4033215"/>
            <a:ext cx="4618355" cy="1348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20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1:</a:t>
            </a:r>
            <a:r>
              <a:rPr dirty="0" sz="2000" spc="5" b="1">
                <a:latin typeface="Roboto"/>
                <a:cs typeface="Roboto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Duyệt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từ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đầu</a:t>
            </a:r>
            <a:r>
              <a:rPr dirty="0" sz="2000" spc="-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danh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sách </a:t>
            </a:r>
            <a:r>
              <a:rPr dirty="0" sz="2000" spc="-30" b="1">
                <a:latin typeface="Roboto Bk"/>
                <a:cs typeface="Roboto Bk"/>
              </a:rPr>
              <a:t>tới</a:t>
            </a:r>
            <a:r>
              <a:rPr dirty="0" sz="2000" spc="-20" b="1">
                <a:latin typeface="Roboto Bk"/>
                <a:cs typeface="Roboto Bk"/>
              </a:rPr>
              <a:t> node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Roboto Bk"/>
                <a:cs typeface="Roboto Bk"/>
              </a:rPr>
              <a:t>cuối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cùng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35" b="1">
                <a:latin typeface="Roboto Bk"/>
                <a:cs typeface="Roboto Bk"/>
              </a:rPr>
              <a:t>thì </a:t>
            </a:r>
            <a:r>
              <a:rPr dirty="0" sz="2000" b="1">
                <a:latin typeface="Roboto Bk"/>
                <a:cs typeface="Roboto Bk"/>
              </a:rPr>
              <a:t>dừng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lại.</a:t>
            </a:r>
            <a:endParaRPr sz="2000">
              <a:latin typeface="Roboto Bk"/>
              <a:cs typeface="Roboto Bk"/>
            </a:endParaRPr>
          </a:p>
          <a:p>
            <a:pPr marL="12700" marR="15240">
              <a:lnSpc>
                <a:spcPct val="100000"/>
              </a:lnSpc>
              <a:spcBef>
                <a:spcPts val="8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45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2:</a:t>
            </a:r>
            <a:r>
              <a:rPr dirty="0" sz="2000" spc="-10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next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cuối</a:t>
            </a:r>
            <a:r>
              <a:rPr dirty="0" sz="2000" spc="-25" b="1">
                <a:latin typeface="Roboto Bk"/>
                <a:cs typeface="Roboto Bk"/>
              </a:rPr>
              <a:t> trỏ </a:t>
            </a: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mới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được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thêm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vào.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37160" y="1927860"/>
            <a:ext cx="5943600" cy="4791710"/>
            <a:chOff x="137160" y="1927860"/>
            <a:chExt cx="5943600" cy="4791710"/>
          </a:xfrm>
        </p:grpSpPr>
        <p:sp>
          <p:nvSpPr>
            <p:cNvPr id="6" name="object 6" descr=""/>
            <p:cNvSpPr/>
            <p:nvPr/>
          </p:nvSpPr>
          <p:spPr>
            <a:xfrm>
              <a:off x="137160" y="6236207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4">
                  <a:moveTo>
                    <a:pt x="241554" y="0"/>
                  </a:moveTo>
                  <a:lnTo>
                    <a:pt x="192874" y="4907"/>
                  </a:lnTo>
                  <a:lnTo>
                    <a:pt x="147532" y="18983"/>
                  </a:lnTo>
                  <a:lnTo>
                    <a:pt x="106501" y="41255"/>
                  </a:lnTo>
                  <a:lnTo>
                    <a:pt x="70751" y="70751"/>
                  </a:lnTo>
                  <a:lnTo>
                    <a:pt x="41255" y="106501"/>
                  </a:lnTo>
                  <a:lnTo>
                    <a:pt x="18983" y="147532"/>
                  </a:lnTo>
                  <a:lnTo>
                    <a:pt x="4907" y="192874"/>
                  </a:lnTo>
                  <a:lnTo>
                    <a:pt x="0" y="241553"/>
                  </a:lnTo>
                  <a:lnTo>
                    <a:pt x="4907" y="290233"/>
                  </a:lnTo>
                  <a:lnTo>
                    <a:pt x="18983" y="335575"/>
                  </a:lnTo>
                  <a:lnTo>
                    <a:pt x="41255" y="376606"/>
                  </a:lnTo>
                  <a:lnTo>
                    <a:pt x="70751" y="412356"/>
                  </a:lnTo>
                  <a:lnTo>
                    <a:pt x="106501" y="441852"/>
                  </a:lnTo>
                  <a:lnTo>
                    <a:pt x="147532" y="464124"/>
                  </a:lnTo>
                  <a:lnTo>
                    <a:pt x="192874" y="478200"/>
                  </a:lnTo>
                  <a:lnTo>
                    <a:pt x="241554" y="483107"/>
                  </a:lnTo>
                  <a:lnTo>
                    <a:pt x="290233" y="478200"/>
                  </a:lnTo>
                  <a:lnTo>
                    <a:pt x="335575" y="464124"/>
                  </a:lnTo>
                  <a:lnTo>
                    <a:pt x="376606" y="441852"/>
                  </a:lnTo>
                  <a:lnTo>
                    <a:pt x="412356" y="412356"/>
                  </a:lnTo>
                  <a:lnTo>
                    <a:pt x="441852" y="376606"/>
                  </a:lnTo>
                  <a:lnTo>
                    <a:pt x="464124" y="335575"/>
                  </a:lnTo>
                  <a:lnTo>
                    <a:pt x="478200" y="290233"/>
                  </a:lnTo>
                  <a:lnTo>
                    <a:pt x="483108" y="241553"/>
                  </a:lnTo>
                  <a:lnTo>
                    <a:pt x="478200" y="192874"/>
                  </a:lnTo>
                  <a:lnTo>
                    <a:pt x="464124" y="147532"/>
                  </a:lnTo>
                  <a:lnTo>
                    <a:pt x="441852" y="106501"/>
                  </a:lnTo>
                  <a:lnTo>
                    <a:pt x="412356" y="70751"/>
                  </a:lnTo>
                  <a:lnTo>
                    <a:pt x="376606" y="41255"/>
                  </a:lnTo>
                  <a:lnTo>
                    <a:pt x="335575" y="18983"/>
                  </a:lnTo>
                  <a:lnTo>
                    <a:pt x="290233" y="4907"/>
                  </a:lnTo>
                  <a:lnTo>
                    <a:pt x="241554" y="0"/>
                  </a:lnTo>
                  <a:close/>
                </a:path>
              </a:pathLst>
            </a:custGeom>
            <a:solidFill>
              <a:srgbClr val="177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9871" y="2077212"/>
              <a:ext cx="5581015" cy="4125595"/>
            </a:xfrm>
            <a:custGeom>
              <a:avLst/>
              <a:gdLst/>
              <a:ahLst/>
              <a:cxnLst/>
              <a:rect l="l" t="t" r="r" b="b"/>
              <a:pathLst>
                <a:path w="5581015" h="4125595">
                  <a:moveTo>
                    <a:pt x="5229733" y="0"/>
                  </a:moveTo>
                  <a:lnTo>
                    <a:pt x="351167" y="0"/>
                  </a:lnTo>
                  <a:lnTo>
                    <a:pt x="303516" y="3205"/>
                  </a:lnTo>
                  <a:lnTo>
                    <a:pt x="257814" y="12544"/>
                  </a:lnTo>
                  <a:lnTo>
                    <a:pt x="214478" y="27596"/>
                  </a:lnTo>
                  <a:lnTo>
                    <a:pt x="173927" y="47944"/>
                  </a:lnTo>
                  <a:lnTo>
                    <a:pt x="136580" y="73170"/>
                  </a:lnTo>
                  <a:lnTo>
                    <a:pt x="102855" y="102854"/>
                  </a:lnTo>
                  <a:lnTo>
                    <a:pt x="73171" y="136578"/>
                  </a:lnTo>
                  <a:lnTo>
                    <a:pt x="47945" y="173924"/>
                  </a:lnTo>
                  <a:lnTo>
                    <a:pt x="27596" y="214473"/>
                  </a:lnTo>
                  <a:lnTo>
                    <a:pt x="12544" y="257807"/>
                  </a:lnTo>
                  <a:lnTo>
                    <a:pt x="3205" y="303507"/>
                  </a:lnTo>
                  <a:lnTo>
                    <a:pt x="0" y="351154"/>
                  </a:lnTo>
                  <a:lnTo>
                    <a:pt x="0" y="3774300"/>
                  </a:lnTo>
                  <a:lnTo>
                    <a:pt x="3205" y="3821951"/>
                  </a:lnTo>
                  <a:lnTo>
                    <a:pt x="12544" y="3867653"/>
                  </a:lnTo>
                  <a:lnTo>
                    <a:pt x="27596" y="3910989"/>
                  </a:lnTo>
                  <a:lnTo>
                    <a:pt x="47945" y="3951540"/>
                  </a:lnTo>
                  <a:lnTo>
                    <a:pt x="73171" y="3988887"/>
                  </a:lnTo>
                  <a:lnTo>
                    <a:pt x="102855" y="4022612"/>
                  </a:lnTo>
                  <a:lnTo>
                    <a:pt x="136580" y="4052296"/>
                  </a:lnTo>
                  <a:lnTo>
                    <a:pt x="173927" y="4077522"/>
                  </a:lnTo>
                  <a:lnTo>
                    <a:pt x="214478" y="4097871"/>
                  </a:lnTo>
                  <a:lnTo>
                    <a:pt x="257814" y="4112923"/>
                  </a:lnTo>
                  <a:lnTo>
                    <a:pt x="303516" y="4122262"/>
                  </a:lnTo>
                  <a:lnTo>
                    <a:pt x="351167" y="4125467"/>
                  </a:lnTo>
                  <a:lnTo>
                    <a:pt x="5229733" y="4125467"/>
                  </a:lnTo>
                  <a:lnTo>
                    <a:pt x="5277380" y="4122262"/>
                  </a:lnTo>
                  <a:lnTo>
                    <a:pt x="5323080" y="4112923"/>
                  </a:lnTo>
                  <a:lnTo>
                    <a:pt x="5366414" y="4097871"/>
                  </a:lnTo>
                  <a:lnTo>
                    <a:pt x="5406963" y="4077522"/>
                  </a:lnTo>
                  <a:lnTo>
                    <a:pt x="5444309" y="4052296"/>
                  </a:lnTo>
                  <a:lnTo>
                    <a:pt x="5478033" y="4022612"/>
                  </a:lnTo>
                  <a:lnTo>
                    <a:pt x="5507717" y="3988887"/>
                  </a:lnTo>
                  <a:lnTo>
                    <a:pt x="5532943" y="3951540"/>
                  </a:lnTo>
                  <a:lnTo>
                    <a:pt x="5553291" y="3910989"/>
                  </a:lnTo>
                  <a:lnTo>
                    <a:pt x="5568343" y="3867653"/>
                  </a:lnTo>
                  <a:lnTo>
                    <a:pt x="5577682" y="3821951"/>
                  </a:lnTo>
                  <a:lnTo>
                    <a:pt x="5580888" y="3774300"/>
                  </a:lnTo>
                  <a:lnTo>
                    <a:pt x="5580888" y="351154"/>
                  </a:lnTo>
                  <a:lnTo>
                    <a:pt x="5577682" y="303507"/>
                  </a:lnTo>
                  <a:lnTo>
                    <a:pt x="5568343" y="257807"/>
                  </a:lnTo>
                  <a:lnTo>
                    <a:pt x="5553291" y="214473"/>
                  </a:lnTo>
                  <a:lnTo>
                    <a:pt x="5532943" y="173924"/>
                  </a:lnTo>
                  <a:lnTo>
                    <a:pt x="5507717" y="136578"/>
                  </a:lnTo>
                  <a:lnTo>
                    <a:pt x="5478033" y="102854"/>
                  </a:lnTo>
                  <a:lnTo>
                    <a:pt x="5444309" y="73170"/>
                  </a:lnTo>
                  <a:lnTo>
                    <a:pt x="5406963" y="47944"/>
                  </a:lnTo>
                  <a:lnTo>
                    <a:pt x="5366414" y="27596"/>
                  </a:lnTo>
                  <a:lnTo>
                    <a:pt x="5323080" y="12544"/>
                  </a:lnTo>
                  <a:lnTo>
                    <a:pt x="5277380" y="3205"/>
                  </a:lnTo>
                  <a:lnTo>
                    <a:pt x="522973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9199" y="1927860"/>
              <a:ext cx="4064635" cy="741045"/>
            </a:xfrm>
            <a:custGeom>
              <a:avLst/>
              <a:gdLst/>
              <a:ahLst/>
              <a:cxnLst/>
              <a:rect l="l" t="t" r="r" b="b"/>
              <a:pathLst>
                <a:path w="4064635" h="741044">
                  <a:moveTo>
                    <a:pt x="3782695" y="0"/>
                  </a:moveTo>
                  <a:lnTo>
                    <a:pt x="281813" y="0"/>
                  </a:lnTo>
                  <a:lnTo>
                    <a:pt x="236086" y="3686"/>
                  </a:lnTo>
                  <a:lnTo>
                    <a:pt x="192714" y="14361"/>
                  </a:lnTo>
                  <a:lnTo>
                    <a:pt x="152276" y="31443"/>
                  </a:lnTo>
                  <a:lnTo>
                    <a:pt x="115351" y="54355"/>
                  </a:lnTo>
                  <a:lnTo>
                    <a:pt x="82518" y="82518"/>
                  </a:lnTo>
                  <a:lnTo>
                    <a:pt x="54356" y="115351"/>
                  </a:lnTo>
                  <a:lnTo>
                    <a:pt x="31443" y="152276"/>
                  </a:lnTo>
                  <a:lnTo>
                    <a:pt x="14361" y="192714"/>
                  </a:lnTo>
                  <a:lnTo>
                    <a:pt x="3686" y="236086"/>
                  </a:lnTo>
                  <a:lnTo>
                    <a:pt x="0" y="281813"/>
                  </a:lnTo>
                  <a:lnTo>
                    <a:pt x="0" y="458850"/>
                  </a:lnTo>
                  <a:lnTo>
                    <a:pt x="3686" y="504577"/>
                  </a:lnTo>
                  <a:lnTo>
                    <a:pt x="14361" y="547949"/>
                  </a:lnTo>
                  <a:lnTo>
                    <a:pt x="31443" y="588387"/>
                  </a:lnTo>
                  <a:lnTo>
                    <a:pt x="54356" y="625312"/>
                  </a:lnTo>
                  <a:lnTo>
                    <a:pt x="82518" y="658145"/>
                  </a:lnTo>
                  <a:lnTo>
                    <a:pt x="115351" y="686307"/>
                  </a:lnTo>
                  <a:lnTo>
                    <a:pt x="152276" y="709220"/>
                  </a:lnTo>
                  <a:lnTo>
                    <a:pt x="192714" y="726302"/>
                  </a:lnTo>
                  <a:lnTo>
                    <a:pt x="236086" y="736977"/>
                  </a:lnTo>
                  <a:lnTo>
                    <a:pt x="281813" y="740663"/>
                  </a:lnTo>
                  <a:lnTo>
                    <a:pt x="3782695" y="740663"/>
                  </a:lnTo>
                  <a:lnTo>
                    <a:pt x="3828421" y="736977"/>
                  </a:lnTo>
                  <a:lnTo>
                    <a:pt x="3871793" y="726302"/>
                  </a:lnTo>
                  <a:lnTo>
                    <a:pt x="3912231" y="709220"/>
                  </a:lnTo>
                  <a:lnTo>
                    <a:pt x="3949156" y="686308"/>
                  </a:lnTo>
                  <a:lnTo>
                    <a:pt x="3981989" y="658145"/>
                  </a:lnTo>
                  <a:lnTo>
                    <a:pt x="4010152" y="625312"/>
                  </a:lnTo>
                  <a:lnTo>
                    <a:pt x="4033064" y="588387"/>
                  </a:lnTo>
                  <a:lnTo>
                    <a:pt x="4050146" y="547949"/>
                  </a:lnTo>
                  <a:lnTo>
                    <a:pt x="4060821" y="504577"/>
                  </a:lnTo>
                  <a:lnTo>
                    <a:pt x="4064508" y="458850"/>
                  </a:lnTo>
                  <a:lnTo>
                    <a:pt x="4064508" y="281813"/>
                  </a:lnTo>
                  <a:lnTo>
                    <a:pt x="4060821" y="236086"/>
                  </a:lnTo>
                  <a:lnTo>
                    <a:pt x="4050146" y="192714"/>
                  </a:lnTo>
                  <a:lnTo>
                    <a:pt x="4033064" y="152276"/>
                  </a:lnTo>
                  <a:lnTo>
                    <a:pt x="4010152" y="115351"/>
                  </a:lnTo>
                  <a:lnTo>
                    <a:pt x="3981989" y="82518"/>
                  </a:lnTo>
                  <a:lnTo>
                    <a:pt x="3949156" y="54356"/>
                  </a:lnTo>
                  <a:lnTo>
                    <a:pt x="3912231" y="31443"/>
                  </a:lnTo>
                  <a:lnTo>
                    <a:pt x="3871793" y="14361"/>
                  </a:lnTo>
                  <a:lnTo>
                    <a:pt x="3828421" y="3686"/>
                  </a:lnTo>
                  <a:lnTo>
                    <a:pt x="3782695" y="0"/>
                  </a:lnTo>
                  <a:close/>
                </a:path>
              </a:pathLst>
            </a:custGeom>
            <a:solidFill>
              <a:srgbClr val="116B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87781" y="1389125"/>
            <a:ext cx="4608830" cy="1090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c)</a:t>
            </a:r>
            <a:r>
              <a:rPr dirty="0" sz="2800" spc="2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Thêm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vào</a:t>
            </a:r>
            <a:r>
              <a:rPr dirty="0" sz="2800" spc="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2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931544">
              <a:lnSpc>
                <a:spcPct val="100000"/>
              </a:lnSpc>
              <a:spcBef>
                <a:spcPts val="214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Thêm vào</a:t>
            </a:r>
            <a:r>
              <a:rPr dirty="0" sz="2400" spc="2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vị</a:t>
            </a:r>
            <a:r>
              <a:rPr dirty="0" sz="24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trí</a:t>
            </a:r>
            <a:r>
              <a:rPr dirty="0" sz="2400" spc="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thứ K</a:t>
            </a:r>
            <a:r>
              <a:rPr dirty="0" sz="24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156959" y="1386839"/>
            <a:ext cx="5626735" cy="4849495"/>
          </a:xfrm>
          <a:custGeom>
            <a:avLst/>
            <a:gdLst/>
            <a:ahLst/>
            <a:cxnLst/>
            <a:rect l="l" t="t" r="r" b="b"/>
            <a:pathLst>
              <a:path w="5626734" h="4849495">
                <a:moveTo>
                  <a:pt x="5387847" y="0"/>
                </a:moveTo>
                <a:lnTo>
                  <a:pt x="238760" y="0"/>
                </a:lnTo>
                <a:lnTo>
                  <a:pt x="190652" y="4852"/>
                </a:lnTo>
                <a:lnTo>
                  <a:pt x="145839" y="18768"/>
                </a:lnTo>
                <a:lnTo>
                  <a:pt x="105283" y="40786"/>
                </a:lnTo>
                <a:lnTo>
                  <a:pt x="69945" y="69945"/>
                </a:lnTo>
                <a:lnTo>
                  <a:pt x="40786" y="105283"/>
                </a:lnTo>
                <a:lnTo>
                  <a:pt x="18768" y="145839"/>
                </a:lnTo>
                <a:lnTo>
                  <a:pt x="4852" y="190652"/>
                </a:lnTo>
                <a:lnTo>
                  <a:pt x="0" y="238760"/>
                </a:lnTo>
                <a:lnTo>
                  <a:pt x="0" y="4610582"/>
                </a:lnTo>
                <a:lnTo>
                  <a:pt x="4852" y="4658705"/>
                </a:lnTo>
                <a:lnTo>
                  <a:pt x="18768" y="4703528"/>
                </a:lnTo>
                <a:lnTo>
                  <a:pt x="40786" y="4744089"/>
                </a:lnTo>
                <a:lnTo>
                  <a:pt x="69945" y="4779429"/>
                </a:lnTo>
                <a:lnTo>
                  <a:pt x="105283" y="4808587"/>
                </a:lnTo>
                <a:lnTo>
                  <a:pt x="145839" y="4830602"/>
                </a:lnTo>
                <a:lnTo>
                  <a:pt x="190652" y="4844516"/>
                </a:lnTo>
                <a:lnTo>
                  <a:pt x="238760" y="4849368"/>
                </a:lnTo>
                <a:lnTo>
                  <a:pt x="5387847" y="4849368"/>
                </a:lnTo>
                <a:lnTo>
                  <a:pt x="5435955" y="4844516"/>
                </a:lnTo>
                <a:lnTo>
                  <a:pt x="5480768" y="4830602"/>
                </a:lnTo>
                <a:lnTo>
                  <a:pt x="5521324" y="4808587"/>
                </a:lnTo>
                <a:lnTo>
                  <a:pt x="5556662" y="4779429"/>
                </a:lnTo>
                <a:lnTo>
                  <a:pt x="5585821" y="4744089"/>
                </a:lnTo>
                <a:lnTo>
                  <a:pt x="5607839" y="4703528"/>
                </a:lnTo>
                <a:lnTo>
                  <a:pt x="5621755" y="4658705"/>
                </a:lnTo>
                <a:lnTo>
                  <a:pt x="5626608" y="4610582"/>
                </a:lnTo>
                <a:lnTo>
                  <a:pt x="5626608" y="238760"/>
                </a:lnTo>
                <a:lnTo>
                  <a:pt x="5621755" y="190652"/>
                </a:lnTo>
                <a:lnTo>
                  <a:pt x="5607839" y="145839"/>
                </a:lnTo>
                <a:lnTo>
                  <a:pt x="5585821" y="105283"/>
                </a:lnTo>
                <a:lnTo>
                  <a:pt x="5556662" y="69945"/>
                </a:lnTo>
                <a:lnTo>
                  <a:pt x="5521324" y="40786"/>
                </a:lnTo>
                <a:lnTo>
                  <a:pt x="5480768" y="18768"/>
                </a:lnTo>
                <a:lnTo>
                  <a:pt x="5435955" y="4852"/>
                </a:lnTo>
                <a:lnTo>
                  <a:pt x="5387847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331458" y="1633220"/>
            <a:ext cx="5384800" cy="4431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935" marR="719455" indent="-35687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1700" spc="-6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54F"/>
                </a:solidFill>
                <a:latin typeface="Consolas"/>
                <a:cs typeface="Consolas"/>
              </a:rPr>
              <a:t>insert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17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700" spc="-6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700" spc="-5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k,</a:t>
            </a:r>
            <a:r>
              <a:rPr dirty="0" sz="1700" spc="-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700" spc="-6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onsolas"/>
                <a:cs typeface="Consolas"/>
              </a:rPr>
              <a:t>x){ </a:t>
            </a:r>
            <a:r>
              <a:rPr dirty="0" sz="17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7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10">
                <a:solidFill>
                  <a:srgbClr val="FFF54F"/>
                </a:solidFill>
                <a:latin typeface="Consolas"/>
                <a:cs typeface="Consolas"/>
              </a:rPr>
              <a:t>size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(*head);</a:t>
            </a:r>
            <a:endParaRPr sz="170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</a:pPr>
            <a:r>
              <a:rPr dirty="0" sz="17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dirty="0" sz="17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||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7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onsolas"/>
                <a:cs typeface="Consolas"/>
              </a:rPr>
              <a:t>n){</a:t>
            </a:r>
            <a:endParaRPr sz="1700">
              <a:latin typeface="Consolas"/>
              <a:cs typeface="Consolas"/>
            </a:endParaRPr>
          </a:p>
          <a:p>
            <a:pPr marL="725805" marR="508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printf("Vi</a:t>
            </a: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tri</a:t>
            </a:r>
            <a:r>
              <a:rPr dirty="0" sz="17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chen</a:t>
            </a:r>
            <a:r>
              <a:rPr dirty="0" sz="17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khong</a:t>
            </a: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hop</a:t>
            </a: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le</a:t>
            </a:r>
            <a:r>
              <a:rPr dirty="0" sz="17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!\n"); </a:t>
            </a:r>
            <a:r>
              <a:rPr dirty="0" sz="1700" spc="-10">
                <a:solidFill>
                  <a:srgbClr val="E968A9"/>
                </a:solidFill>
                <a:latin typeface="Consolas"/>
                <a:cs typeface="Consolas"/>
              </a:rPr>
              <a:t>return;</a:t>
            </a:r>
            <a:endParaRPr sz="170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</a:pP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</a:pPr>
            <a:r>
              <a:rPr dirty="0" sz="17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7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17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onsolas"/>
                <a:cs typeface="Consolas"/>
              </a:rPr>
              <a:t>1){</a:t>
            </a:r>
            <a:endParaRPr sz="1700">
              <a:latin typeface="Consolas"/>
              <a:cs typeface="Consolas"/>
            </a:endParaRPr>
          </a:p>
          <a:p>
            <a:pPr marL="725805">
              <a:lnSpc>
                <a:spcPct val="100000"/>
              </a:lnSpc>
            </a:pPr>
            <a:r>
              <a:rPr dirty="0" sz="1700">
                <a:solidFill>
                  <a:srgbClr val="FFF54F"/>
                </a:solidFill>
                <a:latin typeface="Consolas"/>
                <a:cs typeface="Consolas"/>
              </a:rPr>
              <a:t>pushFront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(head,</a:t>
            </a:r>
            <a:r>
              <a:rPr dirty="0" sz="1700" spc="-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x);</a:t>
            </a:r>
            <a:r>
              <a:rPr dirty="0" sz="1700" spc="-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</a:pP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</a:pPr>
            <a:r>
              <a:rPr dirty="0" sz="17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7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*temp</a:t>
            </a:r>
            <a:r>
              <a:rPr dirty="0" sz="17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7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*head;</a:t>
            </a:r>
            <a:endParaRPr sz="170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for(int</a:t>
            </a:r>
            <a:r>
              <a:rPr dirty="0" sz="17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i =</a:t>
            </a:r>
            <a:r>
              <a:rPr dirty="0" sz="17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7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7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dirty="0" sz="17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i++){</a:t>
            </a:r>
            <a:endParaRPr sz="1700">
              <a:latin typeface="Consolas"/>
              <a:cs typeface="Consolas"/>
            </a:endParaRPr>
          </a:p>
          <a:p>
            <a:pPr marL="84455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temp</a:t>
            </a:r>
            <a:r>
              <a:rPr dirty="0" sz="17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7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temp-&gt;next;</a:t>
            </a:r>
            <a:endParaRPr sz="170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</a:pP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368935" marR="1673225">
              <a:lnSpc>
                <a:spcPct val="100000"/>
              </a:lnSpc>
            </a:pPr>
            <a:r>
              <a:rPr dirty="0" sz="17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700" spc="-4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*newNode</a:t>
            </a:r>
            <a:r>
              <a:rPr dirty="0" sz="17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7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10">
                <a:solidFill>
                  <a:srgbClr val="FFF54F"/>
                </a:solidFill>
                <a:latin typeface="Consolas"/>
                <a:cs typeface="Consolas"/>
              </a:rPr>
              <a:t>makeNode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(x); 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newNode-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17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7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temp-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&gt;next; </a:t>
            </a:r>
            <a:r>
              <a:rPr dirty="0" sz="1700" spc="-20">
                <a:solidFill>
                  <a:srgbClr val="FFFFFF"/>
                </a:solidFill>
                <a:latin typeface="Consolas"/>
                <a:cs typeface="Consolas"/>
              </a:rPr>
              <a:t>temp-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17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700" spc="-10">
                <a:solidFill>
                  <a:srgbClr val="FFFFFF"/>
                </a:solidFill>
                <a:latin typeface="Consolas"/>
                <a:cs typeface="Consolas"/>
              </a:rPr>
              <a:t> newNode;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7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729995" y="2848355"/>
            <a:ext cx="5122545" cy="1015365"/>
          </a:xfrm>
          <a:prstGeom prst="rect">
            <a:avLst/>
          </a:prstGeom>
          <a:solidFill>
            <a:srgbClr val="4AAD4F"/>
          </a:solidFill>
        </p:spPr>
        <p:txBody>
          <a:bodyPr wrap="square" lIns="0" tIns="32384" rIns="0" bIns="0" rtlCol="0" vert="horz">
            <a:spAutoFit/>
          </a:bodyPr>
          <a:lstStyle/>
          <a:p>
            <a:pPr algn="just" marL="126364" marR="101600" indent="-18415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Roboto Bk"/>
                <a:cs typeface="Roboto Bk"/>
              </a:rPr>
              <a:t>Nếu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&lt;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1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hoặc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lớn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hơn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cỡ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DSLK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thì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vị </a:t>
            </a:r>
            <a:r>
              <a:rPr dirty="0" sz="2000" spc="-20" b="1">
                <a:latin typeface="Roboto Bk"/>
                <a:cs typeface="Roboto Bk"/>
              </a:rPr>
              <a:t>trí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chèn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không</a:t>
            </a:r>
            <a:r>
              <a:rPr dirty="0" sz="2000" spc="-7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hợp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lệ.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Nếu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=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1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spc="-30" b="1">
                <a:latin typeface="Roboto Bk"/>
                <a:cs typeface="Roboto Bk"/>
              </a:rPr>
              <a:t>thì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ta</a:t>
            </a:r>
            <a:r>
              <a:rPr dirty="0" sz="2000" spc="-7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thêm </a:t>
            </a: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đầu,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ngược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lại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ta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thực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hiện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theo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3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bước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08431" y="4033215"/>
            <a:ext cx="4886325" cy="20599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55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1:</a:t>
            </a:r>
            <a:r>
              <a:rPr dirty="0" sz="2000" spc="-25" b="1">
                <a:latin typeface="Roboto"/>
                <a:cs typeface="Roboto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Duyệt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tới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trước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vị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30" b="1">
                <a:latin typeface="Roboto Bk"/>
                <a:cs typeface="Roboto Bk"/>
              </a:rPr>
              <a:t>trí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cần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chèn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Roboto Bk"/>
                <a:cs typeface="Roboto Bk"/>
              </a:rPr>
              <a:t>gọi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300" b="1">
                <a:latin typeface="Roboto Bk"/>
                <a:cs typeface="Roboto Bk"/>
              </a:rPr>
              <a:t>-</a:t>
            </a:r>
            <a:r>
              <a:rPr dirty="0" sz="2000" spc="5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1.</a:t>
            </a:r>
            <a:endParaRPr sz="2000">
              <a:latin typeface="Roboto Bk"/>
              <a:cs typeface="Roboto Bk"/>
            </a:endParaRPr>
          </a:p>
          <a:p>
            <a:pPr marL="12700" marR="288290">
              <a:lnSpc>
                <a:spcPct val="100000"/>
              </a:lnSpc>
              <a:spcBef>
                <a:spcPts val="8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45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2:</a:t>
            </a:r>
            <a:r>
              <a:rPr dirty="0" sz="2000" spc="-5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next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mới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lưu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next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300" b="1">
                <a:latin typeface="Roboto Bk"/>
                <a:cs typeface="Roboto Bk"/>
              </a:rPr>
              <a:t>-</a:t>
            </a:r>
            <a:r>
              <a:rPr dirty="0" sz="2000" spc="5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1.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50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3:</a:t>
            </a:r>
            <a:r>
              <a:rPr dirty="0" sz="2000" spc="-5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next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spc="-300" b="1">
                <a:latin typeface="Roboto Bk"/>
                <a:cs typeface="Roboto Bk"/>
              </a:rPr>
              <a:t>-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1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lưu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mới.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57427" y="1927860"/>
            <a:ext cx="5066030" cy="4274820"/>
            <a:chOff x="757427" y="1927860"/>
            <a:chExt cx="5066030" cy="4274820"/>
          </a:xfrm>
        </p:grpSpPr>
        <p:sp>
          <p:nvSpPr>
            <p:cNvPr id="8" name="object 8" descr=""/>
            <p:cNvSpPr/>
            <p:nvPr/>
          </p:nvSpPr>
          <p:spPr>
            <a:xfrm>
              <a:off x="757427" y="2077212"/>
              <a:ext cx="5066030" cy="4125595"/>
            </a:xfrm>
            <a:custGeom>
              <a:avLst/>
              <a:gdLst/>
              <a:ahLst/>
              <a:cxnLst/>
              <a:rect l="l" t="t" r="r" b="b"/>
              <a:pathLst>
                <a:path w="5066030" h="4125595">
                  <a:moveTo>
                    <a:pt x="4714621" y="0"/>
                  </a:moveTo>
                  <a:lnTo>
                    <a:pt x="351155" y="0"/>
                  </a:lnTo>
                  <a:lnTo>
                    <a:pt x="303504" y="3205"/>
                  </a:lnTo>
                  <a:lnTo>
                    <a:pt x="257802" y="12544"/>
                  </a:lnTo>
                  <a:lnTo>
                    <a:pt x="214467" y="27596"/>
                  </a:lnTo>
                  <a:lnTo>
                    <a:pt x="173918" y="47944"/>
                  </a:lnTo>
                  <a:lnTo>
                    <a:pt x="136572" y="73170"/>
                  </a:lnTo>
                  <a:lnTo>
                    <a:pt x="102849" y="102854"/>
                  </a:lnTo>
                  <a:lnTo>
                    <a:pt x="73166" y="136578"/>
                  </a:lnTo>
                  <a:lnTo>
                    <a:pt x="47942" y="173924"/>
                  </a:lnTo>
                  <a:lnTo>
                    <a:pt x="27594" y="214473"/>
                  </a:lnTo>
                  <a:lnTo>
                    <a:pt x="12543" y="257807"/>
                  </a:lnTo>
                  <a:lnTo>
                    <a:pt x="3205" y="303507"/>
                  </a:lnTo>
                  <a:lnTo>
                    <a:pt x="0" y="351154"/>
                  </a:lnTo>
                  <a:lnTo>
                    <a:pt x="0" y="3774313"/>
                  </a:lnTo>
                  <a:lnTo>
                    <a:pt x="3205" y="3821963"/>
                  </a:lnTo>
                  <a:lnTo>
                    <a:pt x="12543" y="3867665"/>
                  </a:lnTo>
                  <a:lnTo>
                    <a:pt x="27594" y="3911000"/>
                  </a:lnTo>
                  <a:lnTo>
                    <a:pt x="47942" y="3951549"/>
                  </a:lnTo>
                  <a:lnTo>
                    <a:pt x="73166" y="3988895"/>
                  </a:lnTo>
                  <a:lnTo>
                    <a:pt x="102849" y="4022618"/>
                  </a:lnTo>
                  <a:lnTo>
                    <a:pt x="136572" y="4052301"/>
                  </a:lnTo>
                  <a:lnTo>
                    <a:pt x="173918" y="4077525"/>
                  </a:lnTo>
                  <a:lnTo>
                    <a:pt x="214467" y="4097873"/>
                  </a:lnTo>
                  <a:lnTo>
                    <a:pt x="257802" y="4112924"/>
                  </a:lnTo>
                  <a:lnTo>
                    <a:pt x="303504" y="4122262"/>
                  </a:lnTo>
                  <a:lnTo>
                    <a:pt x="351155" y="4125467"/>
                  </a:lnTo>
                  <a:lnTo>
                    <a:pt x="4714621" y="4125467"/>
                  </a:lnTo>
                  <a:lnTo>
                    <a:pt x="4762268" y="4122262"/>
                  </a:lnTo>
                  <a:lnTo>
                    <a:pt x="4807968" y="4112924"/>
                  </a:lnTo>
                  <a:lnTo>
                    <a:pt x="4851302" y="4097873"/>
                  </a:lnTo>
                  <a:lnTo>
                    <a:pt x="4891851" y="4077525"/>
                  </a:lnTo>
                  <a:lnTo>
                    <a:pt x="4929197" y="4052301"/>
                  </a:lnTo>
                  <a:lnTo>
                    <a:pt x="4962921" y="4022618"/>
                  </a:lnTo>
                  <a:lnTo>
                    <a:pt x="4992605" y="3988895"/>
                  </a:lnTo>
                  <a:lnTo>
                    <a:pt x="5017831" y="3951549"/>
                  </a:lnTo>
                  <a:lnTo>
                    <a:pt x="5038179" y="3911000"/>
                  </a:lnTo>
                  <a:lnTo>
                    <a:pt x="5053231" y="3867665"/>
                  </a:lnTo>
                  <a:lnTo>
                    <a:pt x="5062570" y="3821963"/>
                  </a:lnTo>
                  <a:lnTo>
                    <a:pt x="5065776" y="3774313"/>
                  </a:lnTo>
                  <a:lnTo>
                    <a:pt x="5065776" y="351154"/>
                  </a:lnTo>
                  <a:lnTo>
                    <a:pt x="5062570" y="303507"/>
                  </a:lnTo>
                  <a:lnTo>
                    <a:pt x="5053231" y="257807"/>
                  </a:lnTo>
                  <a:lnTo>
                    <a:pt x="5038179" y="214473"/>
                  </a:lnTo>
                  <a:lnTo>
                    <a:pt x="5017831" y="173924"/>
                  </a:lnTo>
                  <a:lnTo>
                    <a:pt x="4992605" y="136578"/>
                  </a:lnTo>
                  <a:lnTo>
                    <a:pt x="4962921" y="102854"/>
                  </a:lnTo>
                  <a:lnTo>
                    <a:pt x="4929197" y="73170"/>
                  </a:lnTo>
                  <a:lnTo>
                    <a:pt x="4891851" y="47944"/>
                  </a:lnTo>
                  <a:lnTo>
                    <a:pt x="4851302" y="27596"/>
                  </a:lnTo>
                  <a:lnTo>
                    <a:pt x="4807968" y="12544"/>
                  </a:lnTo>
                  <a:lnTo>
                    <a:pt x="4762268" y="3205"/>
                  </a:lnTo>
                  <a:lnTo>
                    <a:pt x="4714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71600" y="1927860"/>
              <a:ext cx="3759835" cy="741045"/>
            </a:xfrm>
            <a:custGeom>
              <a:avLst/>
              <a:gdLst/>
              <a:ahLst/>
              <a:cxnLst/>
              <a:rect l="l" t="t" r="r" b="b"/>
              <a:pathLst>
                <a:path w="3759835" h="741044">
                  <a:moveTo>
                    <a:pt x="3477895" y="0"/>
                  </a:moveTo>
                  <a:lnTo>
                    <a:pt x="281813" y="0"/>
                  </a:lnTo>
                  <a:lnTo>
                    <a:pt x="236086" y="3686"/>
                  </a:lnTo>
                  <a:lnTo>
                    <a:pt x="192714" y="14361"/>
                  </a:lnTo>
                  <a:lnTo>
                    <a:pt x="152276" y="31443"/>
                  </a:lnTo>
                  <a:lnTo>
                    <a:pt x="115351" y="54355"/>
                  </a:lnTo>
                  <a:lnTo>
                    <a:pt x="82518" y="82518"/>
                  </a:lnTo>
                  <a:lnTo>
                    <a:pt x="54356" y="115351"/>
                  </a:lnTo>
                  <a:lnTo>
                    <a:pt x="31443" y="152276"/>
                  </a:lnTo>
                  <a:lnTo>
                    <a:pt x="14361" y="192714"/>
                  </a:lnTo>
                  <a:lnTo>
                    <a:pt x="3686" y="236086"/>
                  </a:lnTo>
                  <a:lnTo>
                    <a:pt x="0" y="281813"/>
                  </a:lnTo>
                  <a:lnTo>
                    <a:pt x="0" y="458850"/>
                  </a:lnTo>
                  <a:lnTo>
                    <a:pt x="3686" y="504577"/>
                  </a:lnTo>
                  <a:lnTo>
                    <a:pt x="14361" y="547949"/>
                  </a:lnTo>
                  <a:lnTo>
                    <a:pt x="31443" y="588387"/>
                  </a:lnTo>
                  <a:lnTo>
                    <a:pt x="54356" y="625312"/>
                  </a:lnTo>
                  <a:lnTo>
                    <a:pt x="82518" y="658145"/>
                  </a:lnTo>
                  <a:lnTo>
                    <a:pt x="115351" y="686307"/>
                  </a:lnTo>
                  <a:lnTo>
                    <a:pt x="152276" y="709220"/>
                  </a:lnTo>
                  <a:lnTo>
                    <a:pt x="192714" y="726302"/>
                  </a:lnTo>
                  <a:lnTo>
                    <a:pt x="236086" y="736977"/>
                  </a:lnTo>
                  <a:lnTo>
                    <a:pt x="281813" y="740663"/>
                  </a:lnTo>
                  <a:lnTo>
                    <a:pt x="3477895" y="740663"/>
                  </a:lnTo>
                  <a:lnTo>
                    <a:pt x="3523621" y="736977"/>
                  </a:lnTo>
                  <a:lnTo>
                    <a:pt x="3566993" y="726302"/>
                  </a:lnTo>
                  <a:lnTo>
                    <a:pt x="3607431" y="709220"/>
                  </a:lnTo>
                  <a:lnTo>
                    <a:pt x="3644356" y="686308"/>
                  </a:lnTo>
                  <a:lnTo>
                    <a:pt x="3677189" y="658145"/>
                  </a:lnTo>
                  <a:lnTo>
                    <a:pt x="3705352" y="625312"/>
                  </a:lnTo>
                  <a:lnTo>
                    <a:pt x="3728264" y="588387"/>
                  </a:lnTo>
                  <a:lnTo>
                    <a:pt x="3745346" y="547949"/>
                  </a:lnTo>
                  <a:lnTo>
                    <a:pt x="3756021" y="504577"/>
                  </a:lnTo>
                  <a:lnTo>
                    <a:pt x="3759708" y="458850"/>
                  </a:lnTo>
                  <a:lnTo>
                    <a:pt x="3759708" y="281813"/>
                  </a:lnTo>
                  <a:lnTo>
                    <a:pt x="3756021" y="236086"/>
                  </a:lnTo>
                  <a:lnTo>
                    <a:pt x="3745346" y="192714"/>
                  </a:lnTo>
                  <a:lnTo>
                    <a:pt x="3728264" y="152276"/>
                  </a:lnTo>
                  <a:lnTo>
                    <a:pt x="3705352" y="115351"/>
                  </a:lnTo>
                  <a:lnTo>
                    <a:pt x="3677189" y="82518"/>
                  </a:lnTo>
                  <a:lnTo>
                    <a:pt x="3644356" y="54356"/>
                  </a:lnTo>
                  <a:lnTo>
                    <a:pt x="3607431" y="31443"/>
                  </a:lnTo>
                  <a:lnTo>
                    <a:pt x="3566993" y="14361"/>
                  </a:lnTo>
                  <a:lnTo>
                    <a:pt x="3523621" y="3686"/>
                  </a:lnTo>
                  <a:lnTo>
                    <a:pt x="3477895" y="0"/>
                  </a:lnTo>
                  <a:close/>
                </a:path>
              </a:pathLst>
            </a:custGeom>
            <a:solidFill>
              <a:srgbClr val="116B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7781" y="1389125"/>
            <a:ext cx="4465320" cy="1090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d)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Xóa</a:t>
            </a:r>
            <a:r>
              <a:rPr dirty="0" sz="2800" spc="-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khỏi</a:t>
            </a:r>
            <a:r>
              <a:rPr dirty="0" sz="2800" spc="-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1077595">
              <a:lnSpc>
                <a:spcPct val="100000"/>
              </a:lnSpc>
              <a:spcBef>
                <a:spcPts val="214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Xóa</a:t>
            </a:r>
            <a:r>
              <a:rPr dirty="0" sz="2400" spc="3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400" spc="3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khỏi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đầu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65164" y="2915411"/>
            <a:ext cx="5314315" cy="2255520"/>
          </a:xfrm>
          <a:custGeom>
            <a:avLst/>
            <a:gdLst/>
            <a:ahLst/>
            <a:cxnLst/>
            <a:rect l="l" t="t" r="r" b="b"/>
            <a:pathLst>
              <a:path w="5314315" h="2255520">
                <a:moveTo>
                  <a:pt x="5145786" y="0"/>
                </a:moveTo>
                <a:lnTo>
                  <a:pt x="168401" y="0"/>
                </a:ln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0" y="2087118"/>
                </a:lnTo>
                <a:lnTo>
                  <a:pt x="6018" y="2131871"/>
                </a:lnTo>
                <a:lnTo>
                  <a:pt x="23001" y="2172095"/>
                </a:lnTo>
                <a:lnTo>
                  <a:pt x="49339" y="2206180"/>
                </a:lnTo>
                <a:lnTo>
                  <a:pt x="83424" y="2232518"/>
                </a:lnTo>
                <a:lnTo>
                  <a:pt x="123648" y="2249501"/>
                </a:lnTo>
                <a:lnTo>
                  <a:pt x="168401" y="2255520"/>
                </a:lnTo>
                <a:lnTo>
                  <a:pt x="5145786" y="2255520"/>
                </a:lnTo>
                <a:lnTo>
                  <a:pt x="5190539" y="2249501"/>
                </a:lnTo>
                <a:lnTo>
                  <a:pt x="5230763" y="2232518"/>
                </a:lnTo>
                <a:lnTo>
                  <a:pt x="5264848" y="2206180"/>
                </a:lnTo>
                <a:lnTo>
                  <a:pt x="5291186" y="2172095"/>
                </a:lnTo>
                <a:lnTo>
                  <a:pt x="5308169" y="2131871"/>
                </a:lnTo>
                <a:lnTo>
                  <a:pt x="5314188" y="2087118"/>
                </a:lnTo>
                <a:lnTo>
                  <a:pt x="5314188" y="168401"/>
                </a:lnTo>
                <a:lnTo>
                  <a:pt x="5308169" y="123648"/>
                </a:lnTo>
                <a:lnTo>
                  <a:pt x="5291186" y="83424"/>
                </a:lnTo>
                <a:lnTo>
                  <a:pt x="5264848" y="49339"/>
                </a:lnTo>
                <a:lnTo>
                  <a:pt x="5230763" y="23001"/>
                </a:lnTo>
                <a:lnTo>
                  <a:pt x="5190539" y="6018"/>
                </a:lnTo>
                <a:lnTo>
                  <a:pt x="5145786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477380" y="3138677"/>
            <a:ext cx="393827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105"/>
              </a:spcBef>
              <a:tabLst>
                <a:tab pos="2667635" algn="l"/>
              </a:tabLst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popFront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**head){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NULL)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node*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*head;</a:t>
            </a:r>
            <a:endParaRPr sz="2000">
              <a:latin typeface="Consolas"/>
              <a:cs typeface="Consolas"/>
            </a:endParaRPr>
          </a:p>
          <a:p>
            <a:pPr marL="433070" marR="982344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*head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tmp-&gt;next;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free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(tmp);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032154" y="3743071"/>
            <a:ext cx="4438015" cy="134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509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15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1:</a:t>
            </a:r>
            <a:r>
              <a:rPr dirty="0" sz="2000" spc="20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head</a:t>
            </a:r>
            <a:r>
              <a:rPr dirty="0" sz="2000" spc="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lưu</a:t>
            </a:r>
            <a:r>
              <a:rPr dirty="0" sz="2000" spc="-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 thứ </a:t>
            </a:r>
            <a:r>
              <a:rPr dirty="0" sz="2000" spc="-50" b="1">
                <a:latin typeface="Roboto Bk"/>
                <a:cs typeface="Roboto Bk"/>
              </a:rPr>
              <a:t>2 </a:t>
            </a:r>
            <a:r>
              <a:rPr dirty="0" sz="2000" spc="-10" b="1">
                <a:latin typeface="Roboto Bk"/>
                <a:cs typeface="Roboto Bk"/>
              </a:rPr>
              <a:t>hiện</a:t>
            </a:r>
            <a:r>
              <a:rPr dirty="0" sz="2000" spc="-9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tại</a:t>
            </a:r>
            <a:r>
              <a:rPr dirty="0" sz="2000" spc="-9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trong</a:t>
            </a:r>
            <a:r>
              <a:rPr dirty="0" sz="2000" spc="-10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DSLK.</a:t>
            </a:r>
            <a:endParaRPr sz="2000">
              <a:latin typeface="Roboto Bk"/>
              <a:cs typeface="Roboto Bk"/>
            </a:endParaRPr>
          </a:p>
          <a:p>
            <a:pPr marL="12700" marR="5080">
              <a:lnSpc>
                <a:spcPct val="100000"/>
              </a:lnSpc>
              <a:spcBef>
                <a:spcPts val="8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45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2:</a:t>
            </a:r>
            <a:r>
              <a:rPr dirty="0" sz="2000" spc="-10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Giải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phóng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đầu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tiên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trong DSLK.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24000" y="2848355"/>
            <a:ext cx="3534410" cy="707390"/>
          </a:xfrm>
          <a:prstGeom prst="rect">
            <a:avLst/>
          </a:prstGeom>
          <a:solidFill>
            <a:srgbClr val="FB6D51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Roboto Bk"/>
                <a:cs typeface="Roboto Bk"/>
              </a:rPr>
              <a:t>Để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xóa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khỏi</a:t>
            </a:r>
            <a:r>
              <a:rPr dirty="0" sz="2000" spc="-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đầu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DSLK</a:t>
            </a:r>
            <a:endParaRPr sz="20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Roboto Bk"/>
                <a:cs typeface="Roboto Bk"/>
              </a:rPr>
              <a:t>ta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thực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hiện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2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bước: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57427" y="1927860"/>
            <a:ext cx="5066030" cy="4274820"/>
            <a:chOff x="757427" y="1927860"/>
            <a:chExt cx="5066030" cy="4274820"/>
          </a:xfrm>
        </p:grpSpPr>
        <p:sp>
          <p:nvSpPr>
            <p:cNvPr id="8" name="object 8" descr=""/>
            <p:cNvSpPr/>
            <p:nvPr/>
          </p:nvSpPr>
          <p:spPr>
            <a:xfrm>
              <a:off x="757427" y="2077212"/>
              <a:ext cx="5066030" cy="4125595"/>
            </a:xfrm>
            <a:custGeom>
              <a:avLst/>
              <a:gdLst/>
              <a:ahLst/>
              <a:cxnLst/>
              <a:rect l="l" t="t" r="r" b="b"/>
              <a:pathLst>
                <a:path w="5066030" h="4125595">
                  <a:moveTo>
                    <a:pt x="4714621" y="0"/>
                  </a:moveTo>
                  <a:lnTo>
                    <a:pt x="351155" y="0"/>
                  </a:lnTo>
                  <a:lnTo>
                    <a:pt x="303504" y="3205"/>
                  </a:lnTo>
                  <a:lnTo>
                    <a:pt x="257802" y="12544"/>
                  </a:lnTo>
                  <a:lnTo>
                    <a:pt x="214467" y="27596"/>
                  </a:lnTo>
                  <a:lnTo>
                    <a:pt x="173918" y="47944"/>
                  </a:lnTo>
                  <a:lnTo>
                    <a:pt x="136572" y="73170"/>
                  </a:lnTo>
                  <a:lnTo>
                    <a:pt x="102849" y="102854"/>
                  </a:lnTo>
                  <a:lnTo>
                    <a:pt x="73166" y="136578"/>
                  </a:lnTo>
                  <a:lnTo>
                    <a:pt x="47942" y="173924"/>
                  </a:lnTo>
                  <a:lnTo>
                    <a:pt x="27594" y="214473"/>
                  </a:lnTo>
                  <a:lnTo>
                    <a:pt x="12543" y="257807"/>
                  </a:lnTo>
                  <a:lnTo>
                    <a:pt x="3205" y="303507"/>
                  </a:lnTo>
                  <a:lnTo>
                    <a:pt x="0" y="351154"/>
                  </a:lnTo>
                  <a:lnTo>
                    <a:pt x="0" y="3774313"/>
                  </a:lnTo>
                  <a:lnTo>
                    <a:pt x="3205" y="3821963"/>
                  </a:lnTo>
                  <a:lnTo>
                    <a:pt x="12543" y="3867665"/>
                  </a:lnTo>
                  <a:lnTo>
                    <a:pt x="27594" y="3911000"/>
                  </a:lnTo>
                  <a:lnTo>
                    <a:pt x="47942" y="3951549"/>
                  </a:lnTo>
                  <a:lnTo>
                    <a:pt x="73166" y="3988895"/>
                  </a:lnTo>
                  <a:lnTo>
                    <a:pt x="102849" y="4022618"/>
                  </a:lnTo>
                  <a:lnTo>
                    <a:pt x="136572" y="4052301"/>
                  </a:lnTo>
                  <a:lnTo>
                    <a:pt x="173918" y="4077525"/>
                  </a:lnTo>
                  <a:lnTo>
                    <a:pt x="214467" y="4097873"/>
                  </a:lnTo>
                  <a:lnTo>
                    <a:pt x="257802" y="4112924"/>
                  </a:lnTo>
                  <a:lnTo>
                    <a:pt x="303504" y="4122262"/>
                  </a:lnTo>
                  <a:lnTo>
                    <a:pt x="351155" y="4125467"/>
                  </a:lnTo>
                  <a:lnTo>
                    <a:pt x="4714621" y="4125467"/>
                  </a:lnTo>
                  <a:lnTo>
                    <a:pt x="4762268" y="4122262"/>
                  </a:lnTo>
                  <a:lnTo>
                    <a:pt x="4807968" y="4112924"/>
                  </a:lnTo>
                  <a:lnTo>
                    <a:pt x="4851302" y="4097873"/>
                  </a:lnTo>
                  <a:lnTo>
                    <a:pt x="4891851" y="4077525"/>
                  </a:lnTo>
                  <a:lnTo>
                    <a:pt x="4929197" y="4052301"/>
                  </a:lnTo>
                  <a:lnTo>
                    <a:pt x="4962921" y="4022618"/>
                  </a:lnTo>
                  <a:lnTo>
                    <a:pt x="4992605" y="3988895"/>
                  </a:lnTo>
                  <a:lnTo>
                    <a:pt x="5017831" y="3951549"/>
                  </a:lnTo>
                  <a:lnTo>
                    <a:pt x="5038179" y="3911000"/>
                  </a:lnTo>
                  <a:lnTo>
                    <a:pt x="5053231" y="3867665"/>
                  </a:lnTo>
                  <a:lnTo>
                    <a:pt x="5062570" y="3821963"/>
                  </a:lnTo>
                  <a:lnTo>
                    <a:pt x="5065776" y="3774313"/>
                  </a:lnTo>
                  <a:lnTo>
                    <a:pt x="5065776" y="351154"/>
                  </a:lnTo>
                  <a:lnTo>
                    <a:pt x="5062570" y="303507"/>
                  </a:lnTo>
                  <a:lnTo>
                    <a:pt x="5053231" y="257807"/>
                  </a:lnTo>
                  <a:lnTo>
                    <a:pt x="5038179" y="214473"/>
                  </a:lnTo>
                  <a:lnTo>
                    <a:pt x="5017831" y="173924"/>
                  </a:lnTo>
                  <a:lnTo>
                    <a:pt x="4992605" y="136578"/>
                  </a:lnTo>
                  <a:lnTo>
                    <a:pt x="4962921" y="102854"/>
                  </a:lnTo>
                  <a:lnTo>
                    <a:pt x="4929197" y="73170"/>
                  </a:lnTo>
                  <a:lnTo>
                    <a:pt x="4891851" y="47944"/>
                  </a:lnTo>
                  <a:lnTo>
                    <a:pt x="4851302" y="27596"/>
                  </a:lnTo>
                  <a:lnTo>
                    <a:pt x="4807968" y="12544"/>
                  </a:lnTo>
                  <a:lnTo>
                    <a:pt x="4762268" y="3205"/>
                  </a:lnTo>
                  <a:lnTo>
                    <a:pt x="471462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13104" y="1927860"/>
              <a:ext cx="4076700" cy="741045"/>
            </a:xfrm>
            <a:custGeom>
              <a:avLst/>
              <a:gdLst/>
              <a:ahLst/>
              <a:cxnLst/>
              <a:rect l="l" t="t" r="r" b="b"/>
              <a:pathLst>
                <a:path w="4076700" h="741044">
                  <a:moveTo>
                    <a:pt x="3794887" y="0"/>
                  </a:moveTo>
                  <a:lnTo>
                    <a:pt x="281813" y="0"/>
                  </a:lnTo>
                  <a:lnTo>
                    <a:pt x="236086" y="3686"/>
                  </a:lnTo>
                  <a:lnTo>
                    <a:pt x="192714" y="14361"/>
                  </a:lnTo>
                  <a:lnTo>
                    <a:pt x="152276" y="31443"/>
                  </a:lnTo>
                  <a:lnTo>
                    <a:pt x="115351" y="54355"/>
                  </a:lnTo>
                  <a:lnTo>
                    <a:pt x="82518" y="82518"/>
                  </a:lnTo>
                  <a:lnTo>
                    <a:pt x="54356" y="115351"/>
                  </a:lnTo>
                  <a:lnTo>
                    <a:pt x="31443" y="152276"/>
                  </a:lnTo>
                  <a:lnTo>
                    <a:pt x="14361" y="192714"/>
                  </a:lnTo>
                  <a:lnTo>
                    <a:pt x="3686" y="236086"/>
                  </a:lnTo>
                  <a:lnTo>
                    <a:pt x="0" y="281813"/>
                  </a:lnTo>
                  <a:lnTo>
                    <a:pt x="0" y="458850"/>
                  </a:lnTo>
                  <a:lnTo>
                    <a:pt x="3686" y="504577"/>
                  </a:lnTo>
                  <a:lnTo>
                    <a:pt x="14361" y="547949"/>
                  </a:lnTo>
                  <a:lnTo>
                    <a:pt x="31443" y="588387"/>
                  </a:lnTo>
                  <a:lnTo>
                    <a:pt x="54356" y="625312"/>
                  </a:lnTo>
                  <a:lnTo>
                    <a:pt x="82518" y="658145"/>
                  </a:lnTo>
                  <a:lnTo>
                    <a:pt x="115351" y="686307"/>
                  </a:lnTo>
                  <a:lnTo>
                    <a:pt x="152276" y="709220"/>
                  </a:lnTo>
                  <a:lnTo>
                    <a:pt x="192714" y="726302"/>
                  </a:lnTo>
                  <a:lnTo>
                    <a:pt x="236086" y="736977"/>
                  </a:lnTo>
                  <a:lnTo>
                    <a:pt x="281813" y="740663"/>
                  </a:lnTo>
                  <a:lnTo>
                    <a:pt x="3794887" y="740663"/>
                  </a:lnTo>
                  <a:lnTo>
                    <a:pt x="3840613" y="736977"/>
                  </a:lnTo>
                  <a:lnTo>
                    <a:pt x="3883985" y="726302"/>
                  </a:lnTo>
                  <a:lnTo>
                    <a:pt x="3924423" y="709220"/>
                  </a:lnTo>
                  <a:lnTo>
                    <a:pt x="3961348" y="686308"/>
                  </a:lnTo>
                  <a:lnTo>
                    <a:pt x="3994181" y="658145"/>
                  </a:lnTo>
                  <a:lnTo>
                    <a:pt x="4022343" y="625312"/>
                  </a:lnTo>
                  <a:lnTo>
                    <a:pt x="4045256" y="588387"/>
                  </a:lnTo>
                  <a:lnTo>
                    <a:pt x="4062338" y="547949"/>
                  </a:lnTo>
                  <a:lnTo>
                    <a:pt x="4073013" y="504577"/>
                  </a:lnTo>
                  <a:lnTo>
                    <a:pt x="4076700" y="458850"/>
                  </a:lnTo>
                  <a:lnTo>
                    <a:pt x="4076700" y="281813"/>
                  </a:lnTo>
                  <a:lnTo>
                    <a:pt x="4073013" y="236086"/>
                  </a:lnTo>
                  <a:lnTo>
                    <a:pt x="4062338" y="192714"/>
                  </a:lnTo>
                  <a:lnTo>
                    <a:pt x="4045256" y="152276"/>
                  </a:lnTo>
                  <a:lnTo>
                    <a:pt x="4022344" y="115351"/>
                  </a:lnTo>
                  <a:lnTo>
                    <a:pt x="3994181" y="82518"/>
                  </a:lnTo>
                  <a:lnTo>
                    <a:pt x="3961348" y="54356"/>
                  </a:lnTo>
                  <a:lnTo>
                    <a:pt x="3924423" y="31443"/>
                  </a:lnTo>
                  <a:lnTo>
                    <a:pt x="3883985" y="14361"/>
                  </a:lnTo>
                  <a:lnTo>
                    <a:pt x="3840613" y="3686"/>
                  </a:lnTo>
                  <a:lnTo>
                    <a:pt x="3794887" y="0"/>
                  </a:lnTo>
                  <a:close/>
                </a:path>
              </a:pathLst>
            </a:custGeom>
            <a:solidFill>
              <a:srgbClr val="116B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7781" y="1389125"/>
            <a:ext cx="4492625" cy="1090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d)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Xóa</a:t>
            </a:r>
            <a:r>
              <a:rPr dirty="0" sz="2800" spc="-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khỏi</a:t>
            </a:r>
            <a:r>
              <a:rPr dirty="0" sz="2800" spc="-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1048385">
              <a:lnSpc>
                <a:spcPct val="100000"/>
              </a:lnSpc>
              <a:spcBef>
                <a:spcPts val="214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Xóa</a:t>
            </a:r>
            <a:r>
              <a:rPr dirty="0" sz="2400" spc="-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node khỏi</a:t>
            </a:r>
            <a:r>
              <a:rPr dirty="0" sz="2400" spc="-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cuối</a:t>
            </a:r>
            <a:r>
              <a:rPr dirty="0" sz="2400" spc="-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65164" y="1734311"/>
            <a:ext cx="5314315" cy="4616450"/>
          </a:xfrm>
          <a:custGeom>
            <a:avLst/>
            <a:gdLst/>
            <a:ahLst/>
            <a:cxnLst/>
            <a:rect l="l" t="t" r="r" b="b"/>
            <a:pathLst>
              <a:path w="5314315" h="4616450">
                <a:moveTo>
                  <a:pt x="4969510" y="0"/>
                </a:moveTo>
                <a:lnTo>
                  <a:pt x="344678" y="0"/>
                </a:lnTo>
                <a:lnTo>
                  <a:pt x="297904" y="3146"/>
                </a:lnTo>
                <a:lnTo>
                  <a:pt x="253044" y="12311"/>
                </a:lnTo>
                <a:lnTo>
                  <a:pt x="210508" y="27084"/>
                </a:lnTo>
                <a:lnTo>
                  <a:pt x="170706" y="47055"/>
                </a:lnTo>
                <a:lnTo>
                  <a:pt x="134050" y="71814"/>
                </a:lnTo>
                <a:lnTo>
                  <a:pt x="100949" y="100949"/>
                </a:lnTo>
                <a:lnTo>
                  <a:pt x="71814" y="134050"/>
                </a:lnTo>
                <a:lnTo>
                  <a:pt x="47055" y="170706"/>
                </a:lnTo>
                <a:lnTo>
                  <a:pt x="27084" y="210508"/>
                </a:lnTo>
                <a:lnTo>
                  <a:pt x="12311" y="253044"/>
                </a:lnTo>
                <a:lnTo>
                  <a:pt x="3146" y="297904"/>
                </a:lnTo>
                <a:lnTo>
                  <a:pt x="0" y="344677"/>
                </a:lnTo>
                <a:lnTo>
                  <a:pt x="0" y="4271454"/>
                </a:lnTo>
                <a:lnTo>
                  <a:pt x="3146" y="4318234"/>
                </a:lnTo>
                <a:lnTo>
                  <a:pt x="12311" y="4363101"/>
                </a:lnTo>
                <a:lnTo>
                  <a:pt x="27084" y="4405644"/>
                </a:lnTo>
                <a:lnTo>
                  <a:pt x="47055" y="4445453"/>
                </a:lnTo>
                <a:lnTo>
                  <a:pt x="71814" y="4482116"/>
                </a:lnTo>
                <a:lnTo>
                  <a:pt x="100949" y="4515224"/>
                </a:lnTo>
                <a:lnTo>
                  <a:pt x="134050" y="4544365"/>
                </a:lnTo>
                <a:lnTo>
                  <a:pt x="170706" y="4569129"/>
                </a:lnTo>
                <a:lnTo>
                  <a:pt x="210508" y="4589104"/>
                </a:lnTo>
                <a:lnTo>
                  <a:pt x="253044" y="4603881"/>
                </a:lnTo>
                <a:lnTo>
                  <a:pt x="297904" y="4613048"/>
                </a:lnTo>
                <a:lnTo>
                  <a:pt x="344678" y="4616196"/>
                </a:lnTo>
                <a:lnTo>
                  <a:pt x="4969510" y="4616196"/>
                </a:lnTo>
                <a:lnTo>
                  <a:pt x="5016283" y="4613048"/>
                </a:lnTo>
                <a:lnTo>
                  <a:pt x="5061143" y="4603881"/>
                </a:lnTo>
                <a:lnTo>
                  <a:pt x="5103679" y="4589104"/>
                </a:lnTo>
                <a:lnTo>
                  <a:pt x="5143481" y="4569129"/>
                </a:lnTo>
                <a:lnTo>
                  <a:pt x="5180137" y="4544365"/>
                </a:lnTo>
                <a:lnTo>
                  <a:pt x="5213238" y="4515224"/>
                </a:lnTo>
                <a:lnTo>
                  <a:pt x="5242373" y="4482116"/>
                </a:lnTo>
                <a:lnTo>
                  <a:pt x="5267132" y="4445453"/>
                </a:lnTo>
                <a:lnTo>
                  <a:pt x="5287103" y="4405644"/>
                </a:lnTo>
                <a:lnTo>
                  <a:pt x="5301876" y="4363101"/>
                </a:lnTo>
                <a:lnTo>
                  <a:pt x="5311041" y="4318234"/>
                </a:lnTo>
                <a:lnTo>
                  <a:pt x="5314188" y="4271454"/>
                </a:lnTo>
                <a:lnTo>
                  <a:pt x="5314188" y="344677"/>
                </a:lnTo>
                <a:lnTo>
                  <a:pt x="5311041" y="297904"/>
                </a:lnTo>
                <a:lnTo>
                  <a:pt x="5301876" y="253044"/>
                </a:lnTo>
                <a:lnTo>
                  <a:pt x="5287103" y="210508"/>
                </a:lnTo>
                <a:lnTo>
                  <a:pt x="5267132" y="170706"/>
                </a:lnTo>
                <a:lnTo>
                  <a:pt x="5242373" y="134050"/>
                </a:lnTo>
                <a:lnTo>
                  <a:pt x="5213238" y="100949"/>
                </a:lnTo>
                <a:lnTo>
                  <a:pt x="5180137" y="71814"/>
                </a:lnTo>
                <a:lnTo>
                  <a:pt x="5143481" y="47055"/>
                </a:lnTo>
                <a:lnTo>
                  <a:pt x="5103679" y="27084"/>
                </a:lnTo>
                <a:lnTo>
                  <a:pt x="5061143" y="12311"/>
                </a:lnTo>
                <a:lnTo>
                  <a:pt x="5016283" y="3146"/>
                </a:lnTo>
                <a:lnTo>
                  <a:pt x="4969510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477380" y="1899920"/>
            <a:ext cx="477520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3070" marR="841375" indent="-4210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popBack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**head){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NULL)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*tmp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*head; 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(tmp-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 marR="56261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*head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NULL;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free(tmp); 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91235" marR="5080" indent="-558165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while(tmp-&gt;next-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 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tmp-&gt;next;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 marR="1120775">
              <a:lnSpc>
                <a:spcPct val="100000"/>
              </a:lnSpc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*last =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tmp-&gt;next; tmp-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NULL;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free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(last);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969365" y="3743071"/>
            <a:ext cx="4624705" cy="205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14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40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1:</a:t>
            </a:r>
            <a:r>
              <a:rPr dirty="0" sz="2000" spc="-5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Tìm</a:t>
            </a:r>
            <a:r>
              <a:rPr dirty="0" sz="2000" spc="-20" b="1">
                <a:latin typeface="Roboto Bk"/>
                <a:cs typeface="Roboto Bk"/>
              </a:rPr>
              <a:t> tới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thứ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2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từ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cuối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về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gọi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tmp.</a:t>
            </a:r>
            <a:endParaRPr sz="2000">
              <a:latin typeface="Roboto Bk"/>
              <a:cs typeface="Roboto Bk"/>
            </a:endParaRPr>
          </a:p>
          <a:p>
            <a:pPr marL="12700" marR="53340">
              <a:lnSpc>
                <a:spcPct val="100000"/>
              </a:lnSpc>
              <a:spcBef>
                <a:spcPts val="8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40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2:</a:t>
            </a:r>
            <a:r>
              <a:rPr dirty="0" sz="2000" spc="-5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next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tmp</a:t>
            </a:r>
            <a:r>
              <a:rPr dirty="0" sz="2000" spc="-25" b="1">
                <a:latin typeface="Roboto Bk"/>
                <a:cs typeface="Roboto Bk"/>
              </a:rPr>
              <a:t> trỏ </a:t>
            </a: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NULL.</a:t>
            </a:r>
            <a:endParaRPr sz="2000">
              <a:latin typeface="Roboto Bk"/>
              <a:cs typeface="Roboto Bk"/>
            </a:endParaRPr>
          </a:p>
          <a:p>
            <a:pPr marL="12700" marR="5080">
              <a:lnSpc>
                <a:spcPct val="100000"/>
              </a:lnSpc>
              <a:spcBef>
                <a:spcPts val="805"/>
              </a:spcBef>
            </a:pPr>
            <a:r>
              <a:rPr dirty="0" sz="2000" b="1">
                <a:latin typeface="Roboto"/>
                <a:cs typeface="Roboto"/>
              </a:rPr>
              <a:t>Bước</a:t>
            </a:r>
            <a:r>
              <a:rPr dirty="0" sz="2000" spc="-60" b="1">
                <a:latin typeface="Roboto"/>
                <a:cs typeface="Roboto"/>
              </a:rPr>
              <a:t> </a:t>
            </a:r>
            <a:r>
              <a:rPr dirty="0" sz="2000" b="1">
                <a:latin typeface="Roboto"/>
                <a:cs typeface="Roboto"/>
              </a:rPr>
              <a:t>3:</a:t>
            </a:r>
            <a:r>
              <a:rPr dirty="0" sz="2000" spc="-25" b="1">
                <a:latin typeface="Roboto"/>
                <a:cs typeface="Roboto"/>
              </a:rPr>
              <a:t> </a:t>
            </a:r>
            <a:r>
              <a:rPr dirty="0" sz="2000" b="1">
                <a:latin typeface="Roboto Bk"/>
                <a:cs typeface="Roboto Bk"/>
              </a:rPr>
              <a:t>Giải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phóng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cuối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cùng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trong DSLK.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4024" y="2848355"/>
            <a:ext cx="4674235" cy="707390"/>
          </a:xfrm>
          <a:prstGeom prst="rect">
            <a:avLst/>
          </a:prstGeom>
          <a:solidFill>
            <a:srgbClr val="FB6D51"/>
          </a:solidFill>
        </p:spPr>
        <p:txBody>
          <a:bodyPr wrap="square" lIns="0" tIns="32384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Roboto Bk"/>
                <a:cs typeface="Roboto Bk"/>
              </a:rPr>
              <a:t>Nếu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DSLK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chỉ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1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thì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bạn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cần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xử</a:t>
            </a:r>
            <a:endParaRPr sz="2000">
              <a:latin typeface="Roboto Bk"/>
              <a:cs typeface="Roboto Bk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dirty="0" sz="2000" spc="-30" b="1">
                <a:latin typeface="Roboto Bk"/>
                <a:cs typeface="Roboto Bk"/>
              </a:rPr>
              <a:t>lý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35" b="1">
                <a:latin typeface="Roboto Bk"/>
                <a:cs typeface="Roboto Bk"/>
              </a:rPr>
              <a:t>riêng: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con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trỏ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head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trỏ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NULL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20268" y="1927860"/>
            <a:ext cx="5341620" cy="2415540"/>
            <a:chOff x="620268" y="1927860"/>
            <a:chExt cx="5341620" cy="2415540"/>
          </a:xfrm>
        </p:grpSpPr>
        <p:sp>
          <p:nvSpPr>
            <p:cNvPr id="8" name="object 8" descr=""/>
            <p:cNvSpPr/>
            <p:nvPr/>
          </p:nvSpPr>
          <p:spPr>
            <a:xfrm>
              <a:off x="620268" y="2077212"/>
              <a:ext cx="5341620" cy="2266315"/>
            </a:xfrm>
            <a:custGeom>
              <a:avLst/>
              <a:gdLst/>
              <a:ahLst/>
              <a:cxnLst/>
              <a:rect l="l" t="t" r="r" b="b"/>
              <a:pathLst>
                <a:path w="5341620" h="2266315">
                  <a:moveTo>
                    <a:pt x="5148707" y="0"/>
                  </a:moveTo>
                  <a:lnTo>
                    <a:pt x="192900" y="0"/>
                  </a:lnTo>
                  <a:lnTo>
                    <a:pt x="148668" y="5094"/>
                  </a:lnTo>
                  <a:lnTo>
                    <a:pt x="108065" y="19606"/>
                  </a:lnTo>
                  <a:lnTo>
                    <a:pt x="72249" y="42377"/>
                  </a:lnTo>
                  <a:lnTo>
                    <a:pt x="42376" y="72251"/>
                  </a:lnTo>
                  <a:lnTo>
                    <a:pt x="19605" y="108070"/>
                  </a:lnTo>
                  <a:lnTo>
                    <a:pt x="5094" y="148676"/>
                  </a:lnTo>
                  <a:lnTo>
                    <a:pt x="0" y="192912"/>
                  </a:lnTo>
                  <a:lnTo>
                    <a:pt x="0" y="2073275"/>
                  </a:lnTo>
                  <a:lnTo>
                    <a:pt x="5094" y="2117511"/>
                  </a:lnTo>
                  <a:lnTo>
                    <a:pt x="19605" y="2158117"/>
                  </a:lnTo>
                  <a:lnTo>
                    <a:pt x="42376" y="2193936"/>
                  </a:lnTo>
                  <a:lnTo>
                    <a:pt x="72249" y="2223810"/>
                  </a:lnTo>
                  <a:lnTo>
                    <a:pt x="108065" y="2246581"/>
                  </a:lnTo>
                  <a:lnTo>
                    <a:pt x="148668" y="2261093"/>
                  </a:lnTo>
                  <a:lnTo>
                    <a:pt x="192900" y="2266188"/>
                  </a:lnTo>
                  <a:lnTo>
                    <a:pt x="5148707" y="2266188"/>
                  </a:lnTo>
                  <a:lnTo>
                    <a:pt x="5192943" y="2261093"/>
                  </a:lnTo>
                  <a:lnTo>
                    <a:pt x="5233549" y="2246581"/>
                  </a:lnTo>
                  <a:lnTo>
                    <a:pt x="5269368" y="2223810"/>
                  </a:lnTo>
                  <a:lnTo>
                    <a:pt x="5299242" y="2193936"/>
                  </a:lnTo>
                  <a:lnTo>
                    <a:pt x="5322013" y="2158117"/>
                  </a:lnTo>
                  <a:lnTo>
                    <a:pt x="5336525" y="2117511"/>
                  </a:lnTo>
                  <a:lnTo>
                    <a:pt x="5341620" y="2073275"/>
                  </a:lnTo>
                  <a:lnTo>
                    <a:pt x="5341620" y="192912"/>
                  </a:lnTo>
                  <a:lnTo>
                    <a:pt x="5336525" y="148676"/>
                  </a:lnTo>
                  <a:lnTo>
                    <a:pt x="5322013" y="108070"/>
                  </a:lnTo>
                  <a:lnTo>
                    <a:pt x="5299242" y="72251"/>
                  </a:lnTo>
                  <a:lnTo>
                    <a:pt x="5269368" y="42377"/>
                  </a:lnTo>
                  <a:lnTo>
                    <a:pt x="5233549" y="19606"/>
                  </a:lnTo>
                  <a:lnTo>
                    <a:pt x="5192943" y="5094"/>
                  </a:lnTo>
                  <a:lnTo>
                    <a:pt x="51487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4024" y="1927860"/>
              <a:ext cx="4594860" cy="741045"/>
            </a:xfrm>
            <a:custGeom>
              <a:avLst/>
              <a:gdLst/>
              <a:ahLst/>
              <a:cxnLst/>
              <a:rect l="l" t="t" r="r" b="b"/>
              <a:pathLst>
                <a:path w="4594860" h="741044">
                  <a:moveTo>
                    <a:pt x="4313047" y="0"/>
                  </a:moveTo>
                  <a:lnTo>
                    <a:pt x="281774" y="0"/>
                  </a:lnTo>
                  <a:lnTo>
                    <a:pt x="236071" y="3686"/>
                  </a:lnTo>
                  <a:lnTo>
                    <a:pt x="192714" y="14361"/>
                  </a:lnTo>
                  <a:lnTo>
                    <a:pt x="152286" y="31443"/>
                  </a:lnTo>
                  <a:lnTo>
                    <a:pt x="115365" y="54355"/>
                  </a:lnTo>
                  <a:lnTo>
                    <a:pt x="82532" y="82518"/>
                  </a:lnTo>
                  <a:lnTo>
                    <a:pt x="54368" y="115351"/>
                  </a:lnTo>
                  <a:lnTo>
                    <a:pt x="31452" y="152276"/>
                  </a:lnTo>
                  <a:lnTo>
                    <a:pt x="14365" y="192714"/>
                  </a:lnTo>
                  <a:lnTo>
                    <a:pt x="3688" y="236086"/>
                  </a:lnTo>
                  <a:lnTo>
                    <a:pt x="0" y="281813"/>
                  </a:lnTo>
                  <a:lnTo>
                    <a:pt x="0" y="458850"/>
                  </a:lnTo>
                  <a:lnTo>
                    <a:pt x="3688" y="504577"/>
                  </a:lnTo>
                  <a:lnTo>
                    <a:pt x="14365" y="547949"/>
                  </a:lnTo>
                  <a:lnTo>
                    <a:pt x="31452" y="588387"/>
                  </a:lnTo>
                  <a:lnTo>
                    <a:pt x="54368" y="625312"/>
                  </a:lnTo>
                  <a:lnTo>
                    <a:pt x="82532" y="658145"/>
                  </a:lnTo>
                  <a:lnTo>
                    <a:pt x="115365" y="686307"/>
                  </a:lnTo>
                  <a:lnTo>
                    <a:pt x="152286" y="709220"/>
                  </a:lnTo>
                  <a:lnTo>
                    <a:pt x="192714" y="726302"/>
                  </a:lnTo>
                  <a:lnTo>
                    <a:pt x="236071" y="736977"/>
                  </a:lnTo>
                  <a:lnTo>
                    <a:pt x="281774" y="740663"/>
                  </a:lnTo>
                  <a:lnTo>
                    <a:pt x="4313047" y="740663"/>
                  </a:lnTo>
                  <a:lnTo>
                    <a:pt x="4358773" y="736977"/>
                  </a:lnTo>
                  <a:lnTo>
                    <a:pt x="4402145" y="726302"/>
                  </a:lnTo>
                  <a:lnTo>
                    <a:pt x="4442583" y="709220"/>
                  </a:lnTo>
                  <a:lnTo>
                    <a:pt x="4479508" y="686308"/>
                  </a:lnTo>
                  <a:lnTo>
                    <a:pt x="4512341" y="658145"/>
                  </a:lnTo>
                  <a:lnTo>
                    <a:pt x="4540504" y="625312"/>
                  </a:lnTo>
                  <a:lnTo>
                    <a:pt x="4563416" y="588387"/>
                  </a:lnTo>
                  <a:lnTo>
                    <a:pt x="4580498" y="547949"/>
                  </a:lnTo>
                  <a:lnTo>
                    <a:pt x="4591173" y="504577"/>
                  </a:lnTo>
                  <a:lnTo>
                    <a:pt x="4594860" y="458850"/>
                  </a:lnTo>
                  <a:lnTo>
                    <a:pt x="4594860" y="281813"/>
                  </a:lnTo>
                  <a:lnTo>
                    <a:pt x="4591173" y="236086"/>
                  </a:lnTo>
                  <a:lnTo>
                    <a:pt x="4580498" y="192714"/>
                  </a:lnTo>
                  <a:lnTo>
                    <a:pt x="4563416" y="152276"/>
                  </a:lnTo>
                  <a:lnTo>
                    <a:pt x="4540504" y="115351"/>
                  </a:lnTo>
                  <a:lnTo>
                    <a:pt x="4512341" y="82518"/>
                  </a:lnTo>
                  <a:lnTo>
                    <a:pt x="4479508" y="54356"/>
                  </a:lnTo>
                  <a:lnTo>
                    <a:pt x="4442583" y="31443"/>
                  </a:lnTo>
                  <a:lnTo>
                    <a:pt x="4402145" y="14361"/>
                  </a:lnTo>
                  <a:lnTo>
                    <a:pt x="4358773" y="3686"/>
                  </a:lnTo>
                  <a:lnTo>
                    <a:pt x="4313047" y="0"/>
                  </a:lnTo>
                  <a:close/>
                </a:path>
              </a:pathLst>
            </a:custGeom>
            <a:solidFill>
              <a:srgbClr val="116B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7781" y="1389125"/>
            <a:ext cx="4839970" cy="1090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d)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Xóa</a:t>
            </a:r>
            <a:r>
              <a:rPr dirty="0" sz="2800" spc="-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khỏi</a:t>
            </a:r>
            <a:r>
              <a:rPr dirty="0" sz="2800" spc="-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algn="ctr" marL="687070">
              <a:lnSpc>
                <a:spcPct val="100000"/>
              </a:lnSpc>
              <a:spcBef>
                <a:spcPts val="214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Xóa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4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ở vị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trí K trong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65164" y="1734311"/>
            <a:ext cx="5314315" cy="4520565"/>
          </a:xfrm>
          <a:custGeom>
            <a:avLst/>
            <a:gdLst/>
            <a:ahLst/>
            <a:cxnLst/>
            <a:rect l="l" t="t" r="r" b="b"/>
            <a:pathLst>
              <a:path w="5314315" h="4520565">
                <a:moveTo>
                  <a:pt x="4976621" y="0"/>
                </a:moveTo>
                <a:lnTo>
                  <a:pt x="337565" y="0"/>
                </a:lnTo>
                <a:lnTo>
                  <a:pt x="291759" y="3081"/>
                </a:lnTo>
                <a:lnTo>
                  <a:pt x="247826" y="12057"/>
                </a:lnTo>
                <a:lnTo>
                  <a:pt x="206168" y="26527"/>
                </a:lnTo>
                <a:lnTo>
                  <a:pt x="167188" y="46086"/>
                </a:lnTo>
                <a:lnTo>
                  <a:pt x="131288" y="70335"/>
                </a:lnTo>
                <a:lnTo>
                  <a:pt x="98869" y="98869"/>
                </a:lnTo>
                <a:lnTo>
                  <a:pt x="70335" y="131288"/>
                </a:lnTo>
                <a:lnTo>
                  <a:pt x="46086" y="167188"/>
                </a:lnTo>
                <a:lnTo>
                  <a:pt x="26527" y="206168"/>
                </a:lnTo>
                <a:lnTo>
                  <a:pt x="12057" y="247826"/>
                </a:lnTo>
                <a:lnTo>
                  <a:pt x="3081" y="291759"/>
                </a:lnTo>
                <a:lnTo>
                  <a:pt x="0" y="337565"/>
                </a:lnTo>
                <a:lnTo>
                  <a:pt x="0" y="4182618"/>
                </a:lnTo>
                <a:lnTo>
                  <a:pt x="3081" y="4228424"/>
                </a:lnTo>
                <a:lnTo>
                  <a:pt x="12057" y="4272357"/>
                </a:lnTo>
                <a:lnTo>
                  <a:pt x="26527" y="4314015"/>
                </a:lnTo>
                <a:lnTo>
                  <a:pt x="46086" y="4352995"/>
                </a:lnTo>
                <a:lnTo>
                  <a:pt x="70335" y="4388895"/>
                </a:lnTo>
                <a:lnTo>
                  <a:pt x="98869" y="4421314"/>
                </a:lnTo>
                <a:lnTo>
                  <a:pt x="131288" y="4449848"/>
                </a:lnTo>
                <a:lnTo>
                  <a:pt x="167188" y="4474097"/>
                </a:lnTo>
                <a:lnTo>
                  <a:pt x="206168" y="4493656"/>
                </a:lnTo>
                <a:lnTo>
                  <a:pt x="247826" y="4508126"/>
                </a:lnTo>
                <a:lnTo>
                  <a:pt x="291759" y="4517102"/>
                </a:lnTo>
                <a:lnTo>
                  <a:pt x="337565" y="4520184"/>
                </a:lnTo>
                <a:lnTo>
                  <a:pt x="4976621" y="4520184"/>
                </a:lnTo>
                <a:lnTo>
                  <a:pt x="5022428" y="4517102"/>
                </a:lnTo>
                <a:lnTo>
                  <a:pt x="5066361" y="4508126"/>
                </a:lnTo>
                <a:lnTo>
                  <a:pt x="5108019" y="4493656"/>
                </a:lnTo>
                <a:lnTo>
                  <a:pt x="5146999" y="4474097"/>
                </a:lnTo>
                <a:lnTo>
                  <a:pt x="5182899" y="4449848"/>
                </a:lnTo>
                <a:lnTo>
                  <a:pt x="5215318" y="4421314"/>
                </a:lnTo>
                <a:lnTo>
                  <a:pt x="5243852" y="4388895"/>
                </a:lnTo>
                <a:lnTo>
                  <a:pt x="5268101" y="4352995"/>
                </a:lnTo>
                <a:lnTo>
                  <a:pt x="5287660" y="4314015"/>
                </a:lnTo>
                <a:lnTo>
                  <a:pt x="5302130" y="4272357"/>
                </a:lnTo>
                <a:lnTo>
                  <a:pt x="5311106" y="4228424"/>
                </a:lnTo>
                <a:lnTo>
                  <a:pt x="5314188" y="4182618"/>
                </a:lnTo>
                <a:lnTo>
                  <a:pt x="5314188" y="337565"/>
                </a:lnTo>
                <a:lnTo>
                  <a:pt x="5311106" y="291759"/>
                </a:lnTo>
                <a:lnTo>
                  <a:pt x="5302130" y="247826"/>
                </a:lnTo>
                <a:lnTo>
                  <a:pt x="5287660" y="206168"/>
                </a:lnTo>
                <a:lnTo>
                  <a:pt x="5268101" y="167188"/>
                </a:lnTo>
                <a:lnTo>
                  <a:pt x="5243852" y="131288"/>
                </a:lnTo>
                <a:lnTo>
                  <a:pt x="5215318" y="98869"/>
                </a:lnTo>
                <a:lnTo>
                  <a:pt x="5182899" y="70335"/>
                </a:lnTo>
                <a:lnTo>
                  <a:pt x="5146999" y="46086"/>
                </a:lnTo>
                <a:lnTo>
                  <a:pt x="5108019" y="26527"/>
                </a:lnTo>
                <a:lnTo>
                  <a:pt x="5066361" y="12057"/>
                </a:lnTo>
                <a:lnTo>
                  <a:pt x="5022428" y="3081"/>
                </a:lnTo>
                <a:lnTo>
                  <a:pt x="4976621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477380" y="1901444"/>
            <a:ext cx="478980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7985" marR="883285" indent="-3752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18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54F"/>
                </a:solidFill>
                <a:latin typeface="Consolas"/>
                <a:cs typeface="Consolas"/>
              </a:rPr>
              <a:t>erase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800" spc="-4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8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onsolas"/>
                <a:cs typeface="Consolas"/>
              </a:rPr>
              <a:t>k){ </a:t>
            </a:r>
            <a:r>
              <a:rPr dirty="0" sz="18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8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54F"/>
                </a:solidFill>
                <a:latin typeface="Consolas"/>
                <a:cs typeface="Consolas"/>
              </a:rPr>
              <a:t>size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(*head);</a:t>
            </a:r>
            <a:endParaRPr sz="1800">
              <a:latin typeface="Consolas"/>
              <a:cs typeface="Consolas"/>
            </a:endParaRPr>
          </a:p>
          <a:p>
            <a:pPr algn="just" marL="387985" marR="1134745">
              <a:lnSpc>
                <a:spcPct val="100000"/>
              </a:lnSpc>
            </a:pPr>
            <a:r>
              <a:rPr dirty="0" sz="18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dirty="0" sz="18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||</a:t>
            </a:r>
            <a:r>
              <a:rPr dirty="0" sz="18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dirty="0" sz="18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n)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dirty="0" sz="18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1)</a:t>
            </a:r>
            <a:r>
              <a:rPr dirty="0" sz="18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54F"/>
                </a:solidFill>
                <a:latin typeface="Consolas"/>
                <a:cs typeface="Consolas"/>
              </a:rPr>
              <a:t>popFront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(head); </a:t>
            </a:r>
            <a:r>
              <a:rPr dirty="0" sz="1800" spc="-10">
                <a:solidFill>
                  <a:srgbClr val="E968A9"/>
                </a:solidFill>
                <a:latin typeface="Consolas"/>
                <a:cs typeface="Consolas"/>
              </a:rPr>
              <a:t>else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3905" marR="1510030">
              <a:lnSpc>
                <a:spcPct val="100000"/>
              </a:lnSpc>
            </a:pPr>
            <a:r>
              <a:rPr dirty="0" sz="18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8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*truoc</a:t>
            </a:r>
            <a:r>
              <a:rPr dirty="0" sz="18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*head; </a:t>
            </a:r>
            <a:r>
              <a:rPr dirty="0" sz="18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8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*sau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*head;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for(int</a:t>
            </a:r>
            <a:r>
              <a:rPr dirty="0" sz="18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8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&lt;=</a:t>
            </a:r>
            <a:r>
              <a:rPr dirty="0" sz="18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8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i++){</a:t>
            </a:r>
            <a:endParaRPr sz="1800">
              <a:latin typeface="Consolas"/>
              <a:cs typeface="Consolas"/>
            </a:endParaRPr>
          </a:p>
          <a:p>
            <a:pPr marL="114046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sau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truoc;</a:t>
            </a:r>
            <a:endParaRPr sz="1800">
              <a:latin typeface="Consolas"/>
              <a:cs typeface="Consolas"/>
            </a:endParaRPr>
          </a:p>
          <a:p>
            <a:pPr marL="114046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truoc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truoc-&gt;next;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763905" marR="1007744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sau-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18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truoc-&gt;next; </a:t>
            </a:r>
            <a:r>
              <a:rPr dirty="0" sz="1800" spc="-10">
                <a:solidFill>
                  <a:srgbClr val="FFF54F"/>
                </a:solidFill>
                <a:latin typeface="Consolas"/>
                <a:cs typeface="Consolas"/>
              </a:rPr>
              <a:t>free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(truoc);</a:t>
            </a:r>
            <a:endParaRPr sz="1800">
              <a:latin typeface="Consolas"/>
              <a:cs typeface="Consolas"/>
            </a:endParaRPr>
          </a:p>
          <a:p>
            <a:pPr marL="38798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954024" y="2945892"/>
            <a:ext cx="4674235" cy="1015365"/>
          </a:xfrm>
          <a:prstGeom prst="rect">
            <a:avLst/>
          </a:prstGeom>
          <a:solidFill>
            <a:srgbClr val="FB6D51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 marL="261620" marR="257175" indent="-1270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latin typeface="Roboto Bk"/>
                <a:cs typeface="Roboto Bk"/>
              </a:rPr>
              <a:t>Chú</a:t>
            </a:r>
            <a:r>
              <a:rPr dirty="0" sz="2000" spc="-10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ý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:</a:t>
            </a:r>
            <a:r>
              <a:rPr dirty="0" sz="2000" spc="-8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Nếu</a:t>
            </a:r>
            <a:r>
              <a:rPr dirty="0" sz="2000" spc="-8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vị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spc="-35" b="1">
                <a:latin typeface="Roboto Bk"/>
                <a:cs typeface="Roboto Bk"/>
              </a:rPr>
              <a:t>trí</a:t>
            </a:r>
            <a:r>
              <a:rPr dirty="0" sz="2000" spc="-9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không</a:t>
            </a:r>
            <a:r>
              <a:rPr dirty="0" sz="2000" spc="-9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hợp</a:t>
            </a:r>
            <a:r>
              <a:rPr dirty="0" sz="2000" spc="-7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lệ</a:t>
            </a:r>
            <a:r>
              <a:rPr dirty="0" sz="2000" spc="-80" b="1">
                <a:latin typeface="Roboto Bk"/>
                <a:cs typeface="Roboto Bk"/>
              </a:rPr>
              <a:t> </a:t>
            </a:r>
            <a:r>
              <a:rPr dirty="0" sz="2000" spc="-35" b="1">
                <a:latin typeface="Roboto Bk"/>
                <a:cs typeface="Roboto Bk"/>
              </a:rPr>
              <a:t>thì</a:t>
            </a:r>
            <a:r>
              <a:rPr dirty="0" sz="2000" spc="-8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ta </a:t>
            </a:r>
            <a:r>
              <a:rPr dirty="0" sz="2000" spc="-10" b="1">
                <a:latin typeface="Roboto Bk"/>
                <a:cs typeface="Roboto Bk"/>
              </a:rPr>
              <a:t>không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thực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spc="-60" b="1">
                <a:latin typeface="Roboto Bk"/>
                <a:cs typeface="Roboto Bk"/>
              </a:rPr>
              <a:t>hiện,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nếu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vị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35" b="1">
                <a:latin typeface="Roboto Bk"/>
                <a:cs typeface="Roboto Bk"/>
              </a:rPr>
              <a:t>trí</a:t>
            </a:r>
            <a:r>
              <a:rPr dirty="0" sz="2000" spc="-7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=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1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40" b="1">
                <a:latin typeface="Roboto Bk"/>
                <a:cs typeface="Roboto Bk"/>
              </a:rPr>
              <a:t>thì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ta </a:t>
            </a:r>
            <a:r>
              <a:rPr dirty="0" sz="2000" b="1">
                <a:latin typeface="Roboto Bk"/>
                <a:cs typeface="Roboto Bk"/>
              </a:rPr>
              <a:t>gọi</a:t>
            </a:r>
            <a:r>
              <a:rPr dirty="0" sz="2000" spc="-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hàm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popFront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để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xóa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đầu.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37160" y="1912620"/>
            <a:ext cx="5751830" cy="4806950"/>
            <a:chOff x="137160" y="1912620"/>
            <a:chExt cx="5751830" cy="4806950"/>
          </a:xfrm>
        </p:grpSpPr>
        <p:sp>
          <p:nvSpPr>
            <p:cNvPr id="6" name="object 6" descr=""/>
            <p:cNvSpPr/>
            <p:nvPr/>
          </p:nvSpPr>
          <p:spPr>
            <a:xfrm>
              <a:off x="137160" y="6236208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4">
                  <a:moveTo>
                    <a:pt x="241554" y="0"/>
                  </a:moveTo>
                  <a:lnTo>
                    <a:pt x="192874" y="4907"/>
                  </a:lnTo>
                  <a:lnTo>
                    <a:pt x="147532" y="18983"/>
                  </a:lnTo>
                  <a:lnTo>
                    <a:pt x="106501" y="41255"/>
                  </a:lnTo>
                  <a:lnTo>
                    <a:pt x="70751" y="70751"/>
                  </a:lnTo>
                  <a:lnTo>
                    <a:pt x="41255" y="106501"/>
                  </a:lnTo>
                  <a:lnTo>
                    <a:pt x="18983" y="147532"/>
                  </a:lnTo>
                  <a:lnTo>
                    <a:pt x="4907" y="192874"/>
                  </a:lnTo>
                  <a:lnTo>
                    <a:pt x="0" y="241553"/>
                  </a:lnTo>
                  <a:lnTo>
                    <a:pt x="4907" y="290233"/>
                  </a:lnTo>
                  <a:lnTo>
                    <a:pt x="18983" y="335575"/>
                  </a:lnTo>
                  <a:lnTo>
                    <a:pt x="41255" y="376606"/>
                  </a:lnTo>
                  <a:lnTo>
                    <a:pt x="70751" y="412356"/>
                  </a:lnTo>
                  <a:lnTo>
                    <a:pt x="106501" y="441852"/>
                  </a:lnTo>
                  <a:lnTo>
                    <a:pt x="147532" y="464124"/>
                  </a:lnTo>
                  <a:lnTo>
                    <a:pt x="192874" y="478200"/>
                  </a:lnTo>
                  <a:lnTo>
                    <a:pt x="241554" y="483107"/>
                  </a:lnTo>
                  <a:lnTo>
                    <a:pt x="290233" y="478200"/>
                  </a:lnTo>
                  <a:lnTo>
                    <a:pt x="335575" y="464124"/>
                  </a:lnTo>
                  <a:lnTo>
                    <a:pt x="376606" y="441852"/>
                  </a:lnTo>
                  <a:lnTo>
                    <a:pt x="412356" y="412356"/>
                  </a:lnTo>
                  <a:lnTo>
                    <a:pt x="441852" y="376606"/>
                  </a:lnTo>
                  <a:lnTo>
                    <a:pt x="464124" y="335575"/>
                  </a:lnTo>
                  <a:lnTo>
                    <a:pt x="478200" y="290233"/>
                  </a:lnTo>
                  <a:lnTo>
                    <a:pt x="483108" y="241553"/>
                  </a:lnTo>
                  <a:lnTo>
                    <a:pt x="478200" y="192874"/>
                  </a:lnTo>
                  <a:lnTo>
                    <a:pt x="464124" y="147532"/>
                  </a:lnTo>
                  <a:lnTo>
                    <a:pt x="441852" y="106501"/>
                  </a:lnTo>
                  <a:lnTo>
                    <a:pt x="412356" y="70751"/>
                  </a:lnTo>
                  <a:lnTo>
                    <a:pt x="376606" y="41255"/>
                  </a:lnTo>
                  <a:lnTo>
                    <a:pt x="335575" y="18983"/>
                  </a:lnTo>
                  <a:lnTo>
                    <a:pt x="290233" y="4907"/>
                  </a:lnTo>
                  <a:lnTo>
                    <a:pt x="241554" y="0"/>
                  </a:lnTo>
                  <a:close/>
                </a:path>
              </a:pathLst>
            </a:custGeom>
            <a:solidFill>
              <a:srgbClr val="1774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2439" y="1912620"/>
              <a:ext cx="5416550" cy="4287520"/>
            </a:xfrm>
            <a:custGeom>
              <a:avLst/>
              <a:gdLst/>
              <a:ahLst/>
              <a:cxnLst/>
              <a:rect l="l" t="t" r="r" b="b"/>
              <a:pathLst>
                <a:path w="5416550" h="4287520">
                  <a:moveTo>
                    <a:pt x="5096129" y="0"/>
                  </a:moveTo>
                  <a:lnTo>
                    <a:pt x="320154" y="0"/>
                  </a:lnTo>
                  <a:lnTo>
                    <a:pt x="272845" y="3472"/>
                  </a:lnTo>
                  <a:lnTo>
                    <a:pt x="227692" y="13558"/>
                  </a:lnTo>
                  <a:lnTo>
                    <a:pt x="185188" y="29763"/>
                  </a:lnTo>
                  <a:lnTo>
                    <a:pt x="145829" y="51590"/>
                  </a:lnTo>
                  <a:lnTo>
                    <a:pt x="110112" y="78544"/>
                  </a:lnTo>
                  <a:lnTo>
                    <a:pt x="78530" y="110129"/>
                  </a:lnTo>
                  <a:lnTo>
                    <a:pt x="51580" y="145850"/>
                  </a:lnTo>
                  <a:lnTo>
                    <a:pt x="29757" y="185209"/>
                  </a:lnTo>
                  <a:lnTo>
                    <a:pt x="13555" y="227712"/>
                  </a:lnTo>
                  <a:lnTo>
                    <a:pt x="3471" y="272863"/>
                  </a:lnTo>
                  <a:lnTo>
                    <a:pt x="0" y="320166"/>
                  </a:lnTo>
                  <a:lnTo>
                    <a:pt x="0" y="3966857"/>
                  </a:lnTo>
                  <a:lnTo>
                    <a:pt x="3471" y="4014166"/>
                  </a:lnTo>
                  <a:lnTo>
                    <a:pt x="13555" y="4059319"/>
                  </a:lnTo>
                  <a:lnTo>
                    <a:pt x="29757" y="4101823"/>
                  </a:lnTo>
                  <a:lnTo>
                    <a:pt x="51580" y="4141182"/>
                  </a:lnTo>
                  <a:lnTo>
                    <a:pt x="78530" y="4176899"/>
                  </a:lnTo>
                  <a:lnTo>
                    <a:pt x="110112" y="4208481"/>
                  </a:lnTo>
                  <a:lnTo>
                    <a:pt x="145829" y="4235431"/>
                  </a:lnTo>
                  <a:lnTo>
                    <a:pt x="185188" y="4257254"/>
                  </a:lnTo>
                  <a:lnTo>
                    <a:pt x="227692" y="4273456"/>
                  </a:lnTo>
                  <a:lnTo>
                    <a:pt x="272845" y="4283540"/>
                  </a:lnTo>
                  <a:lnTo>
                    <a:pt x="320154" y="4287011"/>
                  </a:lnTo>
                  <a:lnTo>
                    <a:pt x="5096129" y="4287011"/>
                  </a:lnTo>
                  <a:lnTo>
                    <a:pt x="5143432" y="4283540"/>
                  </a:lnTo>
                  <a:lnTo>
                    <a:pt x="5188583" y="4273456"/>
                  </a:lnTo>
                  <a:lnTo>
                    <a:pt x="5231086" y="4257254"/>
                  </a:lnTo>
                  <a:lnTo>
                    <a:pt x="5270445" y="4235431"/>
                  </a:lnTo>
                  <a:lnTo>
                    <a:pt x="5306166" y="4208481"/>
                  </a:lnTo>
                  <a:lnTo>
                    <a:pt x="5337751" y="4176899"/>
                  </a:lnTo>
                  <a:lnTo>
                    <a:pt x="5364705" y="4141182"/>
                  </a:lnTo>
                  <a:lnTo>
                    <a:pt x="5386532" y="4101823"/>
                  </a:lnTo>
                  <a:lnTo>
                    <a:pt x="5402737" y="4059319"/>
                  </a:lnTo>
                  <a:lnTo>
                    <a:pt x="5412823" y="4014166"/>
                  </a:lnTo>
                  <a:lnTo>
                    <a:pt x="5416296" y="3966857"/>
                  </a:lnTo>
                  <a:lnTo>
                    <a:pt x="5416296" y="320166"/>
                  </a:lnTo>
                  <a:lnTo>
                    <a:pt x="5412823" y="272863"/>
                  </a:lnTo>
                  <a:lnTo>
                    <a:pt x="5402737" y="227712"/>
                  </a:lnTo>
                  <a:lnTo>
                    <a:pt x="5386532" y="185209"/>
                  </a:lnTo>
                  <a:lnTo>
                    <a:pt x="5364705" y="145850"/>
                  </a:lnTo>
                  <a:lnTo>
                    <a:pt x="5337751" y="110129"/>
                  </a:lnTo>
                  <a:lnTo>
                    <a:pt x="5306166" y="78544"/>
                  </a:lnTo>
                  <a:lnTo>
                    <a:pt x="5270445" y="51590"/>
                  </a:lnTo>
                  <a:lnTo>
                    <a:pt x="5231086" y="29763"/>
                  </a:lnTo>
                  <a:lnTo>
                    <a:pt x="5188583" y="13558"/>
                  </a:lnTo>
                  <a:lnTo>
                    <a:pt x="5143432" y="3472"/>
                  </a:lnTo>
                  <a:lnTo>
                    <a:pt x="5096129" y="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6207252" y="1912620"/>
            <a:ext cx="5415280" cy="4287520"/>
          </a:xfrm>
          <a:custGeom>
            <a:avLst/>
            <a:gdLst/>
            <a:ahLst/>
            <a:cxnLst/>
            <a:rect l="l" t="t" r="r" b="b"/>
            <a:pathLst>
              <a:path w="5415280" h="4287520">
                <a:moveTo>
                  <a:pt x="5094605" y="0"/>
                </a:moveTo>
                <a:lnTo>
                  <a:pt x="320167" y="0"/>
                </a:lnTo>
                <a:lnTo>
                  <a:pt x="272863" y="3472"/>
                </a:lnTo>
                <a:lnTo>
                  <a:pt x="227712" y="13558"/>
                </a:lnTo>
                <a:lnTo>
                  <a:pt x="185209" y="29763"/>
                </a:lnTo>
                <a:lnTo>
                  <a:pt x="145850" y="51590"/>
                </a:lnTo>
                <a:lnTo>
                  <a:pt x="110129" y="78544"/>
                </a:lnTo>
                <a:lnTo>
                  <a:pt x="78544" y="110129"/>
                </a:lnTo>
                <a:lnTo>
                  <a:pt x="51590" y="145850"/>
                </a:lnTo>
                <a:lnTo>
                  <a:pt x="29763" y="185209"/>
                </a:lnTo>
                <a:lnTo>
                  <a:pt x="13558" y="227712"/>
                </a:lnTo>
                <a:lnTo>
                  <a:pt x="3472" y="272863"/>
                </a:lnTo>
                <a:lnTo>
                  <a:pt x="0" y="320166"/>
                </a:lnTo>
                <a:lnTo>
                  <a:pt x="0" y="3966857"/>
                </a:lnTo>
                <a:lnTo>
                  <a:pt x="3472" y="4014166"/>
                </a:lnTo>
                <a:lnTo>
                  <a:pt x="13558" y="4059319"/>
                </a:lnTo>
                <a:lnTo>
                  <a:pt x="29763" y="4101823"/>
                </a:lnTo>
                <a:lnTo>
                  <a:pt x="51590" y="4141182"/>
                </a:lnTo>
                <a:lnTo>
                  <a:pt x="78544" y="4176899"/>
                </a:lnTo>
                <a:lnTo>
                  <a:pt x="110129" y="4208481"/>
                </a:lnTo>
                <a:lnTo>
                  <a:pt x="145850" y="4235431"/>
                </a:lnTo>
                <a:lnTo>
                  <a:pt x="185209" y="4257254"/>
                </a:lnTo>
                <a:lnTo>
                  <a:pt x="227712" y="4273456"/>
                </a:lnTo>
                <a:lnTo>
                  <a:pt x="272863" y="4283540"/>
                </a:lnTo>
                <a:lnTo>
                  <a:pt x="320167" y="4287011"/>
                </a:lnTo>
                <a:lnTo>
                  <a:pt x="5094605" y="4287011"/>
                </a:lnTo>
                <a:lnTo>
                  <a:pt x="5141908" y="4283540"/>
                </a:lnTo>
                <a:lnTo>
                  <a:pt x="5187059" y="4273456"/>
                </a:lnTo>
                <a:lnTo>
                  <a:pt x="5229562" y="4257254"/>
                </a:lnTo>
                <a:lnTo>
                  <a:pt x="5268921" y="4235431"/>
                </a:lnTo>
                <a:lnTo>
                  <a:pt x="5304642" y="4208481"/>
                </a:lnTo>
                <a:lnTo>
                  <a:pt x="5336227" y="4176899"/>
                </a:lnTo>
                <a:lnTo>
                  <a:pt x="5363181" y="4141182"/>
                </a:lnTo>
                <a:lnTo>
                  <a:pt x="5385008" y="4101823"/>
                </a:lnTo>
                <a:lnTo>
                  <a:pt x="5401213" y="4059319"/>
                </a:lnTo>
                <a:lnTo>
                  <a:pt x="5411299" y="4014166"/>
                </a:lnTo>
                <a:lnTo>
                  <a:pt x="5414772" y="3966857"/>
                </a:lnTo>
                <a:lnTo>
                  <a:pt x="5414772" y="320166"/>
                </a:lnTo>
                <a:lnTo>
                  <a:pt x="5411299" y="272863"/>
                </a:lnTo>
                <a:lnTo>
                  <a:pt x="5401213" y="227712"/>
                </a:lnTo>
                <a:lnTo>
                  <a:pt x="5385008" y="185209"/>
                </a:lnTo>
                <a:lnTo>
                  <a:pt x="5363181" y="145850"/>
                </a:lnTo>
                <a:lnTo>
                  <a:pt x="5336227" y="110129"/>
                </a:lnTo>
                <a:lnTo>
                  <a:pt x="5304642" y="78544"/>
                </a:lnTo>
                <a:lnTo>
                  <a:pt x="5268921" y="51590"/>
                </a:lnTo>
                <a:lnTo>
                  <a:pt x="5229562" y="29763"/>
                </a:lnTo>
                <a:lnTo>
                  <a:pt x="5187059" y="13558"/>
                </a:lnTo>
                <a:lnTo>
                  <a:pt x="5141908" y="3472"/>
                </a:lnTo>
                <a:lnTo>
                  <a:pt x="5094605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e)</a:t>
            </a:r>
            <a:r>
              <a:rPr dirty="0" spc="-10"/>
              <a:t> </a:t>
            </a:r>
            <a:r>
              <a:rPr dirty="0"/>
              <a:t>Các</a:t>
            </a:r>
            <a:r>
              <a:rPr dirty="0" spc="-5"/>
              <a:t> </a:t>
            </a:r>
            <a:r>
              <a:rPr dirty="0"/>
              <a:t>thao</a:t>
            </a:r>
            <a:r>
              <a:rPr dirty="0" spc="-10"/>
              <a:t> </a:t>
            </a:r>
            <a:r>
              <a:rPr dirty="0"/>
              <a:t>tác</a:t>
            </a:r>
            <a:r>
              <a:rPr dirty="0" spc="-10"/>
              <a:t> </a:t>
            </a:r>
            <a:r>
              <a:rPr dirty="0"/>
              <a:t>tìm </a:t>
            </a:r>
            <a:r>
              <a:rPr dirty="0" spc="-10"/>
              <a:t>kiếm:</a:t>
            </a:r>
          </a:p>
          <a:p>
            <a:pPr algn="ctr" marL="95250">
              <a:lnSpc>
                <a:spcPct val="100000"/>
              </a:lnSpc>
              <a:spcBef>
                <a:spcPts val="2250"/>
              </a:spcBef>
            </a:pPr>
            <a:r>
              <a:rPr dirty="0" sz="2400">
                <a:solidFill>
                  <a:srgbClr val="FFF54F"/>
                </a:solidFill>
              </a:rPr>
              <a:t>Tìm</a:t>
            </a:r>
            <a:r>
              <a:rPr dirty="0" sz="2400" spc="25">
                <a:solidFill>
                  <a:srgbClr val="FFF54F"/>
                </a:solidFill>
              </a:rPr>
              <a:t> </a:t>
            </a:r>
            <a:r>
              <a:rPr dirty="0" sz="2400">
                <a:solidFill>
                  <a:srgbClr val="FFF54F"/>
                </a:solidFill>
              </a:rPr>
              <a:t>node</a:t>
            </a:r>
            <a:r>
              <a:rPr dirty="0" sz="2400" spc="35">
                <a:solidFill>
                  <a:srgbClr val="FFF54F"/>
                </a:solidFill>
              </a:rPr>
              <a:t> </a:t>
            </a:r>
            <a:r>
              <a:rPr dirty="0" sz="2400">
                <a:solidFill>
                  <a:srgbClr val="FFF54F"/>
                </a:solidFill>
              </a:rPr>
              <a:t>thứ</a:t>
            </a:r>
            <a:r>
              <a:rPr dirty="0" sz="2400" spc="30">
                <a:solidFill>
                  <a:srgbClr val="FFF54F"/>
                </a:solidFill>
              </a:rPr>
              <a:t> </a:t>
            </a:r>
            <a:r>
              <a:rPr dirty="0" sz="2400">
                <a:solidFill>
                  <a:srgbClr val="FFF54F"/>
                </a:solidFill>
              </a:rPr>
              <a:t>K</a:t>
            </a:r>
            <a:r>
              <a:rPr dirty="0" sz="2400" spc="25">
                <a:solidFill>
                  <a:srgbClr val="FFF54F"/>
                </a:solidFill>
              </a:rPr>
              <a:t> </a:t>
            </a:r>
            <a:r>
              <a:rPr dirty="0" sz="2400">
                <a:solidFill>
                  <a:srgbClr val="FFF54F"/>
                </a:solidFill>
              </a:rPr>
              <a:t>trong</a:t>
            </a:r>
            <a:r>
              <a:rPr dirty="0" sz="2400" spc="40">
                <a:solidFill>
                  <a:srgbClr val="FFF54F"/>
                </a:solidFill>
              </a:rPr>
              <a:t> </a:t>
            </a:r>
            <a:r>
              <a:rPr dirty="0" sz="2400" spc="-20">
                <a:solidFill>
                  <a:srgbClr val="FFF54F"/>
                </a:solidFill>
              </a:rPr>
              <a:t>DSLK</a:t>
            </a:r>
            <a:endParaRPr sz="2400"/>
          </a:p>
          <a:p>
            <a:pPr marL="511809" marR="881380" indent="-375285">
              <a:lnSpc>
                <a:spcPct val="100000"/>
              </a:lnSpc>
              <a:spcBef>
                <a:spcPts val="900"/>
              </a:spcBef>
            </a:pPr>
            <a:r>
              <a:rPr dirty="0" sz="1800" b="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1800" spc="-45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54F"/>
                </a:solidFill>
                <a:latin typeface="Consolas"/>
                <a:cs typeface="Consolas"/>
              </a:rPr>
              <a:t>kthNode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1800" b="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800" spc="-30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*head,</a:t>
            </a:r>
            <a:r>
              <a:rPr dirty="0" sz="1800" spc="-3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800" spc="-30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pos){ </a:t>
            </a:r>
            <a:r>
              <a:rPr dirty="0" sz="1800" b="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800" spc="-15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z="1800" spc="-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 b="0">
                <a:solidFill>
                  <a:srgbClr val="FFF54F"/>
                </a:solidFill>
                <a:latin typeface="Consolas"/>
                <a:cs typeface="Consolas"/>
              </a:rPr>
              <a:t>size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(head);</a:t>
            </a:r>
            <a:endParaRPr sz="1800">
              <a:latin typeface="Consolas"/>
              <a:cs typeface="Consolas"/>
            </a:endParaRPr>
          </a:p>
          <a:p>
            <a:pPr marL="511809">
              <a:lnSpc>
                <a:spcPct val="100000"/>
              </a:lnSpc>
              <a:spcBef>
                <a:spcPts val="5"/>
              </a:spcBef>
            </a:pPr>
            <a:r>
              <a:rPr dirty="0" sz="1800" b="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(pos</a:t>
            </a:r>
            <a:r>
              <a:rPr dirty="0" sz="1800" spc="-3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dirty="0" sz="1800" spc="-2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||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pos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dirty="0" sz="1800" spc="-2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25" b="0">
                <a:solidFill>
                  <a:srgbClr val="FFFFFF"/>
                </a:solidFill>
                <a:latin typeface="Consolas"/>
                <a:cs typeface="Consolas"/>
              </a:rPr>
              <a:t>n){</a:t>
            </a:r>
            <a:endParaRPr sz="1800">
              <a:latin typeface="Consolas"/>
              <a:cs typeface="Consolas"/>
            </a:endParaRPr>
          </a:p>
          <a:p>
            <a:pPr marL="1013460" marR="5080">
              <a:lnSpc>
                <a:spcPct val="100000"/>
              </a:lnSpc>
            </a:pP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printf("Vi</a:t>
            </a:r>
            <a:r>
              <a:rPr dirty="0" sz="1800" spc="-3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tri</a:t>
            </a:r>
            <a:r>
              <a:rPr dirty="0" sz="1800" spc="-3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khong</a:t>
            </a:r>
            <a:r>
              <a:rPr dirty="0" sz="1800" spc="-2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hop</a:t>
            </a:r>
            <a:r>
              <a:rPr dirty="0" sz="1800" spc="-2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le</a:t>
            </a:r>
            <a:r>
              <a:rPr dirty="0" sz="1800" spc="-2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!\n"); </a:t>
            </a:r>
            <a:r>
              <a:rPr dirty="0" sz="1800" spc="-10" b="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11809">
              <a:lnSpc>
                <a:spcPct val="100000"/>
              </a:lnSpc>
            </a:pPr>
            <a:r>
              <a:rPr dirty="0" sz="1800" spc="-50" b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1809">
              <a:lnSpc>
                <a:spcPct val="100000"/>
              </a:lnSpc>
            </a:pPr>
            <a:r>
              <a:rPr dirty="0" sz="1800" b="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800" spc="-10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*temp</a:t>
            </a:r>
            <a:r>
              <a:rPr dirty="0" sz="1800" spc="-2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20" b="0">
                <a:solidFill>
                  <a:srgbClr val="FFFFFF"/>
                </a:solidFill>
                <a:latin typeface="Consolas"/>
                <a:cs typeface="Consolas"/>
              </a:rPr>
              <a:t> head;</a:t>
            </a:r>
            <a:endParaRPr sz="1800">
              <a:latin typeface="Consolas"/>
              <a:cs typeface="Consolas"/>
            </a:endParaRPr>
          </a:p>
          <a:p>
            <a:pPr marL="511809">
              <a:lnSpc>
                <a:spcPct val="100000"/>
              </a:lnSpc>
            </a:pP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for(int</a:t>
            </a:r>
            <a:r>
              <a:rPr dirty="0" sz="1800" spc="-3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800" spc="-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2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800" spc="-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800" spc="-1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&lt;=</a:t>
            </a:r>
            <a:r>
              <a:rPr dirty="0" sz="1800" spc="-2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pos</a:t>
            </a:r>
            <a:r>
              <a:rPr dirty="0" sz="1800" spc="-1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800" spc="-1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i++){</a:t>
            </a:r>
            <a:endParaRPr sz="1800">
              <a:latin typeface="Consolas"/>
              <a:cs typeface="Consolas"/>
            </a:endParaRPr>
          </a:p>
          <a:p>
            <a:pPr marL="1013460">
              <a:lnSpc>
                <a:spcPct val="100000"/>
              </a:lnSpc>
            </a:pP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temp</a:t>
            </a:r>
            <a:r>
              <a:rPr dirty="0" sz="1800" spc="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800" spc="-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temp-&gt;next;</a:t>
            </a:r>
            <a:endParaRPr sz="1800">
              <a:latin typeface="Consolas"/>
              <a:cs typeface="Consolas"/>
            </a:endParaRPr>
          </a:p>
          <a:p>
            <a:pPr marL="511809">
              <a:lnSpc>
                <a:spcPct val="100000"/>
              </a:lnSpc>
            </a:pPr>
            <a:r>
              <a:rPr dirty="0" sz="1800" spc="-50" b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1809">
              <a:lnSpc>
                <a:spcPct val="100000"/>
              </a:lnSpc>
            </a:pP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printf("%d</a:t>
            </a:r>
            <a:r>
              <a:rPr dirty="0" sz="1800" spc="-2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b="0">
                <a:solidFill>
                  <a:srgbClr val="FFFFFF"/>
                </a:solidFill>
                <a:latin typeface="Consolas"/>
                <a:cs typeface="Consolas"/>
              </a:rPr>
              <a:t>",</a:t>
            </a:r>
            <a:r>
              <a:rPr dirty="0" sz="1800" spc="-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 b="0">
                <a:solidFill>
                  <a:srgbClr val="FFFFFF"/>
                </a:solidFill>
                <a:latin typeface="Consolas"/>
                <a:cs typeface="Consolas"/>
              </a:rPr>
              <a:t>temp-&gt;data);</a:t>
            </a:r>
            <a:endParaRPr sz="180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</a:pPr>
            <a:r>
              <a:rPr dirty="0" sz="1800" spc="-50" b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6346952" y="2035555"/>
            <a:ext cx="4775200" cy="326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4814" marR="417830" indent="-11036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Tìm node</a:t>
            </a:r>
            <a:r>
              <a:rPr dirty="0" sz="2400" spc="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có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giá</a:t>
            </a:r>
            <a:r>
              <a:rPr dirty="0" sz="24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trị</a:t>
            </a:r>
            <a:r>
              <a:rPr dirty="0" sz="2400" spc="-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lớn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nhất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trong</a:t>
            </a:r>
            <a:r>
              <a:rPr dirty="0" sz="24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  <a:p>
            <a:pPr marL="433070" marR="1259840" indent="-421005">
              <a:lnSpc>
                <a:spcPct val="100000"/>
              </a:lnSpc>
              <a:spcBef>
                <a:spcPts val="55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maxNode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*head){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res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1e9;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while(head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res =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fmax(res,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head-&gt;data);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printf("%d\n",</a:t>
            </a:r>
            <a:r>
              <a:rPr dirty="0" sz="2000" spc="-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res);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56241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2110739" y="1848611"/>
            <a:ext cx="8091170" cy="4451985"/>
          </a:xfrm>
          <a:custGeom>
            <a:avLst/>
            <a:gdLst/>
            <a:ahLst/>
            <a:cxnLst/>
            <a:rect l="l" t="t" r="r" b="b"/>
            <a:pathLst>
              <a:path w="8091170" h="4451985">
                <a:moveTo>
                  <a:pt x="7758430" y="0"/>
                </a:moveTo>
                <a:lnTo>
                  <a:pt x="332486" y="0"/>
                </a:lnTo>
                <a:lnTo>
                  <a:pt x="283350" y="3604"/>
                </a:lnTo>
                <a:lnTo>
                  <a:pt x="236454" y="14075"/>
                </a:lnTo>
                <a:lnTo>
                  <a:pt x="192311" y="30899"/>
                </a:lnTo>
                <a:lnTo>
                  <a:pt x="151437" y="53561"/>
                </a:lnTo>
                <a:lnTo>
                  <a:pt x="114344" y="81548"/>
                </a:lnTo>
                <a:lnTo>
                  <a:pt x="81548" y="114344"/>
                </a:lnTo>
                <a:lnTo>
                  <a:pt x="53561" y="151437"/>
                </a:lnTo>
                <a:lnTo>
                  <a:pt x="30899" y="192311"/>
                </a:lnTo>
                <a:lnTo>
                  <a:pt x="14075" y="236454"/>
                </a:lnTo>
                <a:lnTo>
                  <a:pt x="3604" y="283350"/>
                </a:lnTo>
                <a:lnTo>
                  <a:pt x="0" y="332486"/>
                </a:lnTo>
                <a:lnTo>
                  <a:pt x="0" y="4119156"/>
                </a:lnTo>
                <a:lnTo>
                  <a:pt x="3604" y="4168282"/>
                </a:lnTo>
                <a:lnTo>
                  <a:pt x="14075" y="4215170"/>
                </a:lnTo>
                <a:lnTo>
                  <a:pt x="30899" y="4259306"/>
                </a:lnTo>
                <a:lnTo>
                  <a:pt x="53561" y="4300176"/>
                </a:lnTo>
                <a:lnTo>
                  <a:pt x="81548" y="4337265"/>
                </a:lnTo>
                <a:lnTo>
                  <a:pt x="114344" y="4370059"/>
                </a:lnTo>
                <a:lnTo>
                  <a:pt x="151437" y="4398044"/>
                </a:lnTo>
                <a:lnTo>
                  <a:pt x="192311" y="4420705"/>
                </a:lnTo>
                <a:lnTo>
                  <a:pt x="236454" y="4437528"/>
                </a:lnTo>
                <a:lnTo>
                  <a:pt x="283350" y="4447999"/>
                </a:lnTo>
                <a:lnTo>
                  <a:pt x="332486" y="4451604"/>
                </a:lnTo>
                <a:lnTo>
                  <a:pt x="7758430" y="4451604"/>
                </a:lnTo>
                <a:lnTo>
                  <a:pt x="7807565" y="4447999"/>
                </a:lnTo>
                <a:lnTo>
                  <a:pt x="7854461" y="4437528"/>
                </a:lnTo>
                <a:lnTo>
                  <a:pt x="7898604" y="4420705"/>
                </a:lnTo>
                <a:lnTo>
                  <a:pt x="7939478" y="4398044"/>
                </a:lnTo>
                <a:lnTo>
                  <a:pt x="7976571" y="4370059"/>
                </a:lnTo>
                <a:lnTo>
                  <a:pt x="8009367" y="4337265"/>
                </a:lnTo>
                <a:lnTo>
                  <a:pt x="8037354" y="4300176"/>
                </a:lnTo>
                <a:lnTo>
                  <a:pt x="8060016" y="4259306"/>
                </a:lnTo>
                <a:lnTo>
                  <a:pt x="8076840" y="4215170"/>
                </a:lnTo>
                <a:lnTo>
                  <a:pt x="8087311" y="4168282"/>
                </a:lnTo>
                <a:lnTo>
                  <a:pt x="8090915" y="4119156"/>
                </a:lnTo>
                <a:lnTo>
                  <a:pt x="8090915" y="332486"/>
                </a:lnTo>
                <a:lnTo>
                  <a:pt x="8087311" y="283350"/>
                </a:lnTo>
                <a:lnTo>
                  <a:pt x="8076840" y="236454"/>
                </a:lnTo>
                <a:lnTo>
                  <a:pt x="8060016" y="192311"/>
                </a:lnTo>
                <a:lnTo>
                  <a:pt x="8037354" y="151437"/>
                </a:lnTo>
                <a:lnTo>
                  <a:pt x="8009367" y="114344"/>
                </a:lnTo>
                <a:lnTo>
                  <a:pt x="7976571" y="81548"/>
                </a:lnTo>
                <a:lnTo>
                  <a:pt x="7939478" y="53561"/>
                </a:lnTo>
                <a:lnTo>
                  <a:pt x="7898604" y="30899"/>
                </a:lnTo>
                <a:lnTo>
                  <a:pt x="7854461" y="14075"/>
                </a:lnTo>
                <a:lnTo>
                  <a:pt x="7807565" y="3604"/>
                </a:lnTo>
                <a:lnTo>
                  <a:pt x="7758430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87781" y="1221183"/>
            <a:ext cx="9431655" cy="348424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f)</a:t>
            </a:r>
            <a:r>
              <a:rPr dirty="0" sz="2800" spc="-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Sắp</a:t>
            </a:r>
            <a:r>
              <a:rPr dirty="0" sz="2800" spc="-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xếp</a:t>
            </a:r>
            <a:r>
              <a:rPr dirty="0" sz="2800" spc="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1874520">
              <a:lnSpc>
                <a:spcPct val="100000"/>
              </a:lnSpc>
              <a:spcBef>
                <a:spcPts val="95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sort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**head){</a:t>
            </a:r>
            <a:endParaRPr sz="2000">
              <a:latin typeface="Consolas"/>
              <a:cs typeface="Consolas"/>
            </a:endParaRPr>
          </a:p>
          <a:p>
            <a:pPr marL="2853055" marR="843280" indent="-55816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for(node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*i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*head;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NULL;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i-&gt;next){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*min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i;</a:t>
            </a:r>
            <a:endParaRPr sz="2000">
              <a:latin typeface="Consolas"/>
              <a:cs typeface="Consolas"/>
            </a:endParaRPr>
          </a:p>
          <a:p>
            <a:pPr marL="285305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for(node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*j =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i-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&gt;next;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j !=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NULL; j 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j-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&gt;next){</a:t>
            </a:r>
            <a:endParaRPr sz="2000">
              <a:latin typeface="Consolas"/>
              <a:cs typeface="Consolas"/>
            </a:endParaRPr>
          </a:p>
          <a:p>
            <a:pPr marL="3272154">
              <a:lnSpc>
                <a:spcPct val="100000"/>
              </a:lnSpc>
            </a:pP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(j-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&gt;data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min-&gt;data){</a:t>
            </a:r>
            <a:endParaRPr sz="2000">
              <a:latin typeface="Consolas"/>
              <a:cs typeface="Consolas"/>
            </a:endParaRPr>
          </a:p>
          <a:p>
            <a:pPr marL="3691254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min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j;</a:t>
            </a:r>
            <a:endParaRPr sz="2000">
              <a:latin typeface="Consolas"/>
              <a:cs typeface="Consolas"/>
            </a:endParaRPr>
          </a:p>
          <a:p>
            <a:pPr marL="3272154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53055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53055">
              <a:lnSpc>
                <a:spcPct val="100000"/>
              </a:lnSpc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min-&gt;data;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28161" y="4678756"/>
            <a:ext cx="281940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min-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&gt;data =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i-&gt;data;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i-&gt;data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tmp;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70377" y="5289041"/>
            <a:ext cx="165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49754" y="5593791"/>
            <a:ext cx="165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405371" y="4495800"/>
            <a:ext cx="3647440" cy="539750"/>
          </a:xfrm>
          <a:custGeom>
            <a:avLst/>
            <a:gdLst/>
            <a:ahLst/>
            <a:cxnLst/>
            <a:rect l="l" t="t" r="r" b="b"/>
            <a:pathLst>
              <a:path w="3647440" h="539750">
                <a:moveTo>
                  <a:pt x="3563747" y="0"/>
                </a:moveTo>
                <a:lnTo>
                  <a:pt x="83185" y="0"/>
                </a:lnTo>
                <a:lnTo>
                  <a:pt x="50792" y="6532"/>
                </a:lnTo>
                <a:lnTo>
                  <a:pt x="24352" y="24352"/>
                </a:lnTo>
                <a:lnTo>
                  <a:pt x="6532" y="50792"/>
                </a:lnTo>
                <a:lnTo>
                  <a:pt x="0" y="83185"/>
                </a:lnTo>
                <a:lnTo>
                  <a:pt x="0" y="456311"/>
                </a:lnTo>
                <a:lnTo>
                  <a:pt x="6532" y="488703"/>
                </a:lnTo>
                <a:lnTo>
                  <a:pt x="24352" y="515143"/>
                </a:lnTo>
                <a:lnTo>
                  <a:pt x="50792" y="532963"/>
                </a:lnTo>
                <a:lnTo>
                  <a:pt x="83185" y="539495"/>
                </a:lnTo>
                <a:lnTo>
                  <a:pt x="3563747" y="539495"/>
                </a:lnTo>
                <a:lnTo>
                  <a:pt x="3596139" y="532963"/>
                </a:lnTo>
                <a:lnTo>
                  <a:pt x="3622579" y="515143"/>
                </a:lnTo>
                <a:lnTo>
                  <a:pt x="3640399" y="488703"/>
                </a:lnTo>
                <a:lnTo>
                  <a:pt x="3646931" y="456311"/>
                </a:lnTo>
                <a:lnTo>
                  <a:pt x="3646931" y="83185"/>
                </a:lnTo>
                <a:lnTo>
                  <a:pt x="3640399" y="50792"/>
                </a:lnTo>
                <a:lnTo>
                  <a:pt x="3622579" y="24352"/>
                </a:lnTo>
                <a:lnTo>
                  <a:pt x="3596139" y="6532"/>
                </a:lnTo>
                <a:lnTo>
                  <a:pt x="3563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756018" y="4630928"/>
            <a:ext cx="3170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Roboto"/>
                <a:cs typeface="Roboto"/>
              </a:rPr>
              <a:t>Thuật</a:t>
            </a:r>
            <a:r>
              <a:rPr dirty="0" sz="1600" spc="-5" b="1">
                <a:latin typeface="Roboto"/>
                <a:cs typeface="Roboto"/>
              </a:rPr>
              <a:t> </a:t>
            </a:r>
            <a:r>
              <a:rPr dirty="0" sz="1600" b="1">
                <a:latin typeface="Roboto"/>
                <a:cs typeface="Roboto"/>
              </a:rPr>
              <a:t>toán</a:t>
            </a:r>
            <a:r>
              <a:rPr dirty="0" sz="1600" spc="-20" b="1">
                <a:latin typeface="Roboto"/>
                <a:cs typeface="Roboto"/>
              </a:rPr>
              <a:t> </a:t>
            </a:r>
            <a:r>
              <a:rPr dirty="0" sz="1600" b="1">
                <a:latin typeface="Roboto"/>
                <a:cs typeface="Roboto"/>
              </a:rPr>
              <a:t>sử</a:t>
            </a:r>
            <a:r>
              <a:rPr dirty="0" sz="1600" spc="-15" b="1">
                <a:latin typeface="Roboto"/>
                <a:cs typeface="Roboto"/>
              </a:rPr>
              <a:t> </a:t>
            </a:r>
            <a:r>
              <a:rPr dirty="0" sz="1600" b="1">
                <a:latin typeface="Roboto"/>
                <a:cs typeface="Roboto"/>
              </a:rPr>
              <a:t>dụng:</a:t>
            </a:r>
            <a:r>
              <a:rPr dirty="0" sz="1600" spc="-5" b="1">
                <a:latin typeface="Roboto"/>
                <a:cs typeface="Roboto"/>
              </a:rPr>
              <a:t> </a:t>
            </a:r>
            <a:r>
              <a:rPr dirty="0" sz="1600" spc="-20" b="1">
                <a:latin typeface="Roboto Bk"/>
                <a:cs typeface="Roboto Bk"/>
              </a:rPr>
              <a:t>Selection</a:t>
            </a:r>
            <a:r>
              <a:rPr dirty="0" sz="1600" spc="5" b="1">
                <a:latin typeface="Roboto Bk"/>
                <a:cs typeface="Roboto Bk"/>
              </a:rPr>
              <a:t> </a:t>
            </a:r>
            <a:r>
              <a:rPr dirty="0" sz="1600" spc="-20" b="1">
                <a:latin typeface="Roboto Bk"/>
                <a:cs typeface="Roboto Bk"/>
              </a:rPr>
              <a:t>Sort</a:t>
            </a:r>
            <a:endParaRPr sz="1600">
              <a:latin typeface="Roboto Bk"/>
              <a:cs typeface="Roboto Bk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5956" y="4678679"/>
            <a:ext cx="201168" cy="193547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3585971" y="5576315"/>
            <a:ext cx="5139055" cy="646430"/>
          </a:xfrm>
          <a:prstGeom prst="rect">
            <a:avLst/>
          </a:prstGeom>
          <a:solidFill>
            <a:srgbClr val="79B835"/>
          </a:solidFill>
        </p:spPr>
        <p:txBody>
          <a:bodyPr wrap="square" lIns="0" tIns="36830" rIns="0" bIns="0" rtlCol="0" vert="horz">
            <a:spAutoFit/>
          </a:bodyPr>
          <a:lstStyle/>
          <a:p>
            <a:pPr marL="914400" marR="127635" indent="-780415">
              <a:lnSpc>
                <a:spcPct val="100000"/>
              </a:lnSpc>
              <a:spcBef>
                <a:spcPts val="290"/>
              </a:spcBef>
            </a:pPr>
            <a:r>
              <a:rPr dirty="0" sz="1800" b="1">
                <a:latin typeface="Roboto Bk"/>
                <a:cs typeface="Roboto Bk"/>
              </a:rPr>
              <a:t>Chú</a:t>
            </a:r>
            <a:r>
              <a:rPr dirty="0" sz="1800" spc="-5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ý</a:t>
            </a:r>
            <a:r>
              <a:rPr dirty="0" sz="1800" spc="-45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là</a:t>
            </a:r>
            <a:r>
              <a:rPr dirty="0" sz="1800" spc="-3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ta</a:t>
            </a:r>
            <a:r>
              <a:rPr dirty="0" sz="1800" spc="-5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chỉ</a:t>
            </a:r>
            <a:r>
              <a:rPr dirty="0" sz="1800" spc="-45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cần</a:t>
            </a:r>
            <a:r>
              <a:rPr dirty="0" sz="1800" spc="-6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hoán</a:t>
            </a:r>
            <a:r>
              <a:rPr dirty="0" sz="1800" spc="-65" b="1">
                <a:latin typeface="Roboto Bk"/>
                <a:cs typeface="Roboto Bk"/>
              </a:rPr>
              <a:t> </a:t>
            </a:r>
            <a:r>
              <a:rPr dirty="0" sz="1800" spc="-10" b="1">
                <a:latin typeface="Roboto Bk"/>
                <a:cs typeface="Roboto Bk"/>
              </a:rPr>
              <a:t>vị</a:t>
            </a:r>
            <a:r>
              <a:rPr dirty="0" sz="1800" spc="-4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phần</a:t>
            </a:r>
            <a:r>
              <a:rPr dirty="0" sz="1800" spc="-55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data</a:t>
            </a:r>
            <a:r>
              <a:rPr dirty="0" sz="1800" spc="-5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của</a:t>
            </a:r>
            <a:r>
              <a:rPr dirty="0" sz="1800" spc="-65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2</a:t>
            </a:r>
            <a:r>
              <a:rPr dirty="0" sz="1800" spc="-40" b="1">
                <a:latin typeface="Roboto Bk"/>
                <a:cs typeface="Roboto Bk"/>
              </a:rPr>
              <a:t> </a:t>
            </a:r>
            <a:r>
              <a:rPr dirty="0" sz="1800" spc="-20" b="1">
                <a:latin typeface="Roboto Bk"/>
                <a:cs typeface="Roboto Bk"/>
              </a:rPr>
              <a:t>node </a:t>
            </a:r>
            <a:r>
              <a:rPr dirty="0" sz="1800" b="1">
                <a:latin typeface="Roboto Bk"/>
                <a:cs typeface="Roboto Bk"/>
              </a:rPr>
              <a:t>còn</a:t>
            </a:r>
            <a:r>
              <a:rPr dirty="0" sz="1800" spc="-65" b="1">
                <a:latin typeface="Roboto Bk"/>
                <a:cs typeface="Roboto Bk"/>
              </a:rPr>
              <a:t> </a:t>
            </a:r>
            <a:r>
              <a:rPr dirty="0" sz="1800" spc="-20" b="1">
                <a:latin typeface="Roboto Bk"/>
                <a:cs typeface="Roboto Bk"/>
              </a:rPr>
              <a:t>không</a:t>
            </a:r>
            <a:r>
              <a:rPr dirty="0" sz="1800" spc="-55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cần</a:t>
            </a:r>
            <a:r>
              <a:rPr dirty="0" sz="1800" spc="-6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phải</a:t>
            </a:r>
            <a:r>
              <a:rPr dirty="0" sz="1800" spc="-5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hoán</a:t>
            </a:r>
            <a:r>
              <a:rPr dirty="0" sz="1800" spc="-60" b="1">
                <a:latin typeface="Roboto Bk"/>
                <a:cs typeface="Roboto Bk"/>
              </a:rPr>
              <a:t> </a:t>
            </a:r>
            <a:r>
              <a:rPr dirty="0" sz="1800" b="1">
                <a:latin typeface="Roboto Bk"/>
                <a:cs typeface="Roboto Bk"/>
              </a:rPr>
              <a:t>vị</a:t>
            </a:r>
            <a:r>
              <a:rPr dirty="0" sz="1800" spc="-30" b="1">
                <a:latin typeface="Roboto Bk"/>
                <a:cs typeface="Roboto Bk"/>
              </a:rPr>
              <a:t> </a:t>
            </a:r>
            <a:r>
              <a:rPr dirty="0" sz="1800" spc="-10" b="1">
                <a:latin typeface="Roboto Bk"/>
                <a:cs typeface="Roboto Bk"/>
              </a:rPr>
              <a:t>next.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60426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dirty="0" spc="-60"/>
              <a:t> </a:t>
            </a:r>
            <a:r>
              <a:rPr dirty="0"/>
              <a:t>DSLK</a:t>
            </a:r>
            <a:r>
              <a:rPr dirty="0" spc="-60"/>
              <a:t> </a:t>
            </a:r>
            <a:r>
              <a:rPr dirty="0" spc="55"/>
              <a:t>đôi</a:t>
            </a:r>
            <a:r>
              <a:rPr dirty="0" spc="-55"/>
              <a:t> </a:t>
            </a:r>
            <a:r>
              <a:rPr dirty="0"/>
              <a:t>(Double</a:t>
            </a:r>
            <a:r>
              <a:rPr dirty="0" spc="-70"/>
              <a:t> </a:t>
            </a:r>
            <a:r>
              <a:rPr dirty="0"/>
              <a:t>Linked</a:t>
            </a:r>
            <a:r>
              <a:rPr dirty="0" spc="-95"/>
              <a:t> </a:t>
            </a:r>
            <a:r>
              <a:rPr dirty="0" spc="-10"/>
              <a:t>List):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597408" y="1645920"/>
            <a:ext cx="737870" cy="737870"/>
            <a:chOff x="597408" y="1645920"/>
            <a:chExt cx="737870" cy="737870"/>
          </a:xfrm>
        </p:grpSpPr>
        <p:sp>
          <p:nvSpPr>
            <p:cNvPr id="7" name="object 7" descr=""/>
            <p:cNvSpPr/>
            <p:nvPr/>
          </p:nvSpPr>
          <p:spPr>
            <a:xfrm>
              <a:off x="607314" y="1655826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358902" y="0"/>
                  </a:moveTo>
                  <a:lnTo>
                    <a:pt x="310199" y="3275"/>
                  </a:lnTo>
                  <a:lnTo>
                    <a:pt x="263489" y="12818"/>
                  </a:lnTo>
                  <a:lnTo>
                    <a:pt x="219198" y="28199"/>
                  </a:lnTo>
                  <a:lnTo>
                    <a:pt x="177754" y="48993"/>
                  </a:lnTo>
                  <a:lnTo>
                    <a:pt x="139585" y="74772"/>
                  </a:lnTo>
                  <a:lnTo>
                    <a:pt x="105117" y="105108"/>
                  </a:lnTo>
                  <a:lnTo>
                    <a:pt x="74780" y="139574"/>
                  </a:lnTo>
                  <a:lnTo>
                    <a:pt x="48999" y="177743"/>
                  </a:lnTo>
                  <a:lnTo>
                    <a:pt x="28203" y="219188"/>
                  </a:lnTo>
                  <a:lnTo>
                    <a:pt x="12819" y="263480"/>
                  </a:lnTo>
                  <a:lnTo>
                    <a:pt x="3276" y="310194"/>
                  </a:lnTo>
                  <a:lnTo>
                    <a:pt x="0" y="358901"/>
                  </a:lnTo>
                  <a:lnTo>
                    <a:pt x="3276" y="407609"/>
                  </a:lnTo>
                  <a:lnTo>
                    <a:pt x="12819" y="454323"/>
                  </a:lnTo>
                  <a:lnTo>
                    <a:pt x="28203" y="498615"/>
                  </a:lnTo>
                  <a:lnTo>
                    <a:pt x="48999" y="540060"/>
                  </a:lnTo>
                  <a:lnTo>
                    <a:pt x="74780" y="578229"/>
                  </a:lnTo>
                  <a:lnTo>
                    <a:pt x="105117" y="612695"/>
                  </a:lnTo>
                  <a:lnTo>
                    <a:pt x="139585" y="643031"/>
                  </a:lnTo>
                  <a:lnTo>
                    <a:pt x="177754" y="668810"/>
                  </a:lnTo>
                  <a:lnTo>
                    <a:pt x="219198" y="689604"/>
                  </a:lnTo>
                  <a:lnTo>
                    <a:pt x="263489" y="704985"/>
                  </a:lnTo>
                  <a:lnTo>
                    <a:pt x="310199" y="714528"/>
                  </a:lnTo>
                  <a:lnTo>
                    <a:pt x="358902" y="717803"/>
                  </a:lnTo>
                  <a:lnTo>
                    <a:pt x="407604" y="714528"/>
                  </a:lnTo>
                  <a:lnTo>
                    <a:pt x="454314" y="704985"/>
                  </a:lnTo>
                  <a:lnTo>
                    <a:pt x="498605" y="689604"/>
                  </a:lnTo>
                  <a:lnTo>
                    <a:pt x="540049" y="668810"/>
                  </a:lnTo>
                  <a:lnTo>
                    <a:pt x="578218" y="643031"/>
                  </a:lnTo>
                  <a:lnTo>
                    <a:pt x="612686" y="612695"/>
                  </a:lnTo>
                  <a:lnTo>
                    <a:pt x="643023" y="578229"/>
                  </a:lnTo>
                  <a:lnTo>
                    <a:pt x="668804" y="540060"/>
                  </a:lnTo>
                  <a:lnTo>
                    <a:pt x="689600" y="498615"/>
                  </a:lnTo>
                  <a:lnTo>
                    <a:pt x="704984" y="454323"/>
                  </a:lnTo>
                  <a:lnTo>
                    <a:pt x="714527" y="407609"/>
                  </a:lnTo>
                  <a:lnTo>
                    <a:pt x="717804" y="358901"/>
                  </a:lnTo>
                  <a:lnTo>
                    <a:pt x="714527" y="310194"/>
                  </a:lnTo>
                  <a:lnTo>
                    <a:pt x="704984" y="263480"/>
                  </a:lnTo>
                  <a:lnTo>
                    <a:pt x="689600" y="219188"/>
                  </a:lnTo>
                  <a:lnTo>
                    <a:pt x="668804" y="177743"/>
                  </a:lnTo>
                  <a:lnTo>
                    <a:pt x="643023" y="139574"/>
                  </a:lnTo>
                  <a:lnTo>
                    <a:pt x="612686" y="105108"/>
                  </a:lnTo>
                  <a:lnTo>
                    <a:pt x="578218" y="74772"/>
                  </a:lnTo>
                  <a:lnTo>
                    <a:pt x="540049" y="48993"/>
                  </a:lnTo>
                  <a:lnTo>
                    <a:pt x="498605" y="28199"/>
                  </a:lnTo>
                  <a:lnTo>
                    <a:pt x="454314" y="12818"/>
                  </a:lnTo>
                  <a:lnTo>
                    <a:pt x="407604" y="3275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FFF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7314" y="1655826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358901"/>
                  </a:moveTo>
                  <a:lnTo>
                    <a:pt x="3276" y="310194"/>
                  </a:lnTo>
                  <a:lnTo>
                    <a:pt x="12819" y="263480"/>
                  </a:lnTo>
                  <a:lnTo>
                    <a:pt x="28203" y="219188"/>
                  </a:lnTo>
                  <a:lnTo>
                    <a:pt x="48999" y="177743"/>
                  </a:lnTo>
                  <a:lnTo>
                    <a:pt x="74780" y="139574"/>
                  </a:lnTo>
                  <a:lnTo>
                    <a:pt x="105117" y="105108"/>
                  </a:lnTo>
                  <a:lnTo>
                    <a:pt x="139585" y="74772"/>
                  </a:lnTo>
                  <a:lnTo>
                    <a:pt x="177754" y="48993"/>
                  </a:lnTo>
                  <a:lnTo>
                    <a:pt x="219198" y="28199"/>
                  </a:lnTo>
                  <a:lnTo>
                    <a:pt x="263489" y="12818"/>
                  </a:lnTo>
                  <a:lnTo>
                    <a:pt x="310199" y="3275"/>
                  </a:lnTo>
                  <a:lnTo>
                    <a:pt x="358902" y="0"/>
                  </a:lnTo>
                  <a:lnTo>
                    <a:pt x="407604" y="3275"/>
                  </a:lnTo>
                  <a:lnTo>
                    <a:pt x="454314" y="12818"/>
                  </a:lnTo>
                  <a:lnTo>
                    <a:pt x="498605" y="28199"/>
                  </a:lnTo>
                  <a:lnTo>
                    <a:pt x="540049" y="48993"/>
                  </a:lnTo>
                  <a:lnTo>
                    <a:pt x="578218" y="74772"/>
                  </a:lnTo>
                  <a:lnTo>
                    <a:pt x="612686" y="105108"/>
                  </a:lnTo>
                  <a:lnTo>
                    <a:pt x="643023" y="139574"/>
                  </a:lnTo>
                  <a:lnTo>
                    <a:pt x="668804" y="177743"/>
                  </a:lnTo>
                  <a:lnTo>
                    <a:pt x="689600" y="219188"/>
                  </a:lnTo>
                  <a:lnTo>
                    <a:pt x="704984" y="263480"/>
                  </a:lnTo>
                  <a:lnTo>
                    <a:pt x="714527" y="310194"/>
                  </a:lnTo>
                  <a:lnTo>
                    <a:pt x="717804" y="358901"/>
                  </a:lnTo>
                  <a:lnTo>
                    <a:pt x="714527" y="407609"/>
                  </a:lnTo>
                  <a:lnTo>
                    <a:pt x="704984" y="454323"/>
                  </a:lnTo>
                  <a:lnTo>
                    <a:pt x="689600" y="498615"/>
                  </a:lnTo>
                  <a:lnTo>
                    <a:pt x="668804" y="540060"/>
                  </a:lnTo>
                  <a:lnTo>
                    <a:pt x="643023" y="578229"/>
                  </a:lnTo>
                  <a:lnTo>
                    <a:pt x="612686" y="612695"/>
                  </a:lnTo>
                  <a:lnTo>
                    <a:pt x="578218" y="643031"/>
                  </a:lnTo>
                  <a:lnTo>
                    <a:pt x="540049" y="668810"/>
                  </a:lnTo>
                  <a:lnTo>
                    <a:pt x="498605" y="689604"/>
                  </a:lnTo>
                  <a:lnTo>
                    <a:pt x="454314" y="704985"/>
                  </a:lnTo>
                  <a:lnTo>
                    <a:pt x="407604" y="714528"/>
                  </a:lnTo>
                  <a:lnTo>
                    <a:pt x="358902" y="717803"/>
                  </a:lnTo>
                  <a:lnTo>
                    <a:pt x="310199" y="714528"/>
                  </a:lnTo>
                  <a:lnTo>
                    <a:pt x="263489" y="704985"/>
                  </a:lnTo>
                  <a:lnTo>
                    <a:pt x="219198" y="689604"/>
                  </a:lnTo>
                  <a:lnTo>
                    <a:pt x="177754" y="668810"/>
                  </a:lnTo>
                  <a:lnTo>
                    <a:pt x="139585" y="643031"/>
                  </a:lnTo>
                  <a:lnTo>
                    <a:pt x="105117" y="612695"/>
                  </a:lnTo>
                  <a:lnTo>
                    <a:pt x="74780" y="578229"/>
                  </a:lnTo>
                  <a:lnTo>
                    <a:pt x="48999" y="540060"/>
                  </a:lnTo>
                  <a:lnTo>
                    <a:pt x="28203" y="498615"/>
                  </a:lnTo>
                  <a:lnTo>
                    <a:pt x="12819" y="454323"/>
                  </a:lnTo>
                  <a:lnTo>
                    <a:pt x="3276" y="407609"/>
                  </a:lnTo>
                  <a:lnTo>
                    <a:pt x="0" y="358901"/>
                  </a:lnTo>
                  <a:close/>
                </a:path>
              </a:pathLst>
            </a:custGeom>
            <a:ln w="198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16" y="1784604"/>
              <a:ext cx="457200" cy="458724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609600" y="2906267"/>
            <a:ext cx="10970260" cy="980440"/>
            <a:chOff x="609600" y="2906267"/>
            <a:chExt cx="10970260" cy="980440"/>
          </a:xfrm>
        </p:grpSpPr>
        <p:sp>
          <p:nvSpPr>
            <p:cNvPr id="11" name="object 11" descr=""/>
            <p:cNvSpPr/>
            <p:nvPr/>
          </p:nvSpPr>
          <p:spPr>
            <a:xfrm>
              <a:off x="609600" y="2906267"/>
              <a:ext cx="10970260" cy="980440"/>
            </a:xfrm>
            <a:custGeom>
              <a:avLst/>
              <a:gdLst/>
              <a:ahLst/>
              <a:cxnLst/>
              <a:rect l="l" t="t" r="r" b="b"/>
              <a:pathLst>
                <a:path w="10970260" h="980439">
                  <a:moveTo>
                    <a:pt x="10875391" y="0"/>
                  </a:moveTo>
                  <a:lnTo>
                    <a:pt x="94322" y="0"/>
                  </a:lnTo>
                  <a:lnTo>
                    <a:pt x="57607" y="7421"/>
                  </a:lnTo>
                  <a:lnTo>
                    <a:pt x="27625" y="27654"/>
                  </a:lnTo>
                  <a:lnTo>
                    <a:pt x="7412" y="57650"/>
                  </a:lnTo>
                  <a:lnTo>
                    <a:pt x="0" y="94361"/>
                  </a:lnTo>
                  <a:lnTo>
                    <a:pt x="0" y="885571"/>
                  </a:lnTo>
                  <a:lnTo>
                    <a:pt x="7412" y="922281"/>
                  </a:lnTo>
                  <a:lnTo>
                    <a:pt x="27625" y="952277"/>
                  </a:lnTo>
                  <a:lnTo>
                    <a:pt x="57607" y="972510"/>
                  </a:lnTo>
                  <a:lnTo>
                    <a:pt x="94322" y="979932"/>
                  </a:lnTo>
                  <a:lnTo>
                    <a:pt x="10875391" y="979932"/>
                  </a:lnTo>
                  <a:lnTo>
                    <a:pt x="10912155" y="972510"/>
                  </a:lnTo>
                  <a:lnTo>
                    <a:pt x="10942145" y="952277"/>
                  </a:lnTo>
                  <a:lnTo>
                    <a:pt x="10962348" y="922281"/>
                  </a:lnTo>
                  <a:lnTo>
                    <a:pt x="10969752" y="885571"/>
                  </a:lnTo>
                  <a:lnTo>
                    <a:pt x="10969752" y="94361"/>
                  </a:lnTo>
                  <a:lnTo>
                    <a:pt x="10962348" y="57650"/>
                  </a:lnTo>
                  <a:lnTo>
                    <a:pt x="10942145" y="27654"/>
                  </a:lnTo>
                  <a:lnTo>
                    <a:pt x="10912155" y="7421"/>
                  </a:lnTo>
                  <a:lnTo>
                    <a:pt x="10875391" y="0"/>
                  </a:lnTo>
                  <a:close/>
                </a:path>
              </a:pathLst>
            </a:custGeom>
            <a:solidFill>
              <a:srgbClr val="FFBC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067" y="3200399"/>
              <a:ext cx="454151" cy="454151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403985" y="1589913"/>
            <a:ext cx="95885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Roboto Bk"/>
                <a:cs typeface="Roboto Bk"/>
              </a:rPr>
              <a:t>Ưu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điểm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của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spc="-20" b="1">
                <a:latin typeface="Roboto Bk"/>
                <a:cs typeface="Roboto Bk"/>
              </a:rPr>
              <a:t>DSLK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đôi</a:t>
            </a:r>
            <a:r>
              <a:rPr dirty="0" sz="2400" spc="-2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đó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là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có</a:t>
            </a:r>
            <a:r>
              <a:rPr dirty="0" sz="2400" spc="-3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thể</a:t>
            </a:r>
            <a:r>
              <a:rPr dirty="0" sz="2400" spc="-3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di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chuyển</a:t>
            </a:r>
            <a:r>
              <a:rPr dirty="0" sz="2400" spc="-35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DSLK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theo</a:t>
            </a:r>
            <a:r>
              <a:rPr dirty="0" sz="2400" spc="-3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cả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2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spc="-45" b="1">
                <a:latin typeface="Roboto Bk"/>
                <a:cs typeface="Roboto Bk"/>
              </a:rPr>
              <a:t>chiều, </a:t>
            </a:r>
            <a:r>
              <a:rPr dirty="0" sz="2400" spc="-25" b="1">
                <a:latin typeface="Roboto Bk"/>
                <a:cs typeface="Roboto Bk"/>
              </a:rPr>
              <a:t>tuy </a:t>
            </a:r>
            <a:r>
              <a:rPr dirty="0" sz="2400" spc="-10" b="1">
                <a:latin typeface="Roboto Bk"/>
                <a:cs typeface="Roboto Bk"/>
              </a:rPr>
              <a:t>nhiên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nó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cùng</a:t>
            </a:r>
            <a:r>
              <a:rPr dirty="0" sz="2400" spc="-3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cần</a:t>
            </a:r>
            <a:r>
              <a:rPr dirty="0" sz="2400" spc="-5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thêm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bộ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nhớ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spc="50" b="1">
                <a:latin typeface="Roboto Bk"/>
                <a:cs typeface="Roboto Bk"/>
              </a:rPr>
              <a:t>để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lưu</a:t>
            </a:r>
            <a:r>
              <a:rPr dirty="0" sz="2400" spc="-5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con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trỏ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spc="-25" b="1">
                <a:latin typeface="Roboto Bk"/>
                <a:cs typeface="Roboto Bk"/>
              </a:rPr>
              <a:t>tới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node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spc="-20" b="1">
                <a:latin typeface="Roboto Bk"/>
                <a:cs typeface="Roboto Bk"/>
              </a:rPr>
              <a:t>liền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trước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spc="-20" b="1">
                <a:latin typeface="Roboto Bk"/>
                <a:cs typeface="Roboto Bk"/>
              </a:rPr>
              <a:t>cũng </a:t>
            </a:r>
            <a:r>
              <a:rPr dirty="0" sz="2400" b="1">
                <a:latin typeface="Roboto Bk"/>
                <a:cs typeface="Roboto Bk"/>
              </a:rPr>
              <a:t>như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như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các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thao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tác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trên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DSLK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đôi</a:t>
            </a:r>
            <a:r>
              <a:rPr dirty="0" sz="2400" spc="-3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sẽ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nhiều</a:t>
            </a:r>
            <a:r>
              <a:rPr dirty="0" sz="2400" spc="-3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hơn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so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spc="-30" b="1">
                <a:latin typeface="Roboto Bk"/>
                <a:cs typeface="Roboto Bk"/>
              </a:rPr>
              <a:t>với</a:t>
            </a:r>
            <a:r>
              <a:rPr dirty="0" sz="2400" spc="-40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DSLK</a:t>
            </a:r>
            <a:r>
              <a:rPr dirty="0" sz="2400" spc="-45" b="1">
                <a:latin typeface="Roboto Bk"/>
                <a:cs typeface="Roboto Bk"/>
              </a:rPr>
              <a:t> </a:t>
            </a:r>
            <a:r>
              <a:rPr dirty="0" sz="2400" spc="-20" b="1">
                <a:latin typeface="Roboto Bk"/>
                <a:cs typeface="Roboto Bk"/>
              </a:rPr>
              <a:t>đơn.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2287523" y="3147060"/>
          <a:ext cx="151193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715010"/>
                <a:gridCol w="3429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3200" spc="-50" b="1">
                          <a:latin typeface="Roboto"/>
                          <a:cs typeface="Roboto"/>
                        </a:rPr>
                        <a:t>5</a:t>
                      </a:r>
                      <a:endParaRPr sz="3200">
                        <a:latin typeface="Roboto"/>
                        <a:cs typeface="Roboto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10540110" y="3183381"/>
            <a:ext cx="895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latin typeface="Roboto"/>
                <a:cs typeface="Roboto"/>
              </a:rPr>
              <a:t>NULL</a:t>
            </a:r>
            <a:endParaRPr sz="2800">
              <a:latin typeface="Roboto"/>
              <a:cs typeface="Roboto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4349496" y="3147060"/>
          <a:ext cx="151384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715010"/>
                <a:gridCol w="344804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3200" spc="-50" b="1">
                          <a:latin typeface="Roboto"/>
                          <a:cs typeface="Roboto"/>
                        </a:rPr>
                        <a:t>5</a:t>
                      </a:r>
                      <a:endParaRPr sz="3200">
                        <a:latin typeface="Roboto"/>
                        <a:cs typeface="Roboto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6412991" y="3147060"/>
          <a:ext cx="151193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715010"/>
                <a:gridCol w="3429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3200" spc="-50" b="1">
                          <a:latin typeface="Roboto"/>
                          <a:cs typeface="Roboto"/>
                        </a:rPr>
                        <a:t>5</a:t>
                      </a:r>
                      <a:endParaRPr sz="3200">
                        <a:latin typeface="Roboto"/>
                        <a:cs typeface="Roboto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8474964" y="3147060"/>
          <a:ext cx="151193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715010"/>
                <a:gridCol w="3429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3200" spc="-50" b="1">
                          <a:latin typeface="Roboto"/>
                          <a:cs typeface="Roboto"/>
                        </a:rPr>
                        <a:t>5</a:t>
                      </a:r>
                      <a:endParaRPr sz="3200">
                        <a:latin typeface="Roboto"/>
                        <a:cs typeface="Roboto"/>
                      </a:endParaRPr>
                    </a:p>
                  </a:txBody>
                  <a:tcPr marL="0" marR="0" marB="0" marT="13335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D0D0D"/>
                      </a:solidFill>
                      <a:prstDash val="solid"/>
                    </a:lnL>
                    <a:lnR w="38100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D0D0D"/>
                      </a:solidFill>
                      <a:prstDash val="solid"/>
                    </a:lnT>
                    <a:lnB w="38100">
                      <a:solidFill>
                        <a:srgbClr val="0D0D0D"/>
                      </a:solidFill>
                      <a:prstDash val="solid"/>
                    </a:lnB>
                    <a:solidFill>
                      <a:srgbClr val="4FC1E9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 descr=""/>
          <p:cNvSpPr txBox="1"/>
          <p:nvPr/>
        </p:nvSpPr>
        <p:spPr>
          <a:xfrm>
            <a:off x="709676" y="3196843"/>
            <a:ext cx="895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latin typeface="Roboto"/>
                <a:cs typeface="Roboto"/>
              </a:rPr>
              <a:t>NULL</a:t>
            </a:r>
            <a:endParaRPr sz="2800">
              <a:latin typeface="Roboto"/>
              <a:cs typeface="Roboto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808476" y="3099816"/>
            <a:ext cx="6664959" cy="620395"/>
            <a:chOff x="3808476" y="3099816"/>
            <a:chExt cx="6664959" cy="62039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8476" y="3099816"/>
              <a:ext cx="455675" cy="4541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8924" y="3099816"/>
              <a:ext cx="454151" cy="4541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184" y="3099816"/>
              <a:ext cx="454151" cy="4541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7252" y="3215640"/>
              <a:ext cx="455675" cy="4556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8476" y="3264408"/>
              <a:ext cx="455675" cy="4556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8924" y="3264408"/>
              <a:ext cx="454151" cy="4556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184" y="3264408"/>
              <a:ext cx="454151" cy="455676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3247644" y="4008120"/>
            <a:ext cx="5697220" cy="2228215"/>
          </a:xfrm>
          <a:custGeom>
            <a:avLst/>
            <a:gdLst/>
            <a:ahLst/>
            <a:cxnLst/>
            <a:rect l="l" t="t" r="r" b="b"/>
            <a:pathLst>
              <a:path w="5697220" h="2228215">
                <a:moveTo>
                  <a:pt x="5530341" y="0"/>
                </a:moveTo>
                <a:lnTo>
                  <a:pt x="166369" y="0"/>
                </a:lnTo>
                <a:lnTo>
                  <a:pt x="122164" y="5947"/>
                </a:lnTo>
                <a:lnTo>
                  <a:pt x="82427" y="22728"/>
                </a:lnTo>
                <a:lnTo>
                  <a:pt x="48752" y="48752"/>
                </a:lnTo>
                <a:lnTo>
                  <a:pt x="22728" y="82427"/>
                </a:lnTo>
                <a:lnTo>
                  <a:pt x="5947" y="122164"/>
                </a:lnTo>
                <a:lnTo>
                  <a:pt x="0" y="166369"/>
                </a:lnTo>
                <a:lnTo>
                  <a:pt x="0" y="2061692"/>
                </a:lnTo>
                <a:lnTo>
                  <a:pt x="5947" y="2105926"/>
                </a:lnTo>
                <a:lnTo>
                  <a:pt x="22728" y="2145675"/>
                </a:lnTo>
                <a:lnTo>
                  <a:pt x="48752" y="2179351"/>
                </a:lnTo>
                <a:lnTo>
                  <a:pt x="82427" y="2205370"/>
                </a:lnTo>
                <a:lnTo>
                  <a:pt x="122164" y="2222144"/>
                </a:lnTo>
                <a:lnTo>
                  <a:pt x="166369" y="2228087"/>
                </a:lnTo>
                <a:lnTo>
                  <a:pt x="5530341" y="2228087"/>
                </a:lnTo>
                <a:lnTo>
                  <a:pt x="5574547" y="2222144"/>
                </a:lnTo>
                <a:lnTo>
                  <a:pt x="5614284" y="2205370"/>
                </a:lnTo>
                <a:lnTo>
                  <a:pt x="5647959" y="2179351"/>
                </a:lnTo>
                <a:lnTo>
                  <a:pt x="5673983" y="2145675"/>
                </a:lnTo>
                <a:lnTo>
                  <a:pt x="5690764" y="2105926"/>
                </a:lnTo>
                <a:lnTo>
                  <a:pt x="5696711" y="2061692"/>
                </a:lnTo>
                <a:lnTo>
                  <a:pt x="5696711" y="166369"/>
                </a:lnTo>
                <a:lnTo>
                  <a:pt x="5690764" y="122164"/>
                </a:lnTo>
                <a:lnTo>
                  <a:pt x="5673983" y="82427"/>
                </a:lnTo>
                <a:lnTo>
                  <a:pt x="5647959" y="48752"/>
                </a:lnTo>
                <a:lnTo>
                  <a:pt x="5614284" y="22728"/>
                </a:lnTo>
                <a:lnTo>
                  <a:pt x="5574547" y="5947"/>
                </a:lnTo>
                <a:lnTo>
                  <a:pt x="5530341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416300" y="4027232"/>
            <a:ext cx="4716780" cy="20497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algn="ctr" marL="631825">
              <a:lnSpc>
                <a:spcPct val="100000"/>
              </a:lnSpc>
              <a:spcBef>
                <a:spcPts val="775"/>
              </a:spcBef>
            </a:pP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Cấu</a:t>
            </a:r>
            <a:r>
              <a:rPr dirty="0" sz="2200" spc="-4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trúc</a:t>
            </a:r>
            <a:r>
              <a:rPr dirty="0" sz="2200" spc="-4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một</a:t>
            </a:r>
            <a:r>
              <a:rPr dirty="0" sz="2200" spc="-3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node của</a:t>
            </a:r>
            <a:r>
              <a:rPr dirty="0" sz="2200" spc="-3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r>
              <a:rPr dirty="0" sz="2200" spc="-3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spc="-25" b="1">
                <a:solidFill>
                  <a:srgbClr val="FFF54F"/>
                </a:solidFill>
                <a:latin typeface="Roboto"/>
                <a:cs typeface="Roboto"/>
              </a:rPr>
              <a:t>đôi</a:t>
            </a:r>
            <a:endParaRPr sz="2200">
              <a:latin typeface="Roboto"/>
              <a:cs typeface="Roboto"/>
            </a:endParaRPr>
          </a:p>
          <a:p>
            <a:pPr marL="433070" marR="3020060" indent="-421005">
              <a:lnSpc>
                <a:spcPct val="100000"/>
              </a:lnSpc>
              <a:spcBef>
                <a:spcPts val="620"/>
              </a:spcBef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data;</a:t>
            </a:r>
            <a:endParaRPr sz="2000">
              <a:latin typeface="Consolas"/>
              <a:cs typeface="Consolas"/>
            </a:endParaRPr>
          </a:p>
          <a:p>
            <a:pPr marL="433070" marR="1761489">
              <a:lnSpc>
                <a:spcPct val="100000"/>
              </a:lnSpc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20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*next;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20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*prev;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182356" y="5939028"/>
            <a:ext cx="589915" cy="169545"/>
            <a:chOff x="8182356" y="5939028"/>
            <a:chExt cx="589915" cy="169545"/>
          </a:xfrm>
        </p:grpSpPr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09076" y="5939028"/>
              <a:ext cx="163068" cy="16916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5716" y="5939028"/>
              <a:ext cx="163067" cy="16916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2356" y="5939028"/>
              <a:ext cx="163068" cy="169164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6200" y="3834384"/>
            <a:ext cx="11960860" cy="3007360"/>
            <a:chOff x="76200" y="3834384"/>
            <a:chExt cx="11960860" cy="3007360"/>
          </a:xfrm>
        </p:grpSpPr>
        <p:sp>
          <p:nvSpPr>
            <p:cNvPr id="4" name="object 4" descr=""/>
            <p:cNvSpPr/>
            <p:nvPr/>
          </p:nvSpPr>
          <p:spPr>
            <a:xfrm>
              <a:off x="304800" y="5385816"/>
              <a:ext cx="11573510" cy="1082040"/>
            </a:xfrm>
            <a:custGeom>
              <a:avLst/>
              <a:gdLst/>
              <a:ahLst/>
              <a:cxnLst/>
              <a:rect l="l" t="t" r="r" b="b"/>
              <a:pathLst>
                <a:path w="11573510" h="1082039">
                  <a:moveTo>
                    <a:pt x="11573256" y="0"/>
                  </a:moveTo>
                  <a:lnTo>
                    <a:pt x="0" y="0"/>
                  </a:lnTo>
                  <a:lnTo>
                    <a:pt x="0" y="1082040"/>
                  </a:lnTo>
                  <a:lnTo>
                    <a:pt x="11573256" y="1082040"/>
                  </a:lnTo>
                  <a:lnTo>
                    <a:pt x="11573256" y="0"/>
                  </a:lnTo>
                  <a:close/>
                </a:path>
              </a:pathLst>
            </a:custGeom>
            <a:solidFill>
              <a:srgbClr val="116B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9352" y="6400798"/>
              <a:ext cx="457200" cy="44043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200" y="631088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122" y="0"/>
                  </a:moveTo>
                  <a:lnTo>
                    <a:pt x="165023" y="5654"/>
                  </a:lnTo>
                  <a:lnTo>
                    <a:pt x="119953" y="21762"/>
                  </a:lnTo>
                  <a:lnTo>
                    <a:pt x="80197" y="47038"/>
                  </a:lnTo>
                  <a:lnTo>
                    <a:pt x="47038" y="80197"/>
                  </a:lnTo>
                  <a:lnTo>
                    <a:pt x="21762" y="119953"/>
                  </a:lnTo>
                  <a:lnTo>
                    <a:pt x="5654" y="165023"/>
                  </a:lnTo>
                  <a:lnTo>
                    <a:pt x="0" y="214121"/>
                  </a:lnTo>
                  <a:lnTo>
                    <a:pt x="5654" y="263216"/>
                  </a:lnTo>
                  <a:lnTo>
                    <a:pt x="21762" y="308284"/>
                  </a:lnTo>
                  <a:lnTo>
                    <a:pt x="47038" y="348041"/>
                  </a:lnTo>
                  <a:lnTo>
                    <a:pt x="80197" y="381201"/>
                  </a:lnTo>
                  <a:lnTo>
                    <a:pt x="119953" y="406479"/>
                  </a:lnTo>
                  <a:lnTo>
                    <a:pt x="165023" y="422588"/>
                  </a:lnTo>
                  <a:lnTo>
                    <a:pt x="214122" y="428243"/>
                  </a:lnTo>
                  <a:lnTo>
                    <a:pt x="263220" y="422588"/>
                  </a:lnTo>
                  <a:lnTo>
                    <a:pt x="308290" y="406479"/>
                  </a:lnTo>
                  <a:lnTo>
                    <a:pt x="348046" y="381201"/>
                  </a:lnTo>
                  <a:lnTo>
                    <a:pt x="381205" y="348041"/>
                  </a:lnTo>
                  <a:lnTo>
                    <a:pt x="406481" y="308284"/>
                  </a:lnTo>
                  <a:lnTo>
                    <a:pt x="422589" y="263216"/>
                  </a:lnTo>
                  <a:lnTo>
                    <a:pt x="428244" y="214121"/>
                  </a:lnTo>
                  <a:lnTo>
                    <a:pt x="422589" y="165023"/>
                  </a:lnTo>
                  <a:lnTo>
                    <a:pt x="406481" y="119953"/>
                  </a:lnTo>
                  <a:lnTo>
                    <a:pt x="381205" y="80197"/>
                  </a:lnTo>
                  <a:lnTo>
                    <a:pt x="348046" y="47038"/>
                  </a:lnTo>
                  <a:lnTo>
                    <a:pt x="308290" y="21762"/>
                  </a:lnTo>
                  <a:lnTo>
                    <a:pt x="263220" y="5654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1774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7615" y="3834384"/>
              <a:ext cx="3096767" cy="267766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6278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dirty="0" spc="-35"/>
              <a:t> </a:t>
            </a:r>
            <a:r>
              <a:rPr dirty="0"/>
              <a:t>Giới</a:t>
            </a:r>
            <a:r>
              <a:rPr dirty="0" spc="-25"/>
              <a:t> </a:t>
            </a:r>
            <a:r>
              <a:rPr dirty="0"/>
              <a:t>thiệu</a:t>
            </a:r>
            <a:r>
              <a:rPr dirty="0" spc="-40"/>
              <a:t> </a:t>
            </a:r>
            <a:r>
              <a:rPr dirty="0"/>
              <a:t>về</a:t>
            </a:r>
            <a:r>
              <a:rPr dirty="0" spc="-40"/>
              <a:t> </a:t>
            </a:r>
            <a:r>
              <a:rPr dirty="0"/>
              <a:t>danh</a:t>
            </a:r>
            <a:r>
              <a:rPr dirty="0" spc="-45"/>
              <a:t> </a:t>
            </a:r>
            <a:r>
              <a:rPr dirty="0"/>
              <a:t>sách</a:t>
            </a:r>
            <a:r>
              <a:rPr dirty="0" spc="-40"/>
              <a:t> </a:t>
            </a:r>
            <a:r>
              <a:rPr dirty="0"/>
              <a:t>liên</a:t>
            </a:r>
            <a:r>
              <a:rPr dirty="0" spc="-45"/>
              <a:t> </a:t>
            </a:r>
            <a:r>
              <a:rPr dirty="0" spc="-20"/>
              <a:t>kết: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2534411" y="1659635"/>
            <a:ext cx="7112634" cy="2109470"/>
            <a:chOff x="2534411" y="1659635"/>
            <a:chExt cx="7112634" cy="2109470"/>
          </a:xfrm>
        </p:grpSpPr>
        <p:sp>
          <p:nvSpPr>
            <p:cNvPr id="10" name="object 10" descr=""/>
            <p:cNvSpPr/>
            <p:nvPr/>
          </p:nvSpPr>
          <p:spPr>
            <a:xfrm>
              <a:off x="2534412" y="2439923"/>
              <a:ext cx="7112634" cy="1003300"/>
            </a:xfrm>
            <a:custGeom>
              <a:avLst/>
              <a:gdLst/>
              <a:ahLst/>
              <a:cxnLst/>
              <a:rect l="l" t="t" r="r" b="b"/>
              <a:pathLst>
                <a:path w="7112634" h="1003300">
                  <a:moveTo>
                    <a:pt x="228600" y="38100"/>
                  </a:moveTo>
                  <a:lnTo>
                    <a:pt x="225602" y="23253"/>
                  </a:lnTo>
                  <a:lnTo>
                    <a:pt x="217449" y="11150"/>
                  </a:lnTo>
                  <a:lnTo>
                    <a:pt x="205346" y="2997"/>
                  </a:lnTo>
                  <a:lnTo>
                    <a:pt x="190500" y="0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0" y="964692"/>
                  </a:lnTo>
                  <a:lnTo>
                    <a:pt x="2984" y="979551"/>
                  </a:lnTo>
                  <a:lnTo>
                    <a:pt x="11137" y="991654"/>
                  </a:lnTo>
                  <a:lnTo>
                    <a:pt x="23241" y="999807"/>
                  </a:lnTo>
                  <a:lnTo>
                    <a:pt x="38100" y="1002792"/>
                  </a:lnTo>
                  <a:lnTo>
                    <a:pt x="190500" y="1002792"/>
                  </a:lnTo>
                  <a:lnTo>
                    <a:pt x="205346" y="999807"/>
                  </a:lnTo>
                  <a:lnTo>
                    <a:pt x="217449" y="991654"/>
                  </a:lnTo>
                  <a:lnTo>
                    <a:pt x="225602" y="979551"/>
                  </a:lnTo>
                  <a:lnTo>
                    <a:pt x="228600" y="964692"/>
                  </a:lnTo>
                  <a:lnTo>
                    <a:pt x="228600" y="38100"/>
                  </a:lnTo>
                  <a:close/>
                </a:path>
                <a:path w="7112634" h="1003300">
                  <a:moveTo>
                    <a:pt x="7112508" y="38100"/>
                  </a:moveTo>
                  <a:lnTo>
                    <a:pt x="7109511" y="23253"/>
                  </a:lnTo>
                  <a:lnTo>
                    <a:pt x="7101357" y="11150"/>
                  </a:lnTo>
                  <a:lnTo>
                    <a:pt x="7089254" y="2997"/>
                  </a:lnTo>
                  <a:lnTo>
                    <a:pt x="7074408" y="0"/>
                  </a:lnTo>
                  <a:lnTo>
                    <a:pt x="6922008" y="0"/>
                  </a:lnTo>
                  <a:lnTo>
                    <a:pt x="6907149" y="2997"/>
                  </a:lnTo>
                  <a:lnTo>
                    <a:pt x="6895046" y="11150"/>
                  </a:lnTo>
                  <a:lnTo>
                    <a:pt x="6886892" y="23253"/>
                  </a:lnTo>
                  <a:lnTo>
                    <a:pt x="6883908" y="38100"/>
                  </a:lnTo>
                  <a:lnTo>
                    <a:pt x="6883908" y="964692"/>
                  </a:lnTo>
                  <a:lnTo>
                    <a:pt x="6886892" y="979551"/>
                  </a:lnTo>
                  <a:lnTo>
                    <a:pt x="6895046" y="991654"/>
                  </a:lnTo>
                  <a:lnTo>
                    <a:pt x="6907149" y="999807"/>
                  </a:lnTo>
                  <a:lnTo>
                    <a:pt x="6922008" y="1002792"/>
                  </a:lnTo>
                  <a:lnTo>
                    <a:pt x="7074408" y="1002792"/>
                  </a:lnTo>
                  <a:lnTo>
                    <a:pt x="7089254" y="999807"/>
                  </a:lnTo>
                  <a:lnTo>
                    <a:pt x="7101357" y="991654"/>
                  </a:lnTo>
                  <a:lnTo>
                    <a:pt x="7109511" y="979551"/>
                  </a:lnTo>
                  <a:lnTo>
                    <a:pt x="7112508" y="964692"/>
                  </a:lnTo>
                  <a:lnTo>
                    <a:pt x="7112508" y="3810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48711" y="2112263"/>
              <a:ext cx="6884034" cy="1656714"/>
            </a:xfrm>
            <a:custGeom>
              <a:avLst/>
              <a:gdLst/>
              <a:ahLst/>
              <a:cxnLst/>
              <a:rect l="l" t="t" r="r" b="b"/>
              <a:pathLst>
                <a:path w="6884034" h="1656714">
                  <a:moveTo>
                    <a:pt x="6607809" y="0"/>
                  </a:moveTo>
                  <a:lnTo>
                    <a:pt x="276098" y="0"/>
                  </a:lnTo>
                  <a:lnTo>
                    <a:pt x="226457" y="4446"/>
                  </a:lnTo>
                  <a:lnTo>
                    <a:pt x="179741" y="17268"/>
                  </a:lnTo>
                  <a:lnTo>
                    <a:pt x="136727" y="37686"/>
                  </a:lnTo>
                  <a:lnTo>
                    <a:pt x="98194" y="64920"/>
                  </a:lnTo>
                  <a:lnTo>
                    <a:pt x="64920" y="98194"/>
                  </a:lnTo>
                  <a:lnTo>
                    <a:pt x="37686" y="136727"/>
                  </a:lnTo>
                  <a:lnTo>
                    <a:pt x="17268" y="179741"/>
                  </a:lnTo>
                  <a:lnTo>
                    <a:pt x="4446" y="226457"/>
                  </a:lnTo>
                  <a:lnTo>
                    <a:pt x="0" y="276098"/>
                  </a:lnTo>
                  <a:lnTo>
                    <a:pt x="0" y="1380489"/>
                  </a:lnTo>
                  <a:lnTo>
                    <a:pt x="4446" y="1430130"/>
                  </a:lnTo>
                  <a:lnTo>
                    <a:pt x="17268" y="1476846"/>
                  </a:lnTo>
                  <a:lnTo>
                    <a:pt x="37686" y="1519860"/>
                  </a:lnTo>
                  <a:lnTo>
                    <a:pt x="64920" y="1558393"/>
                  </a:lnTo>
                  <a:lnTo>
                    <a:pt x="98194" y="1591667"/>
                  </a:lnTo>
                  <a:lnTo>
                    <a:pt x="136727" y="1618901"/>
                  </a:lnTo>
                  <a:lnTo>
                    <a:pt x="179741" y="1639319"/>
                  </a:lnTo>
                  <a:lnTo>
                    <a:pt x="226457" y="1652141"/>
                  </a:lnTo>
                  <a:lnTo>
                    <a:pt x="276098" y="1656588"/>
                  </a:lnTo>
                  <a:lnTo>
                    <a:pt x="6607809" y="1656588"/>
                  </a:lnTo>
                  <a:lnTo>
                    <a:pt x="6657450" y="1652141"/>
                  </a:lnTo>
                  <a:lnTo>
                    <a:pt x="6704166" y="1639319"/>
                  </a:lnTo>
                  <a:lnTo>
                    <a:pt x="6747180" y="1618901"/>
                  </a:lnTo>
                  <a:lnTo>
                    <a:pt x="6785713" y="1591667"/>
                  </a:lnTo>
                  <a:lnTo>
                    <a:pt x="6818987" y="1558393"/>
                  </a:lnTo>
                  <a:lnTo>
                    <a:pt x="6846221" y="1519860"/>
                  </a:lnTo>
                  <a:lnTo>
                    <a:pt x="6866639" y="1476846"/>
                  </a:lnTo>
                  <a:lnTo>
                    <a:pt x="6879461" y="1430130"/>
                  </a:lnTo>
                  <a:lnTo>
                    <a:pt x="6883908" y="1380489"/>
                  </a:lnTo>
                  <a:lnTo>
                    <a:pt x="6883908" y="276098"/>
                  </a:lnTo>
                  <a:lnTo>
                    <a:pt x="6879461" y="226457"/>
                  </a:lnTo>
                  <a:lnTo>
                    <a:pt x="6866639" y="179741"/>
                  </a:lnTo>
                  <a:lnTo>
                    <a:pt x="6846221" y="136727"/>
                  </a:lnTo>
                  <a:lnTo>
                    <a:pt x="6818987" y="98194"/>
                  </a:lnTo>
                  <a:lnTo>
                    <a:pt x="6785713" y="64920"/>
                  </a:lnTo>
                  <a:lnTo>
                    <a:pt x="6747180" y="37686"/>
                  </a:lnTo>
                  <a:lnTo>
                    <a:pt x="6704166" y="17268"/>
                  </a:lnTo>
                  <a:lnTo>
                    <a:pt x="6657450" y="4446"/>
                  </a:lnTo>
                  <a:lnTo>
                    <a:pt x="660780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92139" y="1659635"/>
              <a:ext cx="797560" cy="798830"/>
            </a:xfrm>
            <a:custGeom>
              <a:avLst/>
              <a:gdLst/>
              <a:ahLst/>
              <a:cxnLst/>
              <a:rect l="l" t="t" r="r" b="b"/>
              <a:pathLst>
                <a:path w="797560" h="798830">
                  <a:moveTo>
                    <a:pt x="398525" y="0"/>
                  </a:moveTo>
                  <a:lnTo>
                    <a:pt x="352051" y="2686"/>
                  </a:lnTo>
                  <a:lnTo>
                    <a:pt x="307150" y="10548"/>
                  </a:lnTo>
                  <a:lnTo>
                    <a:pt x="264123" y="23283"/>
                  </a:lnTo>
                  <a:lnTo>
                    <a:pt x="223268" y="40592"/>
                  </a:lnTo>
                  <a:lnTo>
                    <a:pt x="184884" y="62176"/>
                  </a:lnTo>
                  <a:lnTo>
                    <a:pt x="149272" y="87734"/>
                  </a:lnTo>
                  <a:lnTo>
                    <a:pt x="116728" y="116966"/>
                  </a:lnTo>
                  <a:lnTo>
                    <a:pt x="87554" y="149574"/>
                  </a:lnTo>
                  <a:lnTo>
                    <a:pt x="62047" y="185255"/>
                  </a:lnTo>
                  <a:lnTo>
                    <a:pt x="40508" y="223712"/>
                  </a:lnTo>
                  <a:lnTo>
                    <a:pt x="23234" y="264643"/>
                  </a:lnTo>
                  <a:lnTo>
                    <a:pt x="10525" y="307750"/>
                  </a:lnTo>
                  <a:lnTo>
                    <a:pt x="2681" y="352731"/>
                  </a:lnTo>
                  <a:lnTo>
                    <a:pt x="0" y="399288"/>
                  </a:lnTo>
                  <a:lnTo>
                    <a:pt x="2681" y="445844"/>
                  </a:lnTo>
                  <a:lnTo>
                    <a:pt x="10525" y="490825"/>
                  </a:lnTo>
                  <a:lnTo>
                    <a:pt x="23234" y="533932"/>
                  </a:lnTo>
                  <a:lnTo>
                    <a:pt x="40508" y="574863"/>
                  </a:lnTo>
                  <a:lnTo>
                    <a:pt x="62047" y="613320"/>
                  </a:lnTo>
                  <a:lnTo>
                    <a:pt x="87554" y="649001"/>
                  </a:lnTo>
                  <a:lnTo>
                    <a:pt x="116728" y="681608"/>
                  </a:lnTo>
                  <a:lnTo>
                    <a:pt x="149272" y="710841"/>
                  </a:lnTo>
                  <a:lnTo>
                    <a:pt x="184884" y="736399"/>
                  </a:lnTo>
                  <a:lnTo>
                    <a:pt x="223268" y="757983"/>
                  </a:lnTo>
                  <a:lnTo>
                    <a:pt x="264123" y="775292"/>
                  </a:lnTo>
                  <a:lnTo>
                    <a:pt x="307150" y="788027"/>
                  </a:lnTo>
                  <a:lnTo>
                    <a:pt x="352051" y="795889"/>
                  </a:lnTo>
                  <a:lnTo>
                    <a:pt x="398525" y="798576"/>
                  </a:lnTo>
                  <a:lnTo>
                    <a:pt x="445000" y="795889"/>
                  </a:lnTo>
                  <a:lnTo>
                    <a:pt x="489901" y="788027"/>
                  </a:lnTo>
                  <a:lnTo>
                    <a:pt x="532928" y="775292"/>
                  </a:lnTo>
                  <a:lnTo>
                    <a:pt x="573783" y="757983"/>
                  </a:lnTo>
                  <a:lnTo>
                    <a:pt x="612167" y="736399"/>
                  </a:lnTo>
                  <a:lnTo>
                    <a:pt x="647779" y="710841"/>
                  </a:lnTo>
                  <a:lnTo>
                    <a:pt x="680323" y="681609"/>
                  </a:lnTo>
                  <a:lnTo>
                    <a:pt x="709497" y="649001"/>
                  </a:lnTo>
                  <a:lnTo>
                    <a:pt x="735004" y="613320"/>
                  </a:lnTo>
                  <a:lnTo>
                    <a:pt x="756543" y="574863"/>
                  </a:lnTo>
                  <a:lnTo>
                    <a:pt x="773817" y="533932"/>
                  </a:lnTo>
                  <a:lnTo>
                    <a:pt x="786526" y="490825"/>
                  </a:lnTo>
                  <a:lnTo>
                    <a:pt x="794370" y="445844"/>
                  </a:lnTo>
                  <a:lnTo>
                    <a:pt x="797051" y="399288"/>
                  </a:lnTo>
                  <a:lnTo>
                    <a:pt x="794370" y="352731"/>
                  </a:lnTo>
                  <a:lnTo>
                    <a:pt x="786526" y="307750"/>
                  </a:lnTo>
                  <a:lnTo>
                    <a:pt x="773817" y="264643"/>
                  </a:lnTo>
                  <a:lnTo>
                    <a:pt x="756543" y="223712"/>
                  </a:lnTo>
                  <a:lnTo>
                    <a:pt x="735004" y="185255"/>
                  </a:lnTo>
                  <a:lnTo>
                    <a:pt x="709497" y="149574"/>
                  </a:lnTo>
                  <a:lnTo>
                    <a:pt x="680323" y="116967"/>
                  </a:lnTo>
                  <a:lnTo>
                    <a:pt x="647779" y="87734"/>
                  </a:lnTo>
                  <a:lnTo>
                    <a:pt x="612167" y="62176"/>
                  </a:lnTo>
                  <a:lnTo>
                    <a:pt x="573783" y="40592"/>
                  </a:lnTo>
                  <a:lnTo>
                    <a:pt x="532928" y="23283"/>
                  </a:lnTo>
                  <a:lnTo>
                    <a:pt x="489901" y="10548"/>
                  </a:lnTo>
                  <a:lnTo>
                    <a:pt x="445000" y="2686"/>
                  </a:lnTo>
                  <a:lnTo>
                    <a:pt x="398525" y="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920" y="1805939"/>
              <a:ext cx="507491" cy="505967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87781" y="1389125"/>
            <a:ext cx="8829040" cy="215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a)</a:t>
            </a:r>
            <a:r>
              <a:rPr dirty="0" sz="2800" spc="-2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Định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nghĩa:</a:t>
            </a:r>
            <a:endParaRPr sz="2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2800">
              <a:latin typeface="Roboto"/>
              <a:cs typeface="Roboto"/>
            </a:endParaRPr>
          </a:p>
          <a:p>
            <a:pPr algn="just" marL="2459355" marR="5080">
              <a:lnSpc>
                <a:spcPct val="100000"/>
              </a:lnSpc>
            </a:pPr>
            <a:r>
              <a:rPr dirty="0" sz="2400" b="1">
                <a:solidFill>
                  <a:srgbClr val="EB5252"/>
                </a:solidFill>
                <a:latin typeface="Roboto Bk"/>
                <a:cs typeface="Roboto Bk"/>
              </a:rPr>
              <a:t>Danh  sách</a:t>
            </a:r>
            <a:r>
              <a:rPr dirty="0" sz="2400" spc="10" b="1">
                <a:solidFill>
                  <a:srgbClr val="EB5252"/>
                </a:solidFill>
                <a:latin typeface="Roboto Bk"/>
                <a:cs typeface="Roboto Bk"/>
              </a:rPr>
              <a:t>  </a:t>
            </a:r>
            <a:r>
              <a:rPr dirty="0" sz="2400" b="1">
                <a:solidFill>
                  <a:srgbClr val="EB5252"/>
                </a:solidFill>
                <a:latin typeface="Roboto Bk"/>
                <a:cs typeface="Roboto Bk"/>
              </a:rPr>
              <a:t>liên</a:t>
            </a:r>
            <a:r>
              <a:rPr dirty="0" sz="2400" spc="5" b="1">
                <a:solidFill>
                  <a:srgbClr val="EB5252"/>
                </a:solidFill>
                <a:latin typeface="Roboto Bk"/>
                <a:cs typeface="Roboto Bk"/>
              </a:rPr>
              <a:t>  </a:t>
            </a:r>
            <a:r>
              <a:rPr dirty="0" sz="2400" b="1">
                <a:solidFill>
                  <a:srgbClr val="EB5252"/>
                </a:solidFill>
                <a:latin typeface="Roboto Bk"/>
                <a:cs typeface="Roboto Bk"/>
              </a:rPr>
              <a:t>kết 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là</a:t>
            </a:r>
            <a:r>
              <a:rPr dirty="0" sz="2400" spc="10" b="1">
                <a:solidFill>
                  <a:srgbClr val="006FC0"/>
                </a:solidFill>
                <a:latin typeface="Roboto Bk"/>
                <a:cs typeface="Roboto Bk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một  cấu</a:t>
            </a:r>
            <a:r>
              <a:rPr dirty="0" sz="2400" spc="10" b="1">
                <a:solidFill>
                  <a:srgbClr val="006FC0"/>
                </a:solidFill>
                <a:latin typeface="Roboto Bk"/>
                <a:cs typeface="Roboto Bk"/>
              </a:rPr>
              <a:t> 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trúc</a:t>
            </a:r>
            <a:r>
              <a:rPr dirty="0" sz="2400" spc="10" b="1">
                <a:solidFill>
                  <a:srgbClr val="006FC0"/>
                </a:solidFill>
                <a:latin typeface="Roboto Bk"/>
                <a:cs typeface="Roboto Bk"/>
              </a:rPr>
              <a:t>  </a:t>
            </a:r>
            <a:r>
              <a:rPr dirty="0" sz="2400" spc="65" b="1">
                <a:solidFill>
                  <a:srgbClr val="006FC0"/>
                </a:solidFill>
                <a:latin typeface="Roboto Bk"/>
                <a:cs typeface="Roboto Bk"/>
              </a:rPr>
              <a:t>dữ</a:t>
            </a:r>
            <a:r>
              <a:rPr dirty="0" sz="2400" spc="5" b="1">
                <a:solidFill>
                  <a:srgbClr val="006FC0"/>
                </a:solidFill>
                <a:latin typeface="Roboto Bk"/>
                <a:cs typeface="Roboto Bk"/>
              </a:rPr>
              <a:t>  </a:t>
            </a:r>
            <a:r>
              <a:rPr dirty="0" sz="2400" spc="-20" b="1">
                <a:solidFill>
                  <a:srgbClr val="006FC0"/>
                </a:solidFill>
                <a:latin typeface="Roboto Bk"/>
                <a:cs typeface="Roboto Bk"/>
              </a:rPr>
              <a:t>liệu </a:t>
            </a:r>
            <a:r>
              <a:rPr dirty="0" sz="2400" spc="55" b="1">
                <a:solidFill>
                  <a:srgbClr val="006FC0"/>
                </a:solidFill>
                <a:latin typeface="Roboto Bk"/>
                <a:cs typeface="Roboto Bk"/>
              </a:rPr>
              <a:t>được</a:t>
            </a:r>
            <a:r>
              <a:rPr dirty="0" sz="2400" spc="130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spc="70" b="1">
                <a:solidFill>
                  <a:srgbClr val="006FC0"/>
                </a:solidFill>
                <a:latin typeface="Roboto Bk"/>
                <a:cs typeface="Roboto Bk"/>
              </a:rPr>
              <a:t>sử</a:t>
            </a:r>
            <a:r>
              <a:rPr dirty="0" sz="2400" spc="130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dụng</a:t>
            </a:r>
            <a:r>
              <a:rPr dirty="0" sz="2400" spc="135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để</a:t>
            </a:r>
            <a:r>
              <a:rPr dirty="0" sz="2400" spc="140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lưu</a:t>
            </a:r>
            <a:r>
              <a:rPr dirty="0" sz="2400" spc="145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trữ</a:t>
            </a:r>
            <a:r>
              <a:rPr dirty="0" sz="2400" spc="130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các</a:t>
            </a:r>
            <a:r>
              <a:rPr dirty="0" sz="2400" spc="140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phần</a:t>
            </a:r>
            <a:r>
              <a:rPr dirty="0" sz="2400" spc="135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006FC0"/>
                </a:solidFill>
                <a:latin typeface="Roboto Bk"/>
                <a:cs typeface="Roboto Bk"/>
              </a:rPr>
              <a:t>tử</a:t>
            </a:r>
            <a:r>
              <a:rPr dirty="0" sz="2400" spc="130" b="1">
                <a:solidFill>
                  <a:srgbClr val="006FC0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tương</a:t>
            </a:r>
            <a:r>
              <a:rPr dirty="0" sz="2400" spc="130" b="1">
                <a:latin typeface="Roboto Bk"/>
                <a:cs typeface="Roboto Bk"/>
              </a:rPr>
              <a:t> </a:t>
            </a:r>
            <a:r>
              <a:rPr dirty="0" sz="2400" spc="-25" b="1">
                <a:latin typeface="Roboto Bk"/>
                <a:cs typeface="Roboto Bk"/>
              </a:rPr>
              <a:t>tự </a:t>
            </a:r>
            <a:r>
              <a:rPr dirty="0" sz="2400" b="1">
                <a:latin typeface="Roboto Bk"/>
                <a:cs typeface="Roboto Bk"/>
              </a:rPr>
              <a:t>như</a:t>
            </a:r>
            <a:r>
              <a:rPr dirty="0" sz="2400" spc="-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mảng</a:t>
            </a:r>
            <a:r>
              <a:rPr dirty="0" sz="2400" spc="-2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nhưng</a:t>
            </a:r>
            <a:r>
              <a:rPr dirty="0" sz="2400" spc="1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có </a:t>
            </a:r>
            <a:r>
              <a:rPr dirty="0" sz="2400" spc="-10" b="1">
                <a:latin typeface="Roboto Bk"/>
                <a:cs typeface="Roboto Bk"/>
              </a:rPr>
              <a:t>nhiều</a:t>
            </a:r>
            <a:r>
              <a:rPr dirty="0" sz="2400" spc="-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điểm</a:t>
            </a:r>
            <a:r>
              <a:rPr dirty="0" sz="2400" spc="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khác</a:t>
            </a:r>
            <a:r>
              <a:rPr dirty="0" sz="2400" spc="-5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biệt.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-20"/>
              <a:t>đôi: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87781" y="1389125"/>
            <a:ext cx="3439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a)</a:t>
            </a:r>
            <a:r>
              <a:rPr dirty="0" sz="2800" spc="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Tạo</a:t>
            </a:r>
            <a:r>
              <a:rPr dirty="0" sz="2800" spc="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một</a:t>
            </a:r>
            <a:r>
              <a:rPr dirty="0" sz="2800" spc="2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20" b="1">
                <a:solidFill>
                  <a:srgbClr val="0D0D0D"/>
                </a:solidFill>
                <a:latin typeface="Roboto"/>
                <a:cs typeface="Roboto"/>
              </a:rPr>
              <a:t>mới: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485644" y="2048255"/>
            <a:ext cx="7221220" cy="2539365"/>
          </a:xfrm>
          <a:custGeom>
            <a:avLst/>
            <a:gdLst/>
            <a:ahLst/>
            <a:cxnLst/>
            <a:rect l="l" t="t" r="r" b="b"/>
            <a:pathLst>
              <a:path w="7221220" h="2539365">
                <a:moveTo>
                  <a:pt x="6902704" y="0"/>
                </a:moveTo>
                <a:lnTo>
                  <a:pt x="318007" y="0"/>
                </a:lnTo>
                <a:lnTo>
                  <a:pt x="271012" y="3447"/>
                </a:lnTo>
                <a:lnTo>
                  <a:pt x="226159" y="13463"/>
                </a:lnTo>
                <a:lnTo>
                  <a:pt x="183939" y="29554"/>
                </a:lnTo>
                <a:lnTo>
                  <a:pt x="144844" y="51230"/>
                </a:lnTo>
                <a:lnTo>
                  <a:pt x="109367" y="77998"/>
                </a:lnTo>
                <a:lnTo>
                  <a:pt x="77998" y="109367"/>
                </a:lnTo>
                <a:lnTo>
                  <a:pt x="51230" y="144844"/>
                </a:lnTo>
                <a:lnTo>
                  <a:pt x="29554" y="183939"/>
                </a:lnTo>
                <a:lnTo>
                  <a:pt x="13463" y="226159"/>
                </a:lnTo>
                <a:lnTo>
                  <a:pt x="3447" y="271012"/>
                </a:lnTo>
                <a:lnTo>
                  <a:pt x="0" y="318008"/>
                </a:lnTo>
                <a:lnTo>
                  <a:pt x="0" y="2220976"/>
                </a:lnTo>
                <a:lnTo>
                  <a:pt x="3447" y="2267971"/>
                </a:lnTo>
                <a:lnTo>
                  <a:pt x="13463" y="2312824"/>
                </a:lnTo>
                <a:lnTo>
                  <a:pt x="29554" y="2355044"/>
                </a:lnTo>
                <a:lnTo>
                  <a:pt x="51230" y="2394139"/>
                </a:lnTo>
                <a:lnTo>
                  <a:pt x="77998" y="2429616"/>
                </a:lnTo>
                <a:lnTo>
                  <a:pt x="109367" y="2460985"/>
                </a:lnTo>
                <a:lnTo>
                  <a:pt x="144844" y="2487753"/>
                </a:lnTo>
                <a:lnTo>
                  <a:pt x="183939" y="2509429"/>
                </a:lnTo>
                <a:lnTo>
                  <a:pt x="226159" y="2525520"/>
                </a:lnTo>
                <a:lnTo>
                  <a:pt x="271012" y="2535536"/>
                </a:lnTo>
                <a:lnTo>
                  <a:pt x="318007" y="2538984"/>
                </a:lnTo>
                <a:lnTo>
                  <a:pt x="6902704" y="2538984"/>
                </a:lnTo>
                <a:lnTo>
                  <a:pt x="6949699" y="2535536"/>
                </a:lnTo>
                <a:lnTo>
                  <a:pt x="6994552" y="2525520"/>
                </a:lnTo>
                <a:lnTo>
                  <a:pt x="7036772" y="2509429"/>
                </a:lnTo>
                <a:lnTo>
                  <a:pt x="7075867" y="2487753"/>
                </a:lnTo>
                <a:lnTo>
                  <a:pt x="7111344" y="2460985"/>
                </a:lnTo>
                <a:lnTo>
                  <a:pt x="7142713" y="2429616"/>
                </a:lnTo>
                <a:lnTo>
                  <a:pt x="7169481" y="2394139"/>
                </a:lnTo>
                <a:lnTo>
                  <a:pt x="7191157" y="2355044"/>
                </a:lnTo>
                <a:lnTo>
                  <a:pt x="7207248" y="2312824"/>
                </a:lnTo>
                <a:lnTo>
                  <a:pt x="7217264" y="2267971"/>
                </a:lnTo>
                <a:lnTo>
                  <a:pt x="7220711" y="2220976"/>
                </a:lnTo>
                <a:lnTo>
                  <a:pt x="7220711" y="318008"/>
                </a:lnTo>
                <a:lnTo>
                  <a:pt x="7217264" y="271012"/>
                </a:lnTo>
                <a:lnTo>
                  <a:pt x="7207248" y="226159"/>
                </a:lnTo>
                <a:lnTo>
                  <a:pt x="7191157" y="183939"/>
                </a:lnTo>
                <a:lnTo>
                  <a:pt x="7169481" y="144844"/>
                </a:lnTo>
                <a:lnTo>
                  <a:pt x="7142713" y="109367"/>
                </a:lnTo>
                <a:lnTo>
                  <a:pt x="7111344" y="77998"/>
                </a:lnTo>
                <a:lnTo>
                  <a:pt x="7075867" y="51230"/>
                </a:lnTo>
                <a:lnTo>
                  <a:pt x="7036772" y="29554"/>
                </a:lnTo>
                <a:lnTo>
                  <a:pt x="6994552" y="13463"/>
                </a:lnTo>
                <a:lnTo>
                  <a:pt x="6949699" y="3447"/>
                </a:lnTo>
                <a:lnTo>
                  <a:pt x="6902704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728086" y="2273045"/>
            <a:ext cx="659130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makeNode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x){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*newNode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(node*)malloc(sizeof(node));</a:t>
            </a:r>
            <a:endParaRPr sz="2000">
              <a:latin typeface="Consolas"/>
              <a:cs typeface="Consolas"/>
            </a:endParaRPr>
          </a:p>
          <a:p>
            <a:pPr marL="433070" marR="3217545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&gt;data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x;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NULL;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&gt;prev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NULL;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25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-20"/>
              <a:t>đôi: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3046476" y="2077211"/>
            <a:ext cx="6099175" cy="3276600"/>
          </a:xfrm>
          <a:custGeom>
            <a:avLst/>
            <a:gdLst/>
            <a:ahLst/>
            <a:cxnLst/>
            <a:rect l="l" t="t" r="r" b="b"/>
            <a:pathLst>
              <a:path w="6099175" h="3276600">
                <a:moveTo>
                  <a:pt x="5759831" y="0"/>
                </a:moveTo>
                <a:lnTo>
                  <a:pt x="339216" y="0"/>
                </a:lnTo>
                <a:lnTo>
                  <a:pt x="293191" y="3097"/>
                </a:lnTo>
                <a:lnTo>
                  <a:pt x="249046" y="12118"/>
                </a:lnTo>
                <a:lnTo>
                  <a:pt x="207186" y="26660"/>
                </a:lnTo>
                <a:lnTo>
                  <a:pt x="168016" y="46317"/>
                </a:lnTo>
                <a:lnTo>
                  <a:pt x="131939" y="70686"/>
                </a:lnTo>
                <a:lnTo>
                  <a:pt x="99361" y="99361"/>
                </a:lnTo>
                <a:lnTo>
                  <a:pt x="70686" y="131939"/>
                </a:lnTo>
                <a:lnTo>
                  <a:pt x="46317" y="168016"/>
                </a:lnTo>
                <a:lnTo>
                  <a:pt x="26660" y="207186"/>
                </a:lnTo>
                <a:lnTo>
                  <a:pt x="12118" y="249046"/>
                </a:lnTo>
                <a:lnTo>
                  <a:pt x="3097" y="293191"/>
                </a:lnTo>
                <a:lnTo>
                  <a:pt x="0" y="339216"/>
                </a:lnTo>
                <a:lnTo>
                  <a:pt x="0" y="2937383"/>
                </a:lnTo>
                <a:lnTo>
                  <a:pt x="3097" y="2983408"/>
                </a:lnTo>
                <a:lnTo>
                  <a:pt x="12118" y="3027553"/>
                </a:lnTo>
                <a:lnTo>
                  <a:pt x="26660" y="3069413"/>
                </a:lnTo>
                <a:lnTo>
                  <a:pt x="46317" y="3108583"/>
                </a:lnTo>
                <a:lnTo>
                  <a:pt x="70686" y="3144660"/>
                </a:lnTo>
                <a:lnTo>
                  <a:pt x="99361" y="3177238"/>
                </a:lnTo>
                <a:lnTo>
                  <a:pt x="131939" y="3205913"/>
                </a:lnTo>
                <a:lnTo>
                  <a:pt x="168016" y="3230282"/>
                </a:lnTo>
                <a:lnTo>
                  <a:pt x="207186" y="3249939"/>
                </a:lnTo>
                <a:lnTo>
                  <a:pt x="249046" y="3264481"/>
                </a:lnTo>
                <a:lnTo>
                  <a:pt x="293191" y="3273502"/>
                </a:lnTo>
                <a:lnTo>
                  <a:pt x="339216" y="3276600"/>
                </a:lnTo>
                <a:lnTo>
                  <a:pt x="5759831" y="3276600"/>
                </a:lnTo>
                <a:lnTo>
                  <a:pt x="5805856" y="3273502"/>
                </a:lnTo>
                <a:lnTo>
                  <a:pt x="5850001" y="3264481"/>
                </a:lnTo>
                <a:lnTo>
                  <a:pt x="5891861" y="3249939"/>
                </a:lnTo>
                <a:lnTo>
                  <a:pt x="5931031" y="3230282"/>
                </a:lnTo>
                <a:lnTo>
                  <a:pt x="5967108" y="3205913"/>
                </a:lnTo>
                <a:lnTo>
                  <a:pt x="5999686" y="3177238"/>
                </a:lnTo>
                <a:lnTo>
                  <a:pt x="6028361" y="3144660"/>
                </a:lnTo>
                <a:lnTo>
                  <a:pt x="6052730" y="3108583"/>
                </a:lnTo>
                <a:lnTo>
                  <a:pt x="6072387" y="3069413"/>
                </a:lnTo>
                <a:lnTo>
                  <a:pt x="6086929" y="3027553"/>
                </a:lnTo>
                <a:lnTo>
                  <a:pt x="6095950" y="2983408"/>
                </a:lnTo>
                <a:lnTo>
                  <a:pt x="6099048" y="2937383"/>
                </a:lnTo>
                <a:lnTo>
                  <a:pt x="6099048" y="339216"/>
                </a:lnTo>
                <a:lnTo>
                  <a:pt x="6095950" y="293191"/>
                </a:lnTo>
                <a:lnTo>
                  <a:pt x="6086929" y="249046"/>
                </a:lnTo>
                <a:lnTo>
                  <a:pt x="6072387" y="207186"/>
                </a:lnTo>
                <a:lnTo>
                  <a:pt x="6052730" y="168016"/>
                </a:lnTo>
                <a:lnTo>
                  <a:pt x="6028361" y="131939"/>
                </a:lnTo>
                <a:lnTo>
                  <a:pt x="5999686" y="99361"/>
                </a:lnTo>
                <a:lnTo>
                  <a:pt x="5967108" y="70686"/>
                </a:lnTo>
                <a:lnTo>
                  <a:pt x="5931031" y="46317"/>
                </a:lnTo>
                <a:lnTo>
                  <a:pt x="5891861" y="26660"/>
                </a:lnTo>
                <a:lnTo>
                  <a:pt x="5850001" y="12118"/>
                </a:lnTo>
                <a:lnTo>
                  <a:pt x="5805856" y="3097"/>
                </a:lnTo>
                <a:lnTo>
                  <a:pt x="5759831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87781" y="1389125"/>
            <a:ext cx="7536180" cy="3686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b)</a:t>
            </a:r>
            <a:r>
              <a:rPr dirty="0" sz="2800" spc="-5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Duyệt</a:t>
            </a:r>
            <a:r>
              <a:rPr dirty="0" sz="2800" spc="-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DSLK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và</a:t>
            </a:r>
            <a:r>
              <a:rPr dirty="0" sz="2800" spc="-6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70" b="1">
                <a:solidFill>
                  <a:srgbClr val="0D0D0D"/>
                </a:solidFill>
                <a:latin typeface="Roboto"/>
                <a:cs typeface="Roboto"/>
              </a:rPr>
              <a:t>đếm</a:t>
            </a:r>
            <a:r>
              <a:rPr dirty="0" sz="2800" spc="-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số</a:t>
            </a:r>
            <a:r>
              <a:rPr dirty="0" sz="2800" spc="-6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node:</a:t>
            </a:r>
            <a:endParaRPr sz="2800">
              <a:latin typeface="Roboto"/>
              <a:cs typeface="Roboto"/>
            </a:endParaRPr>
          </a:p>
          <a:p>
            <a:pPr marL="3691254">
              <a:lnSpc>
                <a:spcPct val="100000"/>
              </a:lnSpc>
              <a:spcBef>
                <a:spcPts val="298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Đếm</a:t>
            </a:r>
            <a:r>
              <a:rPr dirty="0" sz="2400" spc="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số</a:t>
            </a:r>
            <a:r>
              <a:rPr dirty="0" sz="24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có</a:t>
            </a:r>
            <a:r>
              <a:rPr dirty="0" sz="2400" spc="2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trong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  <a:p>
            <a:pPr marL="3274695" marR="1460500" indent="-42100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size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*head){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cnt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0;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while(head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3693795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++cnt;</a:t>
            </a:r>
            <a:endParaRPr sz="2000">
              <a:latin typeface="Consolas"/>
              <a:cs typeface="Consolas"/>
            </a:endParaRPr>
          </a:p>
          <a:p>
            <a:pPr marL="369379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head-&gt;next;</a:t>
            </a:r>
            <a:endParaRPr sz="2000">
              <a:latin typeface="Consolas"/>
              <a:cs typeface="Consolas"/>
            </a:endParaRPr>
          </a:p>
          <a:p>
            <a:pPr marL="3274695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3274695">
              <a:lnSpc>
                <a:spcPct val="100000"/>
              </a:lnSpc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25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cnt;</a:t>
            </a:r>
            <a:endParaRPr sz="2000">
              <a:latin typeface="Consolas"/>
              <a:cs typeface="Consolas"/>
            </a:endParaRPr>
          </a:p>
          <a:p>
            <a:pPr marL="2854325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-20"/>
              <a:t>đôi: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905255" y="2077211"/>
            <a:ext cx="4910455" cy="3276600"/>
          </a:xfrm>
          <a:custGeom>
            <a:avLst/>
            <a:gdLst/>
            <a:ahLst/>
            <a:cxnLst/>
            <a:rect l="l" t="t" r="r" b="b"/>
            <a:pathLst>
              <a:path w="4910455" h="3276600">
                <a:moveTo>
                  <a:pt x="4571110" y="0"/>
                </a:moveTo>
                <a:lnTo>
                  <a:pt x="339255" y="0"/>
                </a:lnTo>
                <a:lnTo>
                  <a:pt x="293220" y="3097"/>
                </a:lnTo>
                <a:lnTo>
                  <a:pt x="249068" y="12118"/>
                </a:lnTo>
                <a:lnTo>
                  <a:pt x="207202" y="26660"/>
                </a:lnTo>
                <a:lnTo>
                  <a:pt x="168027" y="46317"/>
                </a:lnTo>
                <a:lnTo>
                  <a:pt x="131947" y="70686"/>
                </a:lnTo>
                <a:lnTo>
                  <a:pt x="99366" y="99361"/>
                </a:lnTo>
                <a:lnTo>
                  <a:pt x="70688" y="131939"/>
                </a:lnTo>
                <a:lnTo>
                  <a:pt x="46318" y="168016"/>
                </a:lnTo>
                <a:lnTo>
                  <a:pt x="26660" y="207186"/>
                </a:lnTo>
                <a:lnTo>
                  <a:pt x="12118" y="249046"/>
                </a:lnTo>
                <a:lnTo>
                  <a:pt x="3097" y="293191"/>
                </a:lnTo>
                <a:lnTo>
                  <a:pt x="0" y="339216"/>
                </a:lnTo>
                <a:lnTo>
                  <a:pt x="0" y="2937383"/>
                </a:lnTo>
                <a:lnTo>
                  <a:pt x="3097" y="2983408"/>
                </a:lnTo>
                <a:lnTo>
                  <a:pt x="12118" y="3027553"/>
                </a:lnTo>
                <a:lnTo>
                  <a:pt x="26660" y="3069413"/>
                </a:lnTo>
                <a:lnTo>
                  <a:pt x="46318" y="3108583"/>
                </a:lnTo>
                <a:lnTo>
                  <a:pt x="70688" y="3144660"/>
                </a:lnTo>
                <a:lnTo>
                  <a:pt x="99366" y="3177238"/>
                </a:lnTo>
                <a:lnTo>
                  <a:pt x="131947" y="3205913"/>
                </a:lnTo>
                <a:lnTo>
                  <a:pt x="168027" y="3230282"/>
                </a:lnTo>
                <a:lnTo>
                  <a:pt x="207202" y="3249939"/>
                </a:lnTo>
                <a:lnTo>
                  <a:pt x="249068" y="3264481"/>
                </a:lnTo>
                <a:lnTo>
                  <a:pt x="293220" y="3273502"/>
                </a:lnTo>
                <a:lnTo>
                  <a:pt x="339255" y="3276600"/>
                </a:lnTo>
                <a:lnTo>
                  <a:pt x="4571110" y="3276600"/>
                </a:lnTo>
                <a:lnTo>
                  <a:pt x="4617136" y="3273502"/>
                </a:lnTo>
                <a:lnTo>
                  <a:pt x="4661281" y="3264481"/>
                </a:lnTo>
                <a:lnTo>
                  <a:pt x="4703141" y="3249939"/>
                </a:lnTo>
                <a:lnTo>
                  <a:pt x="4742311" y="3230282"/>
                </a:lnTo>
                <a:lnTo>
                  <a:pt x="4778388" y="3205913"/>
                </a:lnTo>
                <a:lnTo>
                  <a:pt x="4810966" y="3177238"/>
                </a:lnTo>
                <a:lnTo>
                  <a:pt x="4839641" y="3144660"/>
                </a:lnTo>
                <a:lnTo>
                  <a:pt x="4864010" y="3108583"/>
                </a:lnTo>
                <a:lnTo>
                  <a:pt x="4883667" y="3069413"/>
                </a:lnTo>
                <a:lnTo>
                  <a:pt x="4898209" y="3027553"/>
                </a:lnTo>
                <a:lnTo>
                  <a:pt x="4907230" y="2983408"/>
                </a:lnTo>
                <a:lnTo>
                  <a:pt x="4910328" y="2937383"/>
                </a:lnTo>
                <a:lnTo>
                  <a:pt x="4910328" y="339216"/>
                </a:lnTo>
                <a:lnTo>
                  <a:pt x="4907230" y="293191"/>
                </a:lnTo>
                <a:lnTo>
                  <a:pt x="4898209" y="249046"/>
                </a:lnTo>
                <a:lnTo>
                  <a:pt x="4883667" y="207186"/>
                </a:lnTo>
                <a:lnTo>
                  <a:pt x="4864010" y="168016"/>
                </a:lnTo>
                <a:lnTo>
                  <a:pt x="4839641" y="131939"/>
                </a:lnTo>
                <a:lnTo>
                  <a:pt x="4810966" y="99361"/>
                </a:lnTo>
                <a:lnTo>
                  <a:pt x="4778388" y="70686"/>
                </a:lnTo>
                <a:lnTo>
                  <a:pt x="4742311" y="46317"/>
                </a:lnTo>
                <a:lnTo>
                  <a:pt x="4703141" y="26660"/>
                </a:lnTo>
                <a:lnTo>
                  <a:pt x="4661281" y="12118"/>
                </a:lnTo>
                <a:lnTo>
                  <a:pt x="4617136" y="3097"/>
                </a:lnTo>
                <a:lnTo>
                  <a:pt x="4571110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87781" y="1389125"/>
            <a:ext cx="5197475" cy="311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b)</a:t>
            </a:r>
            <a:r>
              <a:rPr dirty="0" sz="2800" spc="-5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Duyệt</a:t>
            </a:r>
            <a:r>
              <a:rPr dirty="0" sz="2800" spc="-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DSLK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và</a:t>
            </a:r>
            <a:r>
              <a:rPr dirty="0" sz="2800" spc="-6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70" b="1">
                <a:solidFill>
                  <a:srgbClr val="0D0D0D"/>
                </a:solidFill>
                <a:latin typeface="Roboto"/>
                <a:cs typeface="Roboto"/>
              </a:rPr>
              <a:t>đếm</a:t>
            </a:r>
            <a:r>
              <a:rPr dirty="0" sz="2800" spc="-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số</a:t>
            </a:r>
            <a:r>
              <a:rPr dirty="0" sz="2800" spc="-6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node:</a:t>
            </a:r>
            <a:endParaRPr sz="2800">
              <a:latin typeface="Roboto"/>
              <a:cs typeface="Roboto"/>
            </a:endParaRPr>
          </a:p>
          <a:p>
            <a:pPr algn="ctr" marL="621030">
              <a:lnSpc>
                <a:spcPct val="100000"/>
              </a:lnSpc>
              <a:spcBef>
                <a:spcPts val="298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Duyệt</a:t>
            </a:r>
            <a:r>
              <a:rPr dirty="0" sz="2400" spc="-5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r>
              <a:rPr dirty="0" sz="2400" spc="-6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theo</a:t>
            </a:r>
            <a:r>
              <a:rPr dirty="0" sz="2400" spc="-6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chiều</a:t>
            </a:r>
            <a:r>
              <a:rPr dirty="0" sz="2400" spc="-6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10" b="1">
                <a:solidFill>
                  <a:srgbClr val="FFF54F"/>
                </a:solidFill>
                <a:latin typeface="Roboto"/>
                <a:cs typeface="Roboto"/>
              </a:rPr>
              <a:t>thuận</a:t>
            </a:r>
            <a:endParaRPr sz="2400">
              <a:latin typeface="Roboto"/>
              <a:cs typeface="Roboto"/>
            </a:endParaRPr>
          </a:p>
          <a:p>
            <a:pPr marL="1133475" marR="563880" indent="-421005">
              <a:lnSpc>
                <a:spcPct val="100000"/>
              </a:lnSpc>
              <a:spcBef>
                <a:spcPts val="73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duyetThuan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while(head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155257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printf("%d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",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head-&gt;data);</a:t>
            </a:r>
            <a:endParaRPr sz="2000">
              <a:latin typeface="Consolas"/>
              <a:cs typeface="Consolas"/>
            </a:endParaRPr>
          </a:p>
          <a:p>
            <a:pPr marL="155257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head-&gt;next;</a:t>
            </a:r>
            <a:endParaRPr sz="200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124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275832" y="2077211"/>
            <a:ext cx="4910455" cy="3561715"/>
          </a:xfrm>
          <a:custGeom>
            <a:avLst/>
            <a:gdLst/>
            <a:ahLst/>
            <a:cxnLst/>
            <a:rect l="l" t="t" r="r" b="b"/>
            <a:pathLst>
              <a:path w="4910455" h="3561715">
                <a:moveTo>
                  <a:pt x="4541520" y="0"/>
                </a:moveTo>
                <a:lnTo>
                  <a:pt x="368808" y="0"/>
                </a:lnTo>
                <a:lnTo>
                  <a:pt x="322541" y="2873"/>
                </a:lnTo>
                <a:lnTo>
                  <a:pt x="277990" y="11262"/>
                </a:lnTo>
                <a:lnTo>
                  <a:pt x="235502" y="24822"/>
                </a:lnTo>
                <a:lnTo>
                  <a:pt x="195420" y="43207"/>
                </a:lnTo>
                <a:lnTo>
                  <a:pt x="158090" y="66072"/>
                </a:lnTo>
                <a:lnTo>
                  <a:pt x="123859" y="93071"/>
                </a:lnTo>
                <a:lnTo>
                  <a:pt x="93071" y="123859"/>
                </a:lnTo>
                <a:lnTo>
                  <a:pt x="66072" y="158090"/>
                </a:lnTo>
                <a:lnTo>
                  <a:pt x="43207" y="195420"/>
                </a:lnTo>
                <a:lnTo>
                  <a:pt x="24822" y="235502"/>
                </a:lnTo>
                <a:lnTo>
                  <a:pt x="11262" y="277990"/>
                </a:lnTo>
                <a:lnTo>
                  <a:pt x="2873" y="322541"/>
                </a:lnTo>
                <a:lnTo>
                  <a:pt x="0" y="368808"/>
                </a:lnTo>
                <a:lnTo>
                  <a:pt x="0" y="3192779"/>
                </a:lnTo>
                <a:lnTo>
                  <a:pt x="2873" y="3239046"/>
                </a:lnTo>
                <a:lnTo>
                  <a:pt x="11262" y="3283597"/>
                </a:lnTo>
                <a:lnTo>
                  <a:pt x="24822" y="3326085"/>
                </a:lnTo>
                <a:lnTo>
                  <a:pt x="43207" y="3366167"/>
                </a:lnTo>
                <a:lnTo>
                  <a:pt x="66072" y="3403497"/>
                </a:lnTo>
                <a:lnTo>
                  <a:pt x="93071" y="3437728"/>
                </a:lnTo>
                <a:lnTo>
                  <a:pt x="123859" y="3468516"/>
                </a:lnTo>
                <a:lnTo>
                  <a:pt x="158090" y="3495515"/>
                </a:lnTo>
                <a:lnTo>
                  <a:pt x="195420" y="3518380"/>
                </a:lnTo>
                <a:lnTo>
                  <a:pt x="235502" y="3536765"/>
                </a:lnTo>
                <a:lnTo>
                  <a:pt x="277990" y="3550325"/>
                </a:lnTo>
                <a:lnTo>
                  <a:pt x="322541" y="3558714"/>
                </a:lnTo>
                <a:lnTo>
                  <a:pt x="368808" y="3561588"/>
                </a:lnTo>
                <a:lnTo>
                  <a:pt x="4541520" y="3561588"/>
                </a:lnTo>
                <a:lnTo>
                  <a:pt x="4587786" y="3558714"/>
                </a:lnTo>
                <a:lnTo>
                  <a:pt x="4632337" y="3550325"/>
                </a:lnTo>
                <a:lnTo>
                  <a:pt x="4674825" y="3536765"/>
                </a:lnTo>
                <a:lnTo>
                  <a:pt x="4714907" y="3518380"/>
                </a:lnTo>
                <a:lnTo>
                  <a:pt x="4752237" y="3495515"/>
                </a:lnTo>
                <a:lnTo>
                  <a:pt x="4786468" y="3468516"/>
                </a:lnTo>
                <a:lnTo>
                  <a:pt x="4817256" y="3437728"/>
                </a:lnTo>
                <a:lnTo>
                  <a:pt x="4844255" y="3403497"/>
                </a:lnTo>
                <a:lnTo>
                  <a:pt x="4867120" y="3366167"/>
                </a:lnTo>
                <a:lnTo>
                  <a:pt x="4885505" y="3326085"/>
                </a:lnTo>
                <a:lnTo>
                  <a:pt x="4899065" y="3283597"/>
                </a:lnTo>
                <a:lnTo>
                  <a:pt x="4907454" y="3239046"/>
                </a:lnTo>
                <a:lnTo>
                  <a:pt x="4910327" y="3192779"/>
                </a:lnTo>
                <a:lnTo>
                  <a:pt x="4910327" y="368808"/>
                </a:lnTo>
                <a:lnTo>
                  <a:pt x="4907454" y="322541"/>
                </a:lnTo>
                <a:lnTo>
                  <a:pt x="4899065" y="277990"/>
                </a:lnTo>
                <a:lnTo>
                  <a:pt x="4885505" y="235502"/>
                </a:lnTo>
                <a:lnTo>
                  <a:pt x="4867120" y="195420"/>
                </a:lnTo>
                <a:lnTo>
                  <a:pt x="4844255" y="158090"/>
                </a:lnTo>
                <a:lnTo>
                  <a:pt x="4817256" y="123859"/>
                </a:lnTo>
                <a:lnTo>
                  <a:pt x="4786468" y="93071"/>
                </a:lnTo>
                <a:lnTo>
                  <a:pt x="4752237" y="66072"/>
                </a:lnTo>
                <a:lnTo>
                  <a:pt x="4714907" y="43207"/>
                </a:lnTo>
                <a:lnTo>
                  <a:pt x="4674825" y="24822"/>
                </a:lnTo>
                <a:lnTo>
                  <a:pt x="4632337" y="11262"/>
                </a:lnTo>
                <a:lnTo>
                  <a:pt x="4587786" y="2873"/>
                </a:lnTo>
                <a:lnTo>
                  <a:pt x="4541520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533768" y="2083275"/>
            <a:ext cx="4497070" cy="333946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97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Duyệt</a:t>
            </a:r>
            <a:r>
              <a:rPr dirty="0" sz="2400" spc="-5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r>
              <a:rPr dirty="0" sz="2400" spc="-6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theo</a:t>
            </a:r>
            <a:r>
              <a:rPr dirty="0" sz="2400" spc="-6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chiều</a:t>
            </a:r>
            <a:r>
              <a:rPr dirty="0" sz="2400" spc="-6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10" b="1">
                <a:solidFill>
                  <a:srgbClr val="FFF54F"/>
                </a:solidFill>
                <a:latin typeface="Roboto"/>
                <a:cs typeface="Roboto"/>
              </a:rPr>
              <a:t>ngược</a:t>
            </a:r>
            <a:endParaRPr sz="2400">
              <a:latin typeface="Roboto"/>
              <a:cs typeface="Roboto"/>
            </a:endParaRPr>
          </a:p>
          <a:p>
            <a:pPr marL="433070" marR="423545" indent="-421005">
              <a:lnSpc>
                <a:spcPct val="100000"/>
              </a:lnSpc>
              <a:spcBef>
                <a:spcPts val="730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duyetNguoc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*head){ while(head-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852169" marR="5080" indent="-4191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while(head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printf("%d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",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head-&gt;data);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head-&gt;prev;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-20"/>
              <a:t>đôi: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477012" y="2077211"/>
            <a:ext cx="5481955" cy="3276600"/>
          </a:xfrm>
          <a:custGeom>
            <a:avLst/>
            <a:gdLst/>
            <a:ahLst/>
            <a:cxnLst/>
            <a:rect l="l" t="t" r="r" b="b"/>
            <a:pathLst>
              <a:path w="5481955" h="3276600">
                <a:moveTo>
                  <a:pt x="5273294" y="0"/>
                </a:moveTo>
                <a:lnTo>
                  <a:pt x="208584" y="0"/>
                </a:lnTo>
                <a:lnTo>
                  <a:pt x="160757" y="5506"/>
                </a:lnTo>
                <a:lnTo>
                  <a:pt x="116852" y="21192"/>
                </a:lnTo>
                <a:lnTo>
                  <a:pt x="78124" y="45806"/>
                </a:lnTo>
                <a:lnTo>
                  <a:pt x="45822" y="78098"/>
                </a:lnTo>
                <a:lnTo>
                  <a:pt x="21200" y="116817"/>
                </a:lnTo>
                <a:lnTo>
                  <a:pt x="5508" y="160713"/>
                </a:lnTo>
                <a:lnTo>
                  <a:pt x="0" y="208534"/>
                </a:lnTo>
                <a:lnTo>
                  <a:pt x="0" y="3068066"/>
                </a:lnTo>
                <a:lnTo>
                  <a:pt x="5508" y="3115886"/>
                </a:lnTo>
                <a:lnTo>
                  <a:pt x="21200" y="3159782"/>
                </a:lnTo>
                <a:lnTo>
                  <a:pt x="45822" y="3198501"/>
                </a:lnTo>
                <a:lnTo>
                  <a:pt x="78124" y="3230793"/>
                </a:lnTo>
                <a:lnTo>
                  <a:pt x="116852" y="3255407"/>
                </a:lnTo>
                <a:lnTo>
                  <a:pt x="160757" y="3271093"/>
                </a:lnTo>
                <a:lnTo>
                  <a:pt x="208584" y="3276600"/>
                </a:lnTo>
                <a:lnTo>
                  <a:pt x="5273294" y="3276600"/>
                </a:lnTo>
                <a:lnTo>
                  <a:pt x="5321114" y="3271093"/>
                </a:lnTo>
                <a:lnTo>
                  <a:pt x="5365010" y="3255407"/>
                </a:lnTo>
                <a:lnTo>
                  <a:pt x="5403729" y="3230793"/>
                </a:lnTo>
                <a:lnTo>
                  <a:pt x="5436021" y="3198501"/>
                </a:lnTo>
                <a:lnTo>
                  <a:pt x="5460635" y="3159782"/>
                </a:lnTo>
                <a:lnTo>
                  <a:pt x="5476321" y="3115886"/>
                </a:lnTo>
                <a:lnTo>
                  <a:pt x="5481828" y="3068066"/>
                </a:lnTo>
                <a:lnTo>
                  <a:pt x="5481828" y="208534"/>
                </a:lnTo>
                <a:lnTo>
                  <a:pt x="5476321" y="160713"/>
                </a:lnTo>
                <a:lnTo>
                  <a:pt x="5460635" y="116817"/>
                </a:lnTo>
                <a:lnTo>
                  <a:pt x="5436021" y="78098"/>
                </a:lnTo>
                <a:lnTo>
                  <a:pt x="5403729" y="45806"/>
                </a:lnTo>
                <a:lnTo>
                  <a:pt x="5365010" y="21192"/>
                </a:lnTo>
                <a:lnTo>
                  <a:pt x="5321114" y="5506"/>
                </a:lnTo>
                <a:lnTo>
                  <a:pt x="5273294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87781" y="1389125"/>
            <a:ext cx="5356860" cy="3423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c)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Thêm</a:t>
            </a:r>
            <a:r>
              <a:rPr dirty="0" sz="2800" spc="2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một</a:t>
            </a:r>
            <a:r>
              <a:rPr dirty="0" sz="2800" spc="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 mới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vào</a:t>
            </a:r>
            <a:r>
              <a:rPr dirty="0" sz="2800" spc="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algn="ctr" marL="178435">
              <a:lnSpc>
                <a:spcPct val="100000"/>
              </a:lnSpc>
              <a:spcBef>
                <a:spcPts val="298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Thêm</a:t>
            </a:r>
            <a:r>
              <a:rPr dirty="0" sz="2400" spc="6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vào</a:t>
            </a:r>
            <a:r>
              <a:rPr dirty="0" sz="2400" spc="7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đầu</a:t>
            </a:r>
            <a:r>
              <a:rPr dirty="0" sz="2400" spc="5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  <a:p>
            <a:pPr marL="617220" marR="262255" indent="-421005">
              <a:lnSpc>
                <a:spcPct val="100000"/>
              </a:lnSpc>
              <a:spcBef>
                <a:spcPts val="73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pushFront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x){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newNode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makeNode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(x); 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(*head);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NULL)</a:t>
            </a:r>
            <a:endParaRPr sz="2000">
              <a:latin typeface="Consolas"/>
              <a:cs typeface="Consolas"/>
            </a:endParaRPr>
          </a:p>
          <a:p>
            <a:pPr marL="617220" marR="960755" indent="41910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(*head)-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&gt;prev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newNode;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(*head)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newNode;</a:t>
            </a:r>
            <a:endParaRPr sz="2000">
              <a:latin typeface="Consolas"/>
              <a:cs typeface="Consolas"/>
            </a:endParaRPr>
          </a:p>
          <a:p>
            <a:pPr marL="19685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163055" y="1580388"/>
            <a:ext cx="5408930" cy="4422775"/>
          </a:xfrm>
          <a:custGeom>
            <a:avLst/>
            <a:gdLst/>
            <a:ahLst/>
            <a:cxnLst/>
            <a:rect l="l" t="t" r="r" b="b"/>
            <a:pathLst>
              <a:path w="5408930" h="4422775">
                <a:moveTo>
                  <a:pt x="5182997" y="0"/>
                </a:moveTo>
                <a:lnTo>
                  <a:pt x="225679" y="0"/>
                </a:lnTo>
                <a:lnTo>
                  <a:pt x="180211" y="4587"/>
                </a:lnTo>
                <a:lnTo>
                  <a:pt x="137856" y="17742"/>
                </a:lnTo>
                <a:lnTo>
                  <a:pt x="99522" y="38556"/>
                </a:lnTo>
                <a:lnTo>
                  <a:pt x="66119" y="66119"/>
                </a:lnTo>
                <a:lnTo>
                  <a:pt x="38556" y="99522"/>
                </a:lnTo>
                <a:lnTo>
                  <a:pt x="17742" y="137856"/>
                </a:lnTo>
                <a:lnTo>
                  <a:pt x="4587" y="180211"/>
                </a:lnTo>
                <a:lnTo>
                  <a:pt x="0" y="225678"/>
                </a:lnTo>
                <a:lnTo>
                  <a:pt x="0" y="4196956"/>
                </a:lnTo>
                <a:lnTo>
                  <a:pt x="4587" y="4242442"/>
                </a:lnTo>
                <a:lnTo>
                  <a:pt x="17742" y="4284807"/>
                </a:lnTo>
                <a:lnTo>
                  <a:pt x="38556" y="4323144"/>
                </a:lnTo>
                <a:lnTo>
                  <a:pt x="66119" y="4356546"/>
                </a:lnTo>
                <a:lnTo>
                  <a:pt x="99522" y="4384104"/>
                </a:lnTo>
                <a:lnTo>
                  <a:pt x="137856" y="4404912"/>
                </a:lnTo>
                <a:lnTo>
                  <a:pt x="180211" y="4418062"/>
                </a:lnTo>
                <a:lnTo>
                  <a:pt x="225679" y="4422648"/>
                </a:lnTo>
                <a:lnTo>
                  <a:pt x="5182997" y="4422648"/>
                </a:lnTo>
                <a:lnTo>
                  <a:pt x="5228464" y="4418062"/>
                </a:lnTo>
                <a:lnTo>
                  <a:pt x="5270819" y="4404912"/>
                </a:lnTo>
                <a:lnTo>
                  <a:pt x="5309153" y="4384104"/>
                </a:lnTo>
                <a:lnTo>
                  <a:pt x="5342556" y="4356546"/>
                </a:lnTo>
                <a:lnTo>
                  <a:pt x="5370119" y="4323144"/>
                </a:lnTo>
                <a:lnTo>
                  <a:pt x="5390933" y="4284807"/>
                </a:lnTo>
                <a:lnTo>
                  <a:pt x="5404088" y="4242442"/>
                </a:lnTo>
                <a:lnTo>
                  <a:pt x="5408676" y="4196956"/>
                </a:lnTo>
                <a:lnTo>
                  <a:pt x="5408676" y="225678"/>
                </a:lnTo>
                <a:lnTo>
                  <a:pt x="5404088" y="180211"/>
                </a:lnTo>
                <a:lnTo>
                  <a:pt x="5390933" y="137856"/>
                </a:lnTo>
                <a:lnTo>
                  <a:pt x="5370119" y="99522"/>
                </a:lnTo>
                <a:lnTo>
                  <a:pt x="5342556" y="66119"/>
                </a:lnTo>
                <a:lnTo>
                  <a:pt x="5309153" y="38556"/>
                </a:lnTo>
                <a:lnTo>
                  <a:pt x="5270819" y="17742"/>
                </a:lnTo>
                <a:lnTo>
                  <a:pt x="5228464" y="4587"/>
                </a:lnTo>
                <a:lnTo>
                  <a:pt x="5182997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326885" y="1586251"/>
            <a:ext cx="4773295" cy="425386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algn="ctr" marL="111125">
              <a:lnSpc>
                <a:spcPct val="100000"/>
              </a:lnSpc>
              <a:spcBef>
                <a:spcPts val="969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Thêm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vào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cuối</a:t>
            </a:r>
            <a:r>
              <a:rPr dirty="0" sz="2400" spc="2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  <a:p>
            <a:pPr marL="433070" marR="5080" indent="-421005">
              <a:lnSpc>
                <a:spcPct val="100000"/>
              </a:lnSpc>
              <a:spcBef>
                <a:spcPts val="73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pushBack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20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x){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newNode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makeNode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(x);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*head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newNode;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node*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*head;</a:t>
            </a:r>
            <a:endParaRPr sz="2000">
              <a:latin typeface="Consolas"/>
              <a:cs typeface="Consolas"/>
            </a:endParaRPr>
          </a:p>
          <a:p>
            <a:pPr marL="990600" marR="836930" indent="-558165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while(tmp-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NULL){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 =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tmp-&gt;next;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tmp-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 =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&gt;prev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tmp;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54978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-20"/>
              <a:t>đôi: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2743200" y="1386839"/>
            <a:ext cx="6916420" cy="5036820"/>
          </a:xfrm>
          <a:custGeom>
            <a:avLst/>
            <a:gdLst/>
            <a:ahLst/>
            <a:cxnLst/>
            <a:rect l="l" t="t" r="r" b="b"/>
            <a:pathLst>
              <a:path w="6916420" h="5036820">
                <a:moveTo>
                  <a:pt x="6658864" y="0"/>
                </a:moveTo>
                <a:lnTo>
                  <a:pt x="257048" y="0"/>
                </a:lnTo>
                <a:lnTo>
                  <a:pt x="210837" y="4140"/>
                </a:lnTo>
                <a:lnTo>
                  <a:pt x="167346" y="16079"/>
                </a:lnTo>
                <a:lnTo>
                  <a:pt x="127301" y="35089"/>
                </a:lnTo>
                <a:lnTo>
                  <a:pt x="91426" y="60447"/>
                </a:lnTo>
                <a:lnTo>
                  <a:pt x="60447" y="91426"/>
                </a:lnTo>
                <a:lnTo>
                  <a:pt x="35089" y="127301"/>
                </a:lnTo>
                <a:lnTo>
                  <a:pt x="16079" y="167346"/>
                </a:lnTo>
                <a:lnTo>
                  <a:pt x="4140" y="210837"/>
                </a:lnTo>
                <a:lnTo>
                  <a:pt x="0" y="257048"/>
                </a:lnTo>
                <a:lnTo>
                  <a:pt x="0" y="4779784"/>
                </a:lnTo>
                <a:lnTo>
                  <a:pt x="4140" y="4825988"/>
                </a:lnTo>
                <a:lnTo>
                  <a:pt x="16079" y="4869474"/>
                </a:lnTo>
                <a:lnTo>
                  <a:pt x="35089" y="4909517"/>
                </a:lnTo>
                <a:lnTo>
                  <a:pt x="60447" y="4945390"/>
                </a:lnTo>
                <a:lnTo>
                  <a:pt x="91426" y="4976369"/>
                </a:lnTo>
                <a:lnTo>
                  <a:pt x="127301" y="5001728"/>
                </a:lnTo>
                <a:lnTo>
                  <a:pt x="167346" y="5020739"/>
                </a:lnTo>
                <a:lnTo>
                  <a:pt x="210837" y="5032678"/>
                </a:lnTo>
                <a:lnTo>
                  <a:pt x="257048" y="5036820"/>
                </a:lnTo>
                <a:lnTo>
                  <a:pt x="6658864" y="5036820"/>
                </a:lnTo>
                <a:lnTo>
                  <a:pt x="6705074" y="5032678"/>
                </a:lnTo>
                <a:lnTo>
                  <a:pt x="6748565" y="5020739"/>
                </a:lnTo>
                <a:lnTo>
                  <a:pt x="6788610" y="5001728"/>
                </a:lnTo>
                <a:lnTo>
                  <a:pt x="6824485" y="4976369"/>
                </a:lnTo>
                <a:lnTo>
                  <a:pt x="6855464" y="4945390"/>
                </a:lnTo>
                <a:lnTo>
                  <a:pt x="6880822" y="4909517"/>
                </a:lnTo>
                <a:lnTo>
                  <a:pt x="6899832" y="4869474"/>
                </a:lnTo>
                <a:lnTo>
                  <a:pt x="6911771" y="4825988"/>
                </a:lnTo>
                <a:lnTo>
                  <a:pt x="6915911" y="4779784"/>
                </a:lnTo>
                <a:lnTo>
                  <a:pt x="6915911" y="257048"/>
                </a:lnTo>
                <a:lnTo>
                  <a:pt x="6911771" y="210837"/>
                </a:lnTo>
                <a:lnTo>
                  <a:pt x="6899832" y="167346"/>
                </a:lnTo>
                <a:lnTo>
                  <a:pt x="6880822" y="127301"/>
                </a:lnTo>
                <a:lnTo>
                  <a:pt x="6855464" y="91426"/>
                </a:lnTo>
                <a:lnTo>
                  <a:pt x="6824485" y="60447"/>
                </a:lnTo>
                <a:lnTo>
                  <a:pt x="6788610" y="35089"/>
                </a:lnTo>
                <a:lnTo>
                  <a:pt x="6748565" y="16079"/>
                </a:lnTo>
                <a:lnTo>
                  <a:pt x="6705074" y="4140"/>
                </a:lnTo>
                <a:lnTo>
                  <a:pt x="6658864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33826" y="1326149"/>
            <a:ext cx="5918200" cy="500507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algn="ctr" marL="616585">
              <a:lnSpc>
                <a:spcPct val="100000"/>
              </a:lnSpc>
              <a:spcBef>
                <a:spcPts val="1160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Thêm</a:t>
            </a:r>
            <a:r>
              <a:rPr dirty="0" sz="2400" spc="2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vào</a:t>
            </a:r>
            <a:r>
              <a:rPr dirty="0" sz="2400" spc="4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400" spc="3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thứ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K</a:t>
            </a:r>
            <a:r>
              <a:rPr dirty="0" sz="2400" spc="4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trong</a:t>
            </a:r>
            <a:r>
              <a:rPr dirty="0" sz="2400" spc="4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16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54F"/>
                </a:solidFill>
                <a:latin typeface="Consolas"/>
                <a:cs typeface="Consolas"/>
              </a:rPr>
              <a:t>insert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6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600" spc="-4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k,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6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x){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6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54F"/>
                </a:solidFill>
                <a:latin typeface="Consolas"/>
                <a:cs typeface="Consolas"/>
              </a:rPr>
              <a:t>size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(*head);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||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n){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printf("Vi</a:t>
            </a:r>
            <a:r>
              <a:rPr dirty="0" sz="16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tri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chen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khong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hop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le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!\n");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dirty="0" sz="16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1){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</a:pPr>
            <a:r>
              <a:rPr dirty="0" sz="1600">
                <a:solidFill>
                  <a:srgbClr val="FFF54F"/>
                </a:solidFill>
                <a:latin typeface="Consolas"/>
                <a:cs typeface="Consolas"/>
              </a:rPr>
              <a:t>pushFront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(head,</a:t>
            </a:r>
            <a:r>
              <a:rPr dirty="0" sz="1600" spc="-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x);</a:t>
            </a: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600" spc="-2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*temp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*head;</a:t>
            </a:r>
            <a:endParaRPr sz="1600">
              <a:latin typeface="Consolas"/>
              <a:cs typeface="Consolas"/>
            </a:endParaRPr>
          </a:p>
          <a:p>
            <a:pPr marL="680085" marR="2005964" indent="-33401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for(int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&lt;=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i++){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temp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temp-&gt;next;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346075" marR="2450465">
              <a:lnSpc>
                <a:spcPct val="100000"/>
              </a:lnSpc>
            </a:pP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*newNode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54F"/>
                </a:solidFill>
                <a:latin typeface="Consolas"/>
                <a:cs typeface="Consolas"/>
              </a:rPr>
              <a:t>makeNode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(x); newNode-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&gt;next =</a:t>
            </a:r>
            <a:r>
              <a:rPr dirty="0" sz="16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temp;</a:t>
            </a:r>
            <a:endParaRPr sz="1600">
              <a:latin typeface="Consolas"/>
              <a:cs typeface="Consolas"/>
            </a:endParaRPr>
          </a:p>
          <a:p>
            <a:pPr algn="just" marL="346075" marR="2562225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temp-&gt;prev-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newNode; newNode-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&gt;prev</a:t>
            </a:r>
            <a:r>
              <a:rPr dirty="0" sz="16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temp-&gt;prev; temp-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&gt;prev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newNode;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-20"/>
              <a:t>đôi: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477012" y="2077211"/>
            <a:ext cx="5481955" cy="3276600"/>
          </a:xfrm>
          <a:custGeom>
            <a:avLst/>
            <a:gdLst/>
            <a:ahLst/>
            <a:cxnLst/>
            <a:rect l="l" t="t" r="r" b="b"/>
            <a:pathLst>
              <a:path w="5481955" h="3276600">
                <a:moveTo>
                  <a:pt x="5273294" y="0"/>
                </a:moveTo>
                <a:lnTo>
                  <a:pt x="208584" y="0"/>
                </a:lnTo>
                <a:lnTo>
                  <a:pt x="160757" y="5506"/>
                </a:lnTo>
                <a:lnTo>
                  <a:pt x="116852" y="21192"/>
                </a:lnTo>
                <a:lnTo>
                  <a:pt x="78124" y="45806"/>
                </a:lnTo>
                <a:lnTo>
                  <a:pt x="45822" y="78098"/>
                </a:lnTo>
                <a:lnTo>
                  <a:pt x="21200" y="116817"/>
                </a:lnTo>
                <a:lnTo>
                  <a:pt x="5508" y="160713"/>
                </a:lnTo>
                <a:lnTo>
                  <a:pt x="0" y="208534"/>
                </a:lnTo>
                <a:lnTo>
                  <a:pt x="0" y="3068066"/>
                </a:lnTo>
                <a:lnTo>
                  <a:pt x="5508" y="3115886"/>
                </a:lnTo>
                <a:lnTo>
                  <a:pt x="21200" y="3159782"/>
                </a:lnTo>
                <a:lnTo>
                  <a:pt x="45822" y="3198501"/>
                </a:lnTo>
                <a:lnTo>
                  <a:pt x="78124" y="3230793"/>
                </a:lnTo>
                <a:lnTo>
                  <a:pt x="116852" y="3255407"/>
                </a:lnTo>
                <a:lnTo>
                  <a:pt x="160757" y="3271093"/>
                </a:lnTo>
                <a:lnTo>
                  <a:pt x="208584" y="3276600"/>
                </a:lnTo>
                <a:lnTo>
                  <a:pt x="5273294" y="3276600"/>
                </a:lnTo>
                <a:lnTo>
                  <a:pt x="5321114" y="3271093"/>
                </a:lnTo>
                <a:lnTo>
                  <a:pt x="5365010" y="3255407"/>
                </a:lnTo>
                <a:lnTo>
                  <a:pt x="5403729" y="3230793"/>
                </a:lnTo>
                <a:lnTo>
                  <a:pt x="5436021" y="3198501"/>
                </a:lnTo>
                <a:lnTo>
                  <a:pt x="5460635" y="3159782"/>
                </a:lnTo>
                <a:lnTo>
                  <a:pt x="5476321" y="3115886"/>
                </a:lnTo>
                <a:lnTo>
                  <a:pt x="5481828" y="3068066"/>
                </a:lnTo>
                <a:lnTo>
                  <a:pt x="5481828" y="208534"/>
                </a:lnTo>
                <a:lnTo>
                  <a:pt x="5476321" y="160713"/>
                </a:lnTo>
                <a:lnTo>
                  <a:pt x="5460635" y="116817"/>
                </a:lnTo>
                <a:lnTo>
                  <a:pt x="5436021" y="78098"/>
                </a:lnTo>
                <a:lnTo>
                  <a:pt x="5403729" y="45806"/>
                </a:lnTo>
                <a:lnTo>
                  <a:pt x="5365010" y="21192"/>
                </a:lnTo>
                <a:lnTo>
                  <a:pt x="5321114" y="5506"/>
                </a:lnTo>
                <a:lnTo>
                  <a:pt x="5273294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87781" y="1389125"/>
            <a:ext cx="4467225" cy="3728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d)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Xóa</a:t>
            </a:r>
            <a:r>
              <a:rPr dirty="0" sz="2800" spc="-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khỏi</a:t>
            </a:r>
            <a:r>
              <a:rPr dirty="0" sz="2800" spc="-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1080770">
              <a:lnSpc>
                <a:spcPct val="100000"/>
              </a:lnSpc>
              <a:spcBef>
                <a:spcPts val="2985"/>
              </a:spcBef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Xóa</a:t>
            </a:r>
            <a:r>
              <a:rPr dirty="0" sz="2400" spc="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400" spc="2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đầu</a:t>
            </a:r>
            <a:r>
              <a:rPr dirty="0" sz="2400" spc="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khỏi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  <a:p>
            <a:pPr marL="617220" marR="349885" indent="-421005">
              <a:lnSpc>
                <a:spcPct val="100000"/>
              </a:lnSpc>
              <a:spcBef>
                <a:spcPts val="735"/>
              </a:spcBef>
            </a:pP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popFront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**head){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NULL)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tmp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*head;</a:t>
            </a:r>
            <a:endParaRPr sz="2000">
              <a:latin typeface="Consolas"/>
              <a:cs typeface="Consolas"/>
            </a:endParaRPr>
          </a:p>
          <a:p>
            <a:pPr marL="617220" marR="132715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*head</a:t>
            </a:r>
            <a:r>
              <a:rPr dirty="0" sz="2000" spc="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tmp-&gt;next;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NULL)</a:t>
            </a:r>
            <a:endParaRPr sz="2000">
              <a:latin typeface="Consolas"/>
              <a:cs typeface="Consolas"/>
            </a:endParaRPr>
          </a:p>
          <a:p>
            <a:pPr marL="617220" marR="488950" indent="41910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(*head)-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&gt;prev</a:t>
            </a:r>
            <a:r>
              <a:rPr dirty="0" sz="20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NULL; </a:t>
            </a:r>
            <a:r>
              <a:rPr dirty="0" sz="2000" spc="-10">
                <a:solidFill>
                  <a:srgbClr val="FFF54F"/>
                </a:solidFill>
                <a:latin typeface="Consolas"/>
                <a:cs typeface="Consolas"/>
              </a:rPr>
              <a:t>free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(tmp);</a:t>
            </a:r>
            <a:endParaRPr sz="2000">
              <a:latin typeface="Consolas"/>
              <a:cs typeface="Consolas"/>
            </a:endParaRPr>
          </a:p>
          <a:p>
            <a:pPr marL="19685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163055" y="1580388"/>
            <a:ext cx="5408930" cy="4655820"/>
          </a:xfrm>
          <a:custGeom>
            <a:avLst/>
            <a:gdLst/>
            <a:ahLst/>
            <a:cxnLst/>
            <a:rect l="l" t="t" r="r" b="b"/>
            <a:pathLst>
              <a:path w="5408930" h="4655820">
                <a:moveTo>
                  <a:pt x="5171059" y="0"/>
                </a:moveTo>
                <a:lnTo>
                  <a:pt x="237617" y="0"/>
                </a:lnTo>
                <a:lnTo>
                  <a:pt x="189740" y="4829"/>
                </a:lnTo>
                <a:lnTo>
                  <a:pt x="145143" y="18678"/>
                </a:lnTo>
                <a:lnTo>
                  <a:pt x="104781" y="40592"/>
                </a:lnTo>
                <a:lnTo>
                  <a:pt x="69611" y="69611"/>
                </a:lnTo>
                <a:lnTo>
                  <a:pt x="40592" y="104781"/>
                </a:lnTo>
                <a:lnTo>
                  <a:pt x="18678" y="145143"/>
                </a:lnTo>
                <a:lnTo>
                  <a:pt x="4829" y="189740"/>
                </a:lnTo>
                <a:lnTo>
                  <a:pt x="0" y="237616"/>
                </a:lnTo>
                <a:lnTo>
                  <a:pt x="0" y="4418228"/>
                </a:lnTo>
                <a:lnTo>
                  <a:pt x="4829" y="4466110"/>
                </a:lnTo>
                <a:lnTo>
                  <a:pt x="18678" y="4510709"/>
                </a:lnTo>
                <a:lnTo>
                  <a:pt x="40592" y="4551067"/>
                </a:lnTo>
                <a:lnTo>
                  <a:pt x="69611" y="4586230"/>
                </a:lnTo>
                <a:lnTo>
                  <a:pt x="104781" y="4615242"/>
                </a:lnTo>
                <a:lnTo>
                  <a:pt x="145143" y="4637148"/>
                </a:lnTo>
                <a:lnTo>
                  <a:pt x="189740" y="4650992"/>
                </a:lnTo>
                <a:lnTo>
                  <a:pt x="237617" y="4655820"/>
                </a:lnTo>
                <a:lnTo>
                  <a:pt x="5171059" y="4655820"/>
                </a:lnTo>
                <a:lnTo>
                  <a:pt x="5218935" y="4650992"/>
                </a:lnTo>
                <a:lnTo>
                  <a:pt x="5263532" y="4637148"/>
                </a:lnTo>
                <a:lnTo>
                  <a:pt x="5303894" y="4615242"/>
                </a:lnTo>
                <a:lnTo>
                  <a:pt x="5339064" y="4586230"/>
                </a:lnTo>
                <a:lnTo>
                  <a:pt x="5368083" y="4551067"/>
                </a:lnTo>
                <a:lnTo>
                  <a:pt x="5389997" y="4510709"/>
                </a:lnTo>
                <a:lnTo>
                  <a:pt x="5403846" y="4466110"/>
                </a:lnTo>
                <a:lnTo>
                  <a:pt x="5408676" y="4418228"/>
                </a:lnTo>
                <a:lnTo>
                  <a:pt x="5408676" y="237616"/>
                </a:lnTo>
                <a:lnTo>
                  <a:pt x="5403846" y="189740"/>
                </a:lnTo>
                <a:lnTo>
                  <a:pt x="5389997" y="145143"/>
                </a:lnTo>
                <a:lnTo>
                  <a:pt x="5368083" y="104781"/>
                </a:lnTo>
                <a:lnTo>
                  <a:pt x="5339064" y="69611"/>
                </a:lnTo>
                <a:lnTo>
                  <a:pt x="5303894" y="40592"/>
                </a:lnTo>
                <a:lnTo>
                  <a:pt x="5263532" y="18678"/>
                </a:lnTo>
                <a:lnTo>
                  <a:pt x="5218935" y="4829"/>
                </a:lnTo>
                <a:lnTo>
                  <a:pt x="5171059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3189" rIns="0" bIns="0" rtlCol="0" vert="horz">
            <a:spAutoFit/>
          </a:bodyPr>
          <a:lstStyle/>
          <a:p>
            <a:pPr marL="726440">
              <a:lnSpc>
                <a:spcPct val="100000"/>
              </a:lnSpc>
              <a:spcBef>
                <a:spcPts val="969"/>
              </a:spcBef>
            </a:pPr>
            <a:r>
              <a:rPr dirty="0"/>
              <a:t>Xóa</a:t>
            </a:r>
            <a:r>
              <a:rPr dirty="0" spc="-5"/>
              <a:t> </a:t>
            </a:r>
            <a:r>
              <a:rPr dirty="0"/>
              <a:t>node cuối</a:t>
            </a:r>
            <a:r>
              <a:rPr dirty="0" spc="-5"/>
              <a:t> </a:t>
            </a:r>
            <a:r>
              <a:rPr dirty="0"/>
              <a:t>khỏi</a:t>
            </a:r>
            <a:r>
              <a:rPr dirty="0" spc="-5"/>
              <a:t> </a:t>
            </a:r>
            <a:r>
              <a:rPr dirty="0" spc="-20"/>
              <a:t>DSLK</a:t>
            </a:r>
          </a:p>
          <a:p>
            <a:pPr marL="433070" marR="283845" indent="-421005">
              <a:lnSpc>
                <a:spcPct val="100000"/>
              </a:lnSpc>
              <a:spcBef>
                <a:spcPts val="735"/>
              </a:spcBef>
            </a:pPr>
            <a:r>
              <a:rPr dirty="0" sz="2000" b="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2000" spc="-35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latin typeface="Consolas"/>
                <a:cs typeface="Consolas"/>
              </a:rPr>
              <a:t>popBack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2000" b="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35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**head){ </a:t>
            </a:r>
            <a:r>
              <a:rPr dirty="0" sz="2000" b="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(*head</a:t>
            </a:r>
            <a:r>
              <a:rPr dirty="0" sz="2000" spc="-3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-1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NULL)</a:t>
            </a:r>
            <a:r>
              <a:rPr dirty="0" sz="2000" spc="-2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 b="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dirty="0" sz="2000" b="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5" b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*tmp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 *head; </a:t>
            </a:r>
            <a:r>
              <a:rPr dirty="0" sz="2000" spc="-10" b="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(tmp-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1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2000" spc="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NULL){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*head</a:t>
            </a:r>
            <a:r>
              <a:rPr dirty="0" sz="2000" spc="-2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NULL;</a:t>
            </a:r>
            <a:r>
              <a:rPr dirty="0" sz="2000" spc="-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 b="0">
                <a:latin typeface="Consolas"/>
                <a:cs typeface="Consolas"/>
              </a:rPr>
              <a:t>free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(tmp);</a:t>
            </a:r>
            <a:endParaRPr sz="2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2000" spc="-10" b="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dirty="0" sz="2000" spc="-50" b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852169" marR="280035" indent="-419100">
              <a:lnSpc>
                <a:spcPct val="100000"/>
              </a:lnSpc>
            </a:pP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while(tmp-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3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2000" spc="20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NULL){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tmp</a:t>
            </a:r>
            <a:r>
              <a:rPr dirty="0" sz="2000" spc="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tmp-&gt;next;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50" b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tmp-&gt;prev-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1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b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15" b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 b="0">
                <a:solidFill>
                  <a:srgbClr val="FFFFFF"/>
                </a:solidFill>
                <a:latin typeface="Consolas"/>
                <a:cs typeface="Consolas"/>
              </a:rPr>
              <a:t>NULL;</a:t>
            </a:r>
            <a:endParaRPr sz="20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2000" spc="-10" b="0">
                <a:latin typeface="Consolas"/>
                <a:cs typeface="Consolas"/>
              </a:rPr>
              <a:t>free</a:t>
            </a:r>
            <a:r>
              <a:rPr dirty="0" sz="2000" spc="-10" b="0">
                <a:solidFill>
                  <a:srgbClr val="FFFFFF"/>
                </a:solidFill>
                <a:latin typeface="Consolas"/>
                <a:cs typeface="Consolas"/>
              </a:rPr>
              <a:t>(tmp);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7160" y="6236208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554" y="0"/>
                </a:moveTo>
                <a:lnTo>
                  <a:pt x="192874" y="4907"/>
                </a:lnTo>
                <a:lnTo>
                  <a:pt x="147532" y="18983"/>
                </a:lnTo>
                <a:lnTo>
                  <a:pt x="106501" y="41255"/>
                </a:lnTo>
                <a:lnTo>
                  <a:pt x="70751" y="70751"/>
                </a:lnTo>
                <a:lnTo>
                  <a:pt x="41255" y="106501"/>
                </a:lnTo>
                <a:lnTo>
                  <a:pt x="18983" y="147532"/>
                </a:lnTo>
                <a:lnTo>
                  <a:pt x="4907" y="192874"/>
                </a:lnTo>
                <a:lnTo>
                  <a:pt x="0" y="241553"/>
                </a:lnTo>
                <a:lnTo>
                  <a:pt x="4907" y="290233"/>
                </a:lnTo>
                <a:lnTo>
                  <a:pt x="18983" y="335575"/>
                </a:lnTo>
                <a:lnTo>
                  <a:pt x="41255" y="376606"/>
                </a:lnTo>
                <a:lnTo>
                  <a:pt x="70751" y="412356"/>
                </a:lnTo>
                <a:lnTo>
                  <a:pt x="106501" y="441852"/>
                </a:lnTo>
                <a:lnTo>
                  <a:pt x="147532" y="464124"/>
                </a:lnTo>
                <a:lnTo>
                  <a:pt x="192874" y="478200"/>
                </a:lnTo>
                <a:lnTo>
                  <a:pt x="241554" y="483107"/>
                </a:lnTo>
                <a:lnTo>
                  <a:pt x="290233" y="478200"/>
                </a:lnTo>
                <a:lnTo>
                  <a:pt x="335575" y="464124"/>
                </a:lnTo>
                <a:lnTo>
                  <a:pt x="376606" y="441852"/>
                </a:lnTo>
                <a:lnTo>
                  <a:pt x="412356" y="412356"/>
                </a:lnTo>
                <a:lnTo>
                  <a:pt x="441852" y="376606"/>
                </a:lnTo>
                <a:lnTo>
                  <a:pt x="464124" y="335575"/>
                </a:lnTo>
                <a:lnTo>
                  <a:pt x="478200" y="290233"/>
                </a:lnTo>
                <a:lnTo>
                  <a:pt x="483108" y="241553"/>
                </a:lnTo>
                <a:lnTo>
                  <a:pt x="478200" y="192874"/>
                </a:lnTo>
                <a:lnTo>
                  <a:pt x="464124" y="147532"/>
                </a:lnTo>
                <a:lnTo>
                  <a:pt x="441852" y="106501"/>
                </a:lnTo>
                <a:lnTo>
                  <a:pt x="412356" y="70751"/>
                </a:lnTo>
                <a:lnTo>
                  <a:pt x="376606" y="41255"/>
                </a:lnTo>
                <a:lnTo>
                  <a:pt x="335575" y="18983"/>
                </a:lnTo>
                <a:lnTo>
                  <a:pt x="290233" y="4907"/>
                </a:lnTo>
                <a:lnTo>
                  <a:pt x="241554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-20"/>
              <a:t>đôi: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3400044" y="1781555"/>
            <a:ext cx="5408930" cy="4503420"/>
          </a:xfrm>
          <a:custGeom>
            <a:avLst/>
            <a:gdLst/>
            <a:ahLst/>
            <a:cxnLst/>
            <a:rect l="l" t="t" r="r" b="b"/>
            <a:pathLst>
              <a:path w="5408930" h="4503420">
                <a:moveTo>
                  <a:pt x="5178806" y="0"/>
                </a:moveTo>
                <a:lnTo>
                  <a:pt x="229869" y="0"/>
                </a:lnTo>
                <a:lnTo>
                  <a:pt x="183529" y="4668"/>
                </a:lnTo>
                <a:lnTo>
                  <a:pt x="140374" y="18057"/>
                </a:lnTo>
                <a:lnTo>
                  <a:pt x="101327" y="39245"/>
                </a:lnTo>
                <a:lnTo>
                  <a:pt x="67310" y="67310"/>
                </a:lnTo>
                <a:lnTo>
                  <a:pt x="39245" y="101327"/>
                </a:lnTo>
                <a:lnTo>
                  <a:pt x="18057" y="140374"/>
                </a:lnTo>
                <a:lnTo>
                  <a:pt x="4668" y="183529"/>
                </a:lnTo>
                <a:lnTo>
                  <a:pt x="0" y="229870"/>
                </a:lnTo>
                <a:lnTo>
                  <a:pt x="0" y="4273613"/>
                </a:lnTo>
                <a:lnTo>
                  <a:pt x="4668" y="4319925"/>
                </a:lnTo>
                <a:lnTo>
                  <a:pt x="18057" y="4363061"/>
                </a:lnTo>
                <a:lnTo>
                  <a:pt x="39245" y="4402097"/>
                </a:lnTo>
                <a:lnTo>
                  <a:pt x="67309" y="4436108"/>
                </a:lnTo>
                <a:lnTo>
                  <a:pt x="101327" y="4464170"/>
                </a:lnTo>
                <a:lnTo>
                  <a:pt x="140374" y="4485359"/>
                </a:lnTo>
                <a:lnTo>
                  <a:pt x="183529" y="4498750"/>
                </a:lnTo>
                <a:lnTo>
                  <a:pt x="229869" y="4503420"/>
                </a:lnTo>
                <a:lnTo>
                  <a:pt x="5178806" y="4503420"/>
                </a:lnTo>
                <a:lnTo>
                  <a:pt x="5225146" y="4498750"/>
                </a:lnTo>
                <a:lnTo>
                  <a:pt x="5268301" y="4485359"/>
                </a:lnTo>
                <a:lnTo>
                  <a:pt x="5307348" y="4464170"/>
                </a:lnTo>
                <a:lnTo>
                  <a:pt x="5341365" y="4436108"/>
                </a:lnTo>
                <a:lnTo>
                  <a:pt x="5369430" y="4402097"/>
                </a:lnTo>
                <a:lnTo>
                  <a:pt x="5390618" y="4363061"/>
                </a:lnTo>
                <a:lnTo>
                  <a:pt x="5404007" y="4319925"/>
                </a:lnTo>
                <a:lnTo>
                  <a:pt x="5408676" y="4273613"/>
                </a:lnTo>
                <a:lnTo>
                  <a:pt x="5408676" y="229870"/>
                </a:lnTo>
                <a:lnTo>
                  <a:pt x="5404007" y="183529"/>
                </a:lnTo>
                <a:lnTo>
                  <a:pt x="5390618" y="140374"/>
                </a:lnTo>
                <a:lnTo>
                  <a:pt x="5369430" y="101327"/>
                </a:lnTo>
                <a:lnTo>
                  <a:pt x="5341366" y="67310"/>
                </a:lnTo>
                <a:lnTo>
                  <a:pt x="5307348" y="39245"/>
                </a:lnTo>
                <a:lnTo>
                  <a:pt x="5268301" y="18057"/>
                </a:lnTo>
                <a:lnTo>
                  <a:pt x="5225146" y="4668"/>
                </a:lnTo>
                <a:lnTo>
                  <a:pt x="5178806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87781" y="1389125"/>
            <a:ext cx="7912734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26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d)</a:t>
            </a:r>
            <a:r>
              <a:rPr dirty="0" sz="2800" spc="-3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Xóa</a:t>
            </a:r>
            <a:r>
              <a:rPr dirty="0" sz="2800" spc="-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khỏi</a:t>
            </a:r>
            <a:r>
              <a:rPr dirty="0" sz="2800" spc="-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DSLK:</a:t>
            </a:r>
            <a:endParaRPr sz="2800">
              <a:latin typeface="Roboto"/>
              <a:cs typeface="Roboto"/>
            </a:endParaRPr>
          </a:p>
          <a:p>
            <a:pPr marL="3237865">
              <a:lnSpc>
                <a:spcPts val="2780"/>
              </a:lnSpc>
            </a:pP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Xóa</a:t>
            </a:r>
            <a:r>
              <a:rPr dirty="0" sz="2400" spc="-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400" spc="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ở</a:t>
            </a:r>
            <a:r>
              <a:rPr dirty="0" sz="2400" spc="-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vị trí</a:t>
            </a:r>
            <a:r>
              <a:rPr dirty="0" sz="2400" spc="-1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thứ</a:t>
            </a:r>
            <a:r>
              <a:rPr dirty="0" sz="2400" spc="-5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K</a:t>
            </a:r>
            <a:r>
              <a:rPr dirty="0" sz="2400" spc="-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400" b="1">
                <a:solidFill>
                  <a:srgbClr val="FFF54F"/>
                </a:solidFill>
                <a:latin typeface="Roboto"/>
                <a:cs typeface="Roboto"/>
              </a:rPr>
              <a:t>trong </a:t>
            </a:r>
            <a:r>
              <a:rPr dirty="0" sz="24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400">
              <a:latin typeface="Roboto"/>
              <a:cs typeface="Roboto"/>
            </a:endParaRPr>
          </a:p>
          <a:p>
            <a:pPr marL="3508375" marR="1283335" indent="-334010">
              <a:lnSpc>
                <a:spcPct val="100000"/>
              </a:lnSpc>
              <a:spcBef>
                <a:spcPts val="200"/>
              </a:spcBef>
            </a:pP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void</a:t>
            </a:r>
            <a:r>
              <a:rPr dirty="0" sz="1600" spc="-4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54F"/>
                </a:solidFill>
                <a:latin typeface="Consolas"/>
                <a:cs typeface="Consolas"/>
              </a:rPr>
              <a:t>erase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600" spc="-3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**head,</a:t>
            </a:r>
            <a:r>
              <a:rPr dirty="0" sz="16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600" spc="-4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k){ </a:t>
            </a: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16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54F"/>
                </a:solidFill>
                <a:latin typeface="Consolas"/>
                <a:cs typeface="Consolas"/>
              </a:rPr>
              <a:t>size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(*head);</a:t>
            </a:r>
            <a:endParaRPr sz="1600">
              <a:latin typeface="Consolas"/>
              <a:cs typeface="Consolas"/>
            </a:endParaRPr>
          </a:p>
          <a:p>
            <a:pPr marL="3508375" marR="1060450">
              <a:lnSpc>
                <a:spcPct val="100000"/>
              </a:lnSpc>
            </a:pPr>
            <a:r>
              <a:rPr dirty="0" sz="16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||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n)</a:t>
            </a:r>
            <a:r>
              <a:rPr dirty="0" sz="16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dirty="0" sz="16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1)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54F"/>
                </a:solidFill>
                <a:latin typeface="Consolas"/>
                <a:cs typeface="Consolas"/>
              </a:rPr>
              <a:t>popFront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(head); </a:t>
            </a:r>
            <a:r>
              <a:rPr dirty="0" sz="1600">
                <a:solidFill>
                  <a:srgbClr val="E968A9"/>
                </a:solidFill>
                <a:latin typeface="Consolas"/>
                <a:cs typeface="Consolas"/>
              </a:rPr>
              <a:t>else</a:t>
            </a:r>
            <a:r>
              <a:rPr dirty="0" sz="1600" spc="-25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(k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==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n)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popBack(head); </a:t>
            </a:r>
            <a:r>
              <a:rPr dirty="0" sz="1600" spc="-10">
                <a:solidFill>
                  <a:srgbClr val="E968A9"/>
                </a:solidFill>
                <a:latin typeface="Consolas"/>
                <a:cs typeface="Consolas"/>
              </a:rPr>
              <a:t>else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841750">
              <a:lnSpc>
                <a:spcPct val="100000"/>
              </a:lnSpc>
            </a:pPr>
            <a:r>
              <a:rPr dirty="0" sz="16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1600" spc="-2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*temp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*head;</a:t>
            </a:r>
            <a:endParaRPr sz="1600">
              <a:latin typeface="Consolas"/>
              <a:cs typeface="Consolas"/>
            </a:endParaRPr>
          </a:p>
          <a:p>
            <a:pPr marL="4175760" marR="504825" indent="-33401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for(int</a:t>
            </a:r>
            <a:r>
              <a:rPr dirty="0" sz="16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&lt;=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k</a:t>
            </a:r>
            <a:r>
              <a:rPr dirty="0" sz="16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1;</a:t>
            </a:r>
            <a:r>
              <a:rPr dirty="0" sz="16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i++){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temp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temp-&gt;next;</a:t>
            </a:r>
            <a:endParaRPr sz="1600">
              <a:latin typeface="Consolas"/>
              <a:cs typeface="Consolas"/>
            </a:endParaRPr>
          </a:p>
          <a:p>
            <a:pPr marL="3841750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3841750" marR="72707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temp-&gt;prev-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16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temp-&gt;next; </a:t>
            </a:r>
            <a:r>
              <a:rPr dirty="0" sz="1600" spc="-10">
                <a:solidFill>
                  <a:srgbClr val="E968A9"/>
                </a:solidFill>
                <a:latin typeface="Consolas"/>
                <a:cs typeface="Consolas"/>
              </a:rPr>
              <a:t>if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(temp-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!=</a:t>
            </a:r>
            <a:r>
              <a:rPr dirty="0" sz="16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NULL)</a:t>
            </a:r>
            <a:endParaRPr sz="1600">
              <a:latin typeface="Consolas"/>
              <a:cs typeface="Consolas"/>
            </a:endParaRPr>
          </a:p>
          <a:p>
            <a:pPr marL="3841750" marR="281940" indent="4445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temp-&gt;next-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&gt;prev</a:t>
            </a:r>
            <a:r>
              <a:rPr dirty="0" sz="16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16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temp-&gt;prev; </a:t>
            </a:r>
            <a:r>
              <a:rPr dirty="0" sz="1600" spc="-10">
                <a:solidFill>
                  <a:srgbClr val="FFF54F"/>
                </a:solidFill>
                <a:latin typeface="Consolas"/>
                <a:cs typeface="Consolas"/>
              </a:rPr>
              <a:t>free</a:t>
            </a:r>
            <a:r>
              <a:rPr dirty="0" sz="1600" spc="-10">
                <a:solidFill>
                  <a:srgbClr val="FFFFFF"/>
                </a:solidFill>
                <a:latin typeface="Consolas"/>
                <a:cs typeface="Consolas"/>
              </a:rPr>
              <a:t>(temp);</a:t>
            </a:r>
            <a:endParaRPr sz="1600">
              <a:latin typeface="Consolas"/>
              <a:cs typeface="Consolas"/>
            </a:endParaRPr>
          </a:p>
          <a:p>
            <a:pPr marL="3508375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3174365">
              <a:lnSpc>
                <a:spcPct val="100000"/>
              </a:lnSpc>
            </a:pPr>
            <a:r>
              <a:rPr dirty="0" sz="16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280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200" y="631088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122" y="0"/>
                </a:moveTo>
                <a:lnTo>
                  <a:pt x="165023" y="5654"/>
                </a:lnTo>
                <a:lnTo>
                  <a:pt x="119953" y="21762"/>
                </a:lnTo>
                <a:lnTo>
                  <a:pt x="80197" y="47038"/>
                </a:lnTo>
                <a:lnTo>
                  <a:pt x="47038" y="80197"/>
                </a:lnTo>
                <a:lnTo>
                  <a:pt x="21762" y="119953"/>
                </a:lnTo>
                <a:lnTo>
                  <a:pt x="5654" y="165023"/>
                </a:lnTo>
                <a:lnTo>
                  <a:pt x="0" y="214121"/>
                </a:lnTo>
                <a:lnTo>
                  <a:pt x="5654" y="263216"/>
                </a:lnTo>
                <a:lnTo>
                  <a:pt x="21762" y="308284"/>
                </a:lnTo>
                <a:lnTo>
                  <a:pt x="47038" y="348041"/>
                </a:lnTo>
                <a:lnTo>
                  <a:pt x="80197" y="381201"/>
                </a:lnTo>
                <a:lnTo>
                  <a:pt x="119953" y="406479"/>
                </a:lnTo>
                <a:lnTo>
                  <a:pt x="165023" y="422588"/>
                </a:lnTo>
                <a:lnTo>
                  <a:pt x="214122" y="428243"/>
                </a:lnTo>
                <a:lnTo>
                  <a:pt x="263220" y="422588"/>
                </a:lnTo>
                <a:lnTo>
                  <a:pt x="308290" y="406479"/>
                </a:lnTo>
                <a:lnTo>
                  <a:pt x="348046" y="381201"/>
                </a:lnTo>
                <a:lnTo>
                  <a:pt x="381205" y="348041"/>
                </a:lnTo>
                <a:lnTo>
                  <a:pt x="406481" y="308284"/>
                </a:lnTo>
                <a:lnTo>
                  <a:pt x="422589" y="263216"/>
                </a:lnTo>
                <a:lnTo>
                  <a:pt x="428244" y="214121"/>
                </a:lnTo>
                <a:lnTo>
                  <a:pt x="422589" y="165023"/>
                </a:lnTo>
                <a:lnTo>
                  <a:pt x="406481" y="119953"/>
                </a:lnTo>
                <a:lnTo>
                  <a:pt x="381205" y="80197"/>
                </a:lnTo>
                <a:lnTo>
                  <a:pt x="348046" y="47038"/>
                </a:lnTo>
                <a:lnTo>
                  <a:pt x="308290" y="21762"/>
                </a:lnTo>
                <a:lnTo>
                  <a:pt x="263220" y="5654"/>
                </a:lnTo>
                <a:lnTo>
                  <a:pt x="214122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09600" y="4596384"/>
            <a:ext cx="11427460" cy="2245360"/>
            <a:chOff x="609600" y="4596384"/>
            <a:chExt cx="11427460" cy="22453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9352" y="6400798"/>
              <a:ext cx="457200" cy="44043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9600" y="4596384"/>
              <a:ext cx="10970260" cy="1765300"/>
            </a:xfrm>
            <a:custGeom>
              <a:avLst/>
              <a:gdLst/>
              <a:ahLst/>
              <a:cxnLst/>
              <a:rect l="l" t="t" r="r" b="b"/>
              <a:pathLst>
                <a:path w="10970260" h="1765300">
                  <a:moveTo>
                    <a:pt x="10675620" y="0"/>
                  </a:moveTo>
                  <a:lnTo>
                    <a:pt x="294131" y="0"/>
                  </a:lnTo>
                  <a:lnTo>
                    <a:pt x="246421" y="3850"/>
                  </a:lnTo>
                  <a:lnTo>
                    <a:pt x="201163" y="14996"/>
                  </a:lnTo>
                  <a:lnTo>
                    <a:pt x="158960" y="32832"/>
                  </a:lnTo>
                  <a:lnTo>
                    <a:pt x="120420" y="56753"/>
                  </a:lnTo>
                  <a:lnTo>
                    <a:pt x="86148" y="86153"/>
                  </a:lnTo>
                  <a:lnTo>
                    <a:pt x="56750" y="120426"/>
                  </a:lnTo>
                  <a:lnTo>
                    <a:pt x="32830" y="158966"/>
                  </a:lnTo>
                  <a:lnTo>
                    <a:pt x="14994" y="201168"/>
                  </a:lnTo>
                  <a:lnTo>
                    <a:pt x="3849" y="246425"/>
                  </a:lnTo>
                  <a:lnTo>
                    <a:pt x="0" y="294132"/>
                  </a:lnTo>
                  <a:lnTo>
                    <a:pt x="0" y="1470660"/>
                  </a:lnTo>
                  <a:lnTo>
                    <a:pt x="3849" y="1518370"/>
                  </a:lnTo>
                  <a:lnTo>
                    <a:pt x="14994" y="1563628"/>
                  </a:lnTo>
                  <a:lnTo>
                    <a:pt x="32830" y="1605831"/>
                  </a:lnTo>
                  <a:lnTo>
                    <a:pt x="56750" y="1644371"/>
                  </a:lnTo>
                  <a:lnTo>
                    <a:pt x="86148" y="1678643"/>
                  </a:lnTo>
                  <a:lnTo>
                    <a:pt x="120420" y="1708041"/>
                  </a:lnTo>
                  <a:lnTo>
                    <a:pt x="158960" y="1731961"/>
                  </a:lnTo>
                  <a:lnTo>
                    <a:pt x="201163" y="1749797"/>
                  </a:lnTo>
                  <a:lnTo>
                    <a:pt x="246421" y="1760942"/>
                  </a:lnTo>
                  <a:lnTo>
                    <a:pt x="294131" y="1764792"/>
                  </a:lnTo>
                  <a:lnTo>
                    <a:pt x="10675620" y="1764792"/>
                  </a:lnTo>
                  <a:lnTo>
                    <a:pt x="10723326" y="1760942"/>
                  </a:lnTo>
                  <a:lnTo>
                    <a:pt x="10768584" y="1749797"/>
                  </a:lnTo>
                  <a:lnTo>
                    <a:pt x="10810785" y="1731961"/>
                  </a:lnTo>
                  <a:lnTo>
                    <a:pt x="10849325" y="1708041"/>
                  </a:lnTo>
                  <a:lnTo>
                    <a:pt x="10883598" y="1678643"/>
                  </a:lnTo>
                  <a:lnTo>
                    <a:pt x="10912998" y="1644371"/>
                  </a:lnTo>
                  <a:lnTo>
                    <a:pt x="10936919" y="1605831"/>
                  </a:lnTo>
                  <a:lnTo>
                    <a:pt x="10954755" y="1563628"/>
                  </a:lnTo>
                  <a:lnTo>
                    <a:pt x="10965901" y="1518370"/>
                  </a:lnTo>
                  <a:lnTo>
                    <a:pt x="10969752" y="1470660"/>
                  </a:lnTo>
                  <a:lnTo>
                    <a:pt x="10969752" y="294132"/>
                  </a:lnTo>
                  <a:lnTo>
                    <a:pt x="10965901" y="246425"/>
                  </a:lnTo>
                  <a:lnTo>
                    <a:pt x="10954755" y="201168"/>
                  </a:lnTo>
                  <a:lnTo>
                    <a:pt x="10936919" y="158966"/>
                  </a:lnTo>
                  <a:lnTo>
                    <a:pt x="10912998" y="120426"/>
                  </a:lnTo>
                  <a:lnTo>
                    <a:pt x="10883598" y="86153"/>
                  </a:lnTo>
                  <a:lnTo>
                    <a:pt x="10849325" y="56753"/>
                  </a:lnTo>
                  <a:lnTo>
                    <a:pt x="10810785" y="32832"/>
                  </a:lnTo>
                  <a:lnTo>
                    <a:pt x="10768584" y="14996"/>
                  </a:lnTo>
                  <a:lnTo>
                    <a:pt x="10723326" y="3850"/>
                  </a:lnTo>
                  <a:lnTo>
                    <a:pt x="10675620" y="0"/>
                  </a:lnTo>
                  <a:close/>
                </a:path>
              </a:pathLst>
            </a:custGeom>
            <a:solidFill>
              <a:srgbClr val="FFBC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16330" y="4857750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145846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8468" y="685800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16330" y="4857750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0" y="685800"/>
                  </a:moveTo>
                  <a:lnTo>
                    <a:pt x="1458468" y="685800"/>
                  </a:lnTo>
                  <a:lnTo>
                    <a:pt x="1458468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58595" h="685800">
                  <a:moveTo>
                    <a:pt x="934212" y="0"/>
                  </a:moveTo>
                  <a:lnTo>
                    <a:pt x="934212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362705" y="4857750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145999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9991" y="685800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62705" y="4857750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0" y="685800"/>
                  </a:moveTo>
                  <a:lnTo>
                    <a:pt x="1459991" y="685800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60500" h="685800">
                  <a:moveTo>
                    <a:pt x="934212" y="0"/>
                  </a:moveTo>
                  <a:lnTo>
                    <a:pt x="934212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610605" y="4857750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145999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9992" y="685800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10605" y="4857750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0" y="685800"/>
                  </a:moveTo>
                  <a:lnTo>
                    <a:pt x="1459992" y="685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60500" h="685800">
                  <a:moveTo>
                    <a:pt x="934212" y="0"/>
                  </a:moveTo>
                  <a:lnTo>
                    <a:pt x="934212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58506" y="4857750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145846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8468" y="685800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858506" y="4857750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0" y="685800"/>
                  </a:moveTo>
                  <a:lnTo>
                    <a:pt x="1458468" y="685800"/>
                  </a:lnTo>
                  <a:lnTo>
                    <a:pt x="1458468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58595" h="685800">
                  <a:moveTo>
                    <a:pt x="934212" y="0"/>
                  </a:moveTo>
                  <a:lnTo>
                    <a:pt x="934212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5476" y="4908804"/>
              <a:ext cx="582168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044" y="4908804"/>
              <a:ext cx="583691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7183" y="4908804"/>
              <a:ext cx="582168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3183" y="4908804"/>
              <a:ext cx="583692" cy="583691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6278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dirty="0" spc="-35"/>
              <a:t> </a:t>
            </a:r>
            <a:r>
              <a:rPr dirty="0"/>
              <a:t>Giới</a:t>
            </a:r>
            <a:r>
              <a:rPr dirty="0" spc="-25"/>
              <a:t> </a:t>
            </a:r>
            <a:r>
              <a:rPr dirty="0"/>
              <a:t>thiệu</a:t>
            </a:r>
            <a:r>
              <a:rPr dirty="0" spc="-40"/>
              <a:t> </a:t>
            </a:r>
            <a:r>
              <a:rPr dirty="0"/>
              <a:t>về</a:t>
            </a:r>
            <a:r>
              <a:rPr dirty="0" spc="-40"/>
              <a:t> </a:t>
            </a:r>
            <a:r>
              <a:rPr dirty="0"/>
              <a:t>danh</a:t>
            </a:r>
            <a:r>
              <a:rPr dirty="0" spc="-45"/>
              <a:t> </a:t>
            </a:r>
            <a:r>
              <a:rPr dirty="0"/>
              <a:t>sách</a:t>
            </a:r>
            <a:r>
              <a:rPr dirty="0" spc="-40"/>
              <a:t> </a:t>
            </a:r>
            <a:r>
              <a:rPr dirty="0"/>
              <a:t>liên</a:t>
            </a:r>
            <a:r>
              <a:rPr dirty="0" spc="-45"/>
              <a:t> </a:t>
            </a:r>
            <a:r>
              <a:rPr dirty="0" spc="-20"/>
              <a:t>kết:</a:t>
            </a:r>
          </a:p>
        </p:txBody>
      </p:sp>
      <p:sp>
        <p:nvSpPr>
          <p:cNvPr id="20" name="object 20" descr=""/>
          <p:cNvSpPr/>
          <p:nvPr/>
        </p:nvSpPr>
        <p:spPr>
          <a:xfrm>
            <a:off x="609600" y="1911095"/>
            <a:ext cx="10970260" cy="2567940"/>
          </a:xfrm>
          <a:custGeom>
            <a:avLst/>
            <a:gdLst/>
            <a:ahLst/>
            <a:cxnLst/>
            <a:rect l="l" t="t" r="r" b="b"/>
            <a:pathLst>
              <a:path w="10970260" h="2567940">
                <a:moveTo>
                  <a:pt x="10541762" y="0"/>
                </a:moveTo>
                <a:lnTo>
                  <a:pt x="427990" y="0"/>
                </a:lnTo>
                <a:lnTo>
                  <a:pt x="381355" y="2511"/>
                </a:lnTo>
                <a:lnTo>
                  <a:pt x="336176" y="9872"/>
                </a:lnTo>
                <a:lnTo>
                  <a:pt x="292712" y="21821"/>
                </a:lnTo>
                <a:lnTo>
                  <a:pt x="251224" y="38097"/>
                </a:lnTo>
                <a:lnTo>
                  <a:pt x="211975" y="58438"/>
                </a:lnTo>
                <a:lnTo>
                  <a:pt x="175224" y="82584"/>
                </a:lnTo>
                <a:lnTo>
                  <a:pt x="141234" y="110273"/>
                </a:lnTo>
                <a:lnTo>
                  <a:pt x="110264" y="141244"/>
                </a:lnTo>
                <a:lnTo>
                  <a:pt x="82577" y="175235"/>
                </a:lnTo>
                <a:lnTo>
                  <a:pt x="58433" y="211986"/>
                </a:lnTo>
                <a:lnTo>
                  <a:pt x="38093" y="251235"/>
                </a:lnTo>
                <a:lnTo>
                  <a:pt x="21819" y="292721"/>
                </a:lnTo>
                <a:lnTo>
                  <a:pt x="9871" y="336183"/>
                </a:lnTo>
                <a:lnTo>
                  <a:pt x="2511" y="381360"/>
                </a:lnTo>
                <a:lnTo>
                  <a:pt x="0" y="427989"/>
                </a:lnTo>
                <a:lnTo>
                  <a:pt x="0" y="2139949"/>
                </a:lnTo>
                <a:lnTo>
                  <a:pt x="2511" y="2186579"/>
                </a:lnTo>
                <a:lnTo>
                  <a:pt x="9871" y="2231756"/>
                </a:lnTo>
                <a:lnTo>
                  <a:pt x="21819" y="2275218"/>
                </a:lnTo>
                <a:lnTo>
                  <a:pt x="38093" y="2316704"/>
                </a:lnTo>
                <a:lnTo>
                  <a:pt x="58433" y="2355953"/>
                </a:lnTo>
                <a:lnTo>
                  <a:pt x="82577" y="2392704"/>
                </a:lnTo>
                <a:lnTo>
                  <a:pt x="110264" y="2426695"/>
                </a:lnTo>
                <a:lnTo>
                  <a:pt x="141234" y="2457666"/>
                </a:lnTo>
                <a:lnTo>
                  <a:pt x="175224" y="2485355"/>
                </a:lnTo>
                <a:lnTo>
                  <a:pt x="211975" y="2509501"/>
                </a:lnTo>
                <a:lnTo>
                  <a:pt x="251224" y="2529842"/>
                </a:lnTo>
                <a:lnTo>
                  <a:pt x="292712" y="2546118"/>
                </a:lnTo>
                <a:lnTo>
                  <a:pt x="336176" y="2558067"/>
                </a:lnTo>
                <a:lnTo>
                  <a:pt x="381355" y="2565428"/>
                </a:lnTo>
                <a:lnTo>
                  <a:pt x="427990" y="2567940"/>
                </a:lnTo>
                <a:lnTo>
                  <a:pt x="10541762" y="2567940"/>
                </a:lnTo>
                <a:lnTo>
                  <a:pt x="10588391" y="2565428"/>
                </a:lnTo>
                <a:lnTo>
                  <a:pt x="10633568" y="2558067"/>
                </a:lnTo>
                <a:lnTo>
                  <a:pt x="10677030" y="2546118"/>
                </a:lnTo>
                <a:lnTo>
                  <a:pt x="10718516" y="2529842"/>
                </a:lnTo>
                <a:lnTo>
                  <a:pt x="10757765" y="2509501"/>
                </a:lnTo>
                <a:lnTo>
                  <a:pt x="10794516" y="2485355"/>
                </a:lnTo>
                <a:lnTo>
                  <a:pt x="10828507" y="2457666"/>
                </a:lnTo>
                <a:lnTo>
                  <a:pt x="10859478" y="2426695"/>
                </a:lnTo>
                <a:lnTo>
                  <a:pt x="10887167" y="2392704"/>
                </a:lnTo>
                <a:lnTo>
                  <a:pt x="10911313" y="2355953"/>
                </a:lnTo>
                <a:lnTo>
                  <a:pt x="10931654" y="2316704"/>
                </a:lnTo>
                <a:lnTo>
                  <a:pt x="10947930" y="2275218"/>
                </a:lnTo>
                <a:lnTo>
                  <a:pt x="10959879" y="2231756"/>
                </a:lnTo>
                <a:lnTo>
                  <a:pt x="10967240" y="2186579"/>
                </a:lnTo>
                <a:lnTo>
                  <a:pt x="10969752" y="2139949"/>
                </a:lnTo>
                <a:lnTo>
                  <a:pt x="10969752" y="427989"/>
                </a:lnTo>
                <a:lnTo>
                  <a:pt x="10967240" y="381360"/>
                </a:lnTo>
                <a:lnTo>
                  <a:pt x="10959879" y="336183"/>
                </a:lnTo>
                <a:lnTo>
                  <a:pt x="10947930" y="292721"/>
                </a:lnTo>
                <a:lnTo>
                  <a:pt x="10931654" y="251235"/>
                </a:lnTo>
                <a:lnTo>
                  <a:pt x="10911313" y="211986"/>
                </a:lnTo>
                <a:lnTo>
                  <a:pt x="10887167" y="175235"/>
                </a:lnTo>
                <a:lnTo>
                  <a:pt x="10859478" y="141244"/>
                </a:lnTo>
                <a:lnTo>
                  <a:pt x="10828507" y="110273"/>
                </a:lnTo>
                <a:lnTo>
                  <a:pt x="10794516" y="82584"/>
                </a:lnTo>
                <a:lnTo>
                  <a:pt x="10757765" y="58438"/>
                </a:lnTo>
                <a:lnTo>
                  <a:pt x="10718516" y="38097"/>
                </a:lnTo>
                <a:lnTo>
                  <a:pt x="10677030" y="21821"/>
                </a:lnTo>
                <a:lnTo>
                  <a:pt x="10633568" y="9872"/>
                </a:lnTo>
                <a:lnTo>
                  <a:pt x="10588391" y="2511"/>
                </a:lnTo>
                <a:lnTo>
                  <a:pt x="10541762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842506" y="3215131"/>
            <a:ext cx="435165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Roboto Bk"/>
                <a:cs typeface="Roboto Bk"/>
              </a:rPr>
              <a:t>Đây</a:t>
            </a:r>
            <a:r>
              <a:rPr dirty="0" sz="2200" spc="-3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là</a:t>
            </a:r>
            <a:r>
              <a:rPr dirty="0" sz="2200" spc="-1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CTDL</a:t>
            </a:r>
            <a:r>
              <a:rPr dirty="0" sz="2200" spc="-1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cấp</a:t>
            </a:r>
            <a:r>
              <a:rPr dirty="0" sz="2200" spc="-2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phát</a:t>
            </a:r>
            <a:r>
              <a:rPr dirty="0" sz="2200" spc="-2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động</a:t>
            </a:r>
            <a:r>
              <a:rPr dirty="0" sz="2200" spc="-2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nên</a:t>
            </a:r>
            <a:r>
              <a:rPr dirty="0" sz="2200" spc="-20" b="1">
                <a:latin typeface="Roboto Bk"/>
                <a:cs typeface="Roboto Bk"/>
              </a:rPr>
              <a:t> </a:t>
            </a:r>
            <a:r>
              <a:rPr dirty="0" sz="2200" spc="-25" b="1">
                <a:latin typeface="Roboto Bk"/>
                <a:cs typeface="Roboto Bk"/>
              </a:rPr>
              <a:t>khi </a:t>
            </a:r>
            <a:r>
              <a:rPr dirty="0" sz="2200" b="1">
                <a:latin typeface="Roboto Bk"/>
                <a:cs typeface="Roboto Bk"/>
              </a:rPr>
              <a:t>còn</a:t>
            </a:r>
            <a:r>
              <a:rPr dirty="0" sz="2200" spc="-4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bộ</a:t>
            </a:r>
            <a:r>
              <a:rPr dirty="0" sz="2200" spc="-4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nhớ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spc="-40" b="1">
                <a:latin typeface="Roboto Bk"/>
                <a:cs typeface="Roboto Bk"/>
              </a:rPr>
              <a:t>thì</a:t>
            </a:r>
            <a:r>
              <a:rPr dirty="0" sz="2200" spc="-4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sẽ</a:t>
            </a:r>
            <a:r>
              <a:rPr dirty="0" sz="2200" spc="-3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còn</a:t>
            </a:r>
            <a:r>
              <a:rPr dirty="0" sz="2200" spc="-4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thêm</a:t>
            </a:r>
            <a:r>
              <a:rPr dirty="0" sz="2200" spc="-55" b="1">
                <a:latin typeface="Roboto Bk"/>
                <a:cs typeface="Roboto Bk"/>
              </a:rPr>
              <a:t> </a:t>
            </a:r>
            <a:r>
              <a:rPr dirty="0" sz="2200" spc="-20" b="1">
                <a:latin typeface="Roboto Bk"/>
                <a:cs typeface="Roboto Bk"/>
              </a:rPr>
              <a:t>được </a:t>
            </a:r>
            <a:r>
              <a:rPr dirty="0" sz="2200" b="1">
                <a:latin typeface="Roboto Bk"/>
                <a:cs typeface="Roboto Bk"/>
              </a:rPr>
              <a:t>phần</a:t>
            </a:r>
            <a:r>
              <a:rPr dirty="0" sz="2200" spc="-2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tử</a:t>
            </a:r>
            <a:r>
              <a:rPr dirty="0" sz="2200" spc="-2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vào</a:t>
            </a:r>
            <a:r>
              <a:rPr dirty="0" sz="2200" spc="-25" b="1">
                <a:latin typeface="Roboto Bk"/>
                <a:cs typeface="Roboto Bk"/>
              </a:rPr>
              <a:t> </a:t>
            </a:r>
            <a:r>
              <a:rPr dirty="0" sz="2200" spc="-10" b="1">
                <a:latin typeface="Roboto Bk"/>
                <a:cs typeface="Roboto Bk"/>
              </a:rPr>
              <a:t>DSLK.</a:t>
            </a:r>
            <a:endParaRPr sz="2200">
              <a:latin typeface="Roboto Bk"/>
              <a:cs typeface="Roboto B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7781" y="1197867"/>
            <a:ext cx="5317490" cy="320929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b)</a:t>
            </a:r>
            <a:r>
              <a:rPr dirty="0" sz="2800" spc="2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Tính</a:t>
            </a:r>
            <a:r>
              <a:rPr dirty="0" sz="2800" spc="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10" b="1">
                <a:solidFill>
                  <a:srgbClr val="0D0D0D"/>
                </a:solidFill>
                <a:latin typeface="Roboto"/>
                <a:cs typeface="Roboto"/>
              </a:rPr>
              <a:t>chất:</a:t>
            </a:r>
            <a:endParaRPr sz="2800">
              <a:latin typeface="Roboto"/>
              <a:cs typeface="Roboto"/>
            </a:endParaRPr>
          </a:p>
          <a:p>
            <a:pPr marL="1143635" marR="793115">
              <a:lnSpc>
                <a:spcPct val="100000"/>
              </a:lnSpc>
              <a:spcBef>
                <a:spcPts val="1180"/>
              </a:spcBef>
            </a:pPr>
            <a:r>
              <a:rPr dirty="0" sz="2200" spc="-20" b="1">
                <a:latin typeface="Roboto Bk"/>
                <a:cs typeface="Roboto Bk"/>
              </a:rPr>
              <a:t>DSLK</a:t>
            </a:r>
            <a:r>
              <a:rPr dirty="0" sz="2200" spc="-6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có</a:t>
            </a:r>
            <a:r>
              <a:rPr dirty="0" sz="2200" spc="-5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thể</a:t>
            </a:r>
            <a:r>
              <a:rPr dirty="0" sz="2200" spc="-6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mở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rộng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spc="-25" b="1">
                <a:latin typeface="Roboto Bk"/>
                <a:cs typeface="Roboto Bk"/>
              </a:rPr>
              <a:t>và </a:t>
            </a:r>
            <a:r>
              <a:rPr dirty="0" sz="2200" spc="-10" b="1">
                <a:latin typeface="Roboto Bk"/>
                <a:cs typeface="Roboto Bk"/>
              </a:rPr>
              <a:t>thu</a:t>
            </a:r>
            <a:r>
              <a:rPr dirty="0" sz="2200" spc="-5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hẹp</a:t>
            </a:r>
            <a:r>
              <a:rPr dirty="0" sz="2200" spc="-4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một</a:t>
            </a:r>
            <a:r>
              <a:rPr dirty="0" sz="2200" spc="-4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cách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spc="-40" b="1">
                <a:latin typeface="Roboto Bk"/>
                <a:cs typeface="Roboto Bk"/>
              </a:rPr>
              <a:t>linh </a:t>
            </a:r>
            <a:r>
              <a:rPr dirty="0" sz="2200" spc="-10" b="1">
                <a:latin typeface="Roboto Bk"/>
                <a:cs typeface="Roboto Bk"/>
              </a:rPr>
              <a:t>hoạt.</a:t>
            </a:r>
            <a:endParaRPr sz="2200">
              <a:latin typeface="Roboto Bk"/>
              <a:cs typeface="Roboto Bk"/>
            </a:endParaRPr>
          </a:p>
          <a:p>
            <a:pPr marL="1143635" marR="1188720">
              <a:lnSpc>
                <a:spcPct val="100000"/>
              </a:lnSpc>
              <a:spcBef>
                <a:spcPts val="1540"/>
              </a:spcBef>
            </a:pPr>
            <a:r>
              <a:rPr dirty="0" sz="2200" b="1">
                <a:latin typeface="Roboto Bk"/>
                <a:cs typeface="Roboto Bk"/>
              </a:rPr>
              <a:t>Phần</a:t>
            </a:r>
            <a:r>
              <a:rPr dirty="0" sz="2200" spc="-3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tử</a:t>
            </a:r>
            <a:r>
              <a:rPr dirty="0" sz="2200" spc="-4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cuối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cùng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spc="-20" b="1">
                <a:latin typeface="Roboto Bk"/>
                <a:cs typeface="Roboto Bk"/>
              </a:rPr>
              <a:t>trong DSLK</a:t>
            </a:r>
            <a:r>
              <a:rPr dirty="0" sz="2200" spc="-7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trỏ</a:t>
            </a:r>
            <a:r>
              <a:rPr dirty="0" sz="2200" spc="-6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vào</a:t>
            </a:r>
            <a:r>
              <a:rPr dirty="0" sz="2200" spc="-80" b="1">
                <a:latin typeface="Roboto Bk"/>
                <a:cs typeface="Roboto Bk"/>
              </a:rPr>
              <a:t> </a:t>
            </a:r>
            <a:r>
              <a:rPr dirty="0" sz="2200" spc="-20" b="1">
                <a:latin typeface="Roboto Bk"/>
                <a:cs typeface="Roboto Bk"/>
              </a:rPr>
              <a:t>NULL.</a:t>
            </a:r>
            <a:endParaRPr sz="2200">
              <a:latin typeface="Roboto Bk"/>
              <a:cs typeface="Roboto Bk"/>
            </a:endParaRPr>
          </a:p>
          <a:p>
            <a:pPr marL="1143635" marR="5080">
              <a:lnSpc>
                <a:spcPct val="100000"/>
              </a:lnSpc>
              <a:spcBef>
                <a:spcPts val="1650"/>
              </a:spcBef>
            </a:pPr>
            <a:r>
              <a:rPr dirty="0" sz="2200" b="1">
                <a:latin typeface="Roboto Bk"/>
                <a:cs typeface="Roboto Bk"/>
              </a:rPr>
              <a:t>Không</a:t>
            </a:r>
            <a:r>
              <a:rPr dirty="0" sz="2200" spc="-7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lãng</a:t>
            </a:r>
            <a:r>
              <a:rPr dirty="0" sz="2200" spc="-45" b="1">
                <a:latin typeface="Roboto Bk"/>
                <a:cs typeface="Roboto Bk"/>
              </a:rPr>
              <a:t> </a:t>
            </a:r>
            <a:r>
              <a:rPr dirty="0" sz="2200" spc="-10" b="1">
                <a:latin typeface="Roboto Bk"/>
                <a:cs typeface="Roboto Bk"/>
              </a:rPr>
              <a:t>phí</a:t>
            </a:r>
            <a:r>
              <a:rPr dirty="0" sz="2200" spc="-8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bộ</a:t>
            </a:r>
            <a:r>
              <a:rPr dirty="0" sz="2200" spc="-5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nhớ</a:t>
            </a:r>
            <a:r>
              <a:rPr dirty="0" sz="2200" spc="-6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nhưng</a:t>
            </a:r>
            <a:r>
              <a:rPr dirty="0" sz="2200" spc="-65" b="1">
                <a:latin typeface="Roboto Bk"/>
                <a:cs typeface="Roboto Bk"/>
              </a:rPr>
              <a:t> </a:t>
            </a:r>
            <a:r>
              <a:rPr dirty="0" sz="2200" spc="-25" b="1">
                <a:latin typeface="Roboto Bk"/>
                <a:cs typeface="Roboto Bk"/>
              </a:rPr>
              <a:t>cần </a:t>
            </a:r>
            <a:r>
              <a:rPr dirty="0" sz="2200" b="1">
                <a:latin typeface="Roboto Bk"/>
                <a:cs typeface="Roboto Bk"/>
              </a:rPr>
              <a:t>thêm</a:t>
            </a:r>
            <a:r>
              <a:rPr dirty="0" sz="2200" spc="-2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bộ</a:t>
            </a:r>
            <a:r>
              <a:rPr dirty="0" sz="2200" spc="-1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nhớ</a:t>
            </a:r>
            <a:r>
              <a:rPr dirty="0" sz="2200" spc="-1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để</a:t>
            </a:r>
            <a:r>
              <a:rPr dirty="0" sz="2200" spc="-2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lưu</a:t>
            </a:r>
            <a:r>
              <a:rPr dirty="0" sz="2200" spc="-1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phần</a:t>
            </a:r>
            <a:r>
              <a:rPr dirty="0" sz="2200" spc="-2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con</a:t>
            </a:r>
            <a:r>
              <a:rPr dirty="0" sz="2200" spc="-15" b="1">
                <a:latin typeface="Roboto Bk"/>
                <a:cs typeface="Roboto Bk"/>
              </a:rPr>
              <a:t> </a:t>
            </a:r>
            <a:r>
              <a:rPr dirty="0" sz="2200" spc="-20" b="1">
                <a:latin typeface="Roboto Bk"/>
                <a:cs typeface="Roboto Bk"/>
              </a:rPr>
              <a:t>trỏ.</a:t>
            </a:r>
            <a:endParaRPr sz="2200">
              <a:latin typeface="Roboto Bk"/>
              <a:cs typeface="Roboto Bk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16330" y="4857750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algn="ctr" marL="48260">
              <a:lnSpc>
                <a:spcPct val="100000"/>
              </a:lnSpc>
              <a:spcBef>
                <a:spcPts val="605"/>
              </a:spcBef>
            </a:pPr>
            <a:r>
              <a:rPr dirty="0" sz="3200" spc="-50" b="1">
                <a:latin typeface="Roboto"/>
                <a:cs typeface="Roboto"/>
              </a:rPr>
              <a:t>3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62705" y="4857750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algn="ctr" marL="51435">
              <a:lnSpc>
                <a:spcPct val="100000"/>
              </a:lnSpc>
              <a:spcBef>
                <a:spcPts val="630"/>
              </a:spcBef>
            </a:pPr>
            <a:r>
              <a:rPr dirty="0" sz="3200" spc="-50" b="1">
                <a:latin typeface="Roboto"/>
                <a:cs typeface="Roboto"/>
              </a:rPr>
              <a:t>5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610605" y="4857750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algn="ctr" marL="33655">
              <a:lnSpc>
                <a:spcPct val="100000"/>
              </a:lnSpc>
              <a:spcBef>
                <a:spcPts val="630"/>
              </a:spcBef>
            </a:pPr>
            <a:r>
              <a:rPr dirty="0" sz="3200" spc="-50" b="1">
                <a:latin typeface="Roboto"/>
                <a:cs typeface="Roboto"/>
              </a:rPr>
              <a:t>1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858506" y="4857750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72390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570"/>
              </a:spcBef>
            </a:pPr>
            <a:r>
              <a:rPr dirty="0" sz="3200" spc="-50" b="1">
                <a:latin typeface="Roboto"/>
                <a:cs typeface="Roboto"/>
              </a:rPr>
              <a:t>4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198734" y="4916804"/>
            <a:ext cx="10223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 b="1">
                <a:latin typeface="Roboto"/>
                <a:cs typeface="Roboto"/>
              </a:rPr>
              <a:t>NULL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76122" y="5633720"/>
            <a:ext cx="860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latin typeface="Roboto Bk"/>
                <a:cs typeface="Roboto Bk"/>
              </a:rPr>
              <a:t>Head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376421" y="5890361"/>
            <a:ext cx="5437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Roboto"/>
                <a:cs typeface="Roboto"/>
              </a:rPr>
              <a:t>(Hình</a:t>
            </a:r>
            <a:r>
              <a:rPr dirty="0" sz="2400" spc="-5" b="1">
                <a:latin typeface="Roboto"/>
                <a:cs typeface="Roboto"/>
              </a:rPr>
              <a:t> </a:t>
            </a:r>
            <a:r>
              <a:rPr dirty="0" sz="2400" b="1">
                <a:latin typeface="Roboto"/>
                <a:cs typeface="Roboto"/>
              </a:rPr>
              <a:t>ảnh</a:t>
            </a:r>
            <a:r>
              <a:rPr dirty="0" sz="2400" spc="-10" b="1">
                <a:latin typeface="Roboto"/>
                <a:cs typeface="Roboto"/>
              </a:rPr>
              <a:t> </a:t>
            </a:r>
            <a:r>
              <a:rPr dirty="0" sz="2400" b="1">
                <a:latin typeface="Roboto"/>
                <a:cs typeface="Roboto"/>
              </a:rPr>
              <a:t>danh</a:t>
            </a:r>
            <a:r>
              <a:rPr dirty="0" sz="2400" spc="-15" b="1">
                <a:latin typeface="Roboto"/>
                <a:cs typeface="Roboto"/>
              </a:rPr>
              <a:t> </a:t>
            </a:r>
            <a:r>
              <a:rPr dirty="0" sz="2400" b="1">
                <a:latin typeface="Roboto"/>
                <a:cs typeface="Roboto"/>
              </a:rPr>
              <a:t>sách</a:t>
            </a:r>
            <a:r>
              <a:rPr dirty="0" sz="2400" spc="-15" b="1">
                <a:latin typeface="Roboto"/>
                <a:cs typeface="Roboto"/>
              </a:rPr>
              <a:t> </a:t>
            </a:r>
            <a:r>
              <a:rPr dirty="0" sz="2400" b="1">
                <a:latin typeface="Roboto"/>
                <a:cs typeface="Roboto"/>
              </a:rPr>
              <a:t>liên</a:t>
            </a:r>
            <a:r>
              <a:rPr dirty="0" sz="2400" spc="-5" b="1">
                <a:latin typeface="Roboto"/>
                <a:cs typeface="Roboto"/>
              </a:rPr>
              <a:t> </a:t>
            </a:r>
            <a:r>
              <a:rPr dirty="0" sz="2400" b="1">
                <a:latin typeface="Roboto"/>
                <a:cs typeface="Roboto"/>
              </a:rPr>
              <a:t>kết</a:t>
            </a:r>
            <a:r>
              <a:rPr dirty="0" sz="2400" spc="-10" b="1">
                <a:latin typeface="Roboto"/>
                <a:cs typeface="Roboto"/>
              </a:rPr>
              <a:t> </a:t>
            </a:r>
            <a:r>
              <a:rPr dirty="0" sz="2400" b="1">
                <a:latin typeface="Roboto"/>
                <a:cs typeface="Roboto"/>
              </a:rPr>
              <a:t>có</a:t>
            </a:r>
            <a:r>
              <a:rPr dirty="0" sz="2400" spc="-10" b="1">
                <a:latin typeface="Roboto"/>
                <a:cs typeface="Roboto"/>
              </a:rPr>
              <a:t> </a:t>
            </a:r>
            <a:r>
              <a:rPr dirty="0" sz="2400" b="1">
                <a:latin typeface="Roboto"/>
                <a:cs typeface="Roboto"/>
              </a:rPr>
              <a:t>4</a:t>
            </a:r>
            <a:r>
              <a:rPr dirty="0" sz="2400" spc="-25" b="1">
                <a:latin typeface="Roboto"/>
                <a:cs typeface="Roboto"/>
              </a:rPr>
              <a:t> </a:t>
            </a:r>
            <a:r>
              <a:rPr dirty="0" sz="2400" spc="-10" b="1">
                <a:latin typeface="Roboto"/>
                <a:cs typeface="Roboto"/>
              </a:rPr>
              <a:t>node)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842506" y="2257805"/>
            <a:ext cx="412877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Roboto Bk"/>
                <a:cs typeface="Roboto Bk"/>
              </a:rPr>
              <a:t>Các</a:t>
            </a:r>
            <a:r>
              <a:rPr dirty="0" sz="2200" spc="-4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phần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tử</a:t>
            </a:r>
            <a:r>
              <a:rPr dirty="0" sz="2200" spc="-40" b="1">
                <a:latin typeface="Roboto Bk"/>
                <a:cs typeface="Roboto Bk"/>
              </a:rPr>
              <a:t> </a:t>
            </a:r>
            <a:r>
              <a:rPr dirty="0" sz="2200" spc="-10" b="1">
                <a:latin typeface="Roboto Bk"/>
                <a:cs typeface="Roboto Bk"/>
              </a:rPr>
              <a:t>trong</a:t>
            </a:r>
            <a:r>
              <a:rPr dirty="0" sz="2200" spc="-35" b="1">
                <a:latin typeface="Roboto Bk"/>
                <a:cs typeface="Roboto Bk"/>
              </a:rPr>
              <a:t> </a:t>
            </a:r>
            <a:r>
              <a:rPr dirty="0" sz="2200" spc="-10" b="1">
                <a:latin typeface="Roboto Bk"/>
                <a:cs typeface="Roboto Bk"/>
              </a:rPr>
              <a:t>DSLK</a:t>
            </a:r>
            <a:r>
              <a:rPr dirty="0" sz="2200" spc="-30" b="1">
                <a:latin typeface="Roboto Bk"/>
                <a:cs typeface="Roboto Bk"/>
              </a:rPr>
              <a:t> </a:t>
            </a:r>
            <a:r>
              <a:rPr dirty="0" sz="2200" spc="-20" b="1">
                <a:latin typeface="Roboto Bk"/>
                <a:cs typeface="Roboto Bk"/>
              </a:rPr>
              <a:t>được</a:t>
            </a:r>
            <a:r>
              <a:rPr dirty="0" sz="2200" spc="55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gọi</a:t>
            </a:r>
            <a:r>
              <a:rPr dirty="0" sz="2200" spc="-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là </a:t>
            </a:r>
            <a:r>
              <a:rPr dirty="0" sz="2200" spc="-25" b="1">
                <a:latin typeface="Roboto Bk"/>
                <a:cs typeface="Roboto Bk"/>
              </a:rPr>
              <a:t>Node,</a:t>
            </a:r>
            <a:r>
              <a:rPr dirty="0" sz="2200" spc="-1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được</a:t>
            </a:r>
            <a:r>
              <a:rPr dirty="0" sz="2200" spc="10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cấp</a:t>
            </a:r>
            <a:r>
              <a:rPr dirty="0" sz="2200" spc="-5" b="1">
                <a:latin typeface="Roboto Bk"/>
                <a:cs typeface="Roboto Bk"/>
              </a:rPr>
              <a:t> </a:t>
            </a:r>
            <a:r>
              <a:rPr dirty="0" sz="2200" b="1">
                <a:latin typeface="Roboto Bk"/>
                <a:cs typeface="Roboto Bk"/>
              </a:rPr>
              <a:t>phát</a:t>
            </a:r>
            <a:r>
              <a:rPr dirty="0" sz="2200" spc="-15" b="1">
                <a:latin typeface="Roboto Bk"/>
                <a:cs typeface="Roboto Bk"/>
              </a:rPr>
              <a:t> </a:t>
            </a:r>
            <a:r>
              <a:rPr dirty="0" sz="2200" spc="-10" b="1">
                <a:latin typeface="Roboto Bk"/>
                <a:cs typeface="Roboto Bk"/>
              </a:rPr>
              <a:t>động.</a:t>
            </a:r>
            <a:endParaRPr sz="2200">
              <a:latin typeface="Roboto Bk"/>
              <a:cs typeface="Roboto Bk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908303" y="2034539"/>
            <a:ext cx="5815965" cy="2344420"/>
            <a:chOff x="908303" y="2034539"/>
            <a:chExt cx="5815965" cy="2344420"/>
          </a:xfrm>
        </p:grpSpPr>
        <p:sp>
          <p:nvSpPr>
            <p:cNvPr id="32" name="object 32" descr=""/>
            <p:cNvSpPr/>
            <p:nvPr/>
          </p:nvSpPr>
          <p:spPr>
            <a:xfrm>
              <a:off x="6140957" y="2327909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286512" y="0"/>
                  </a:moveTo>
                  <a:lnTo>
                    <a:pt x="240036" y="3749"/>
                  </a:lnTo>
                  <a:lnTo>
                    <a:pt x="195949" y="14606"/>
                  </a:lnTo>
                  <a:lnTo>
                    <a:pt x="154840" y="31978"/>
                  </a:lnTo>
                  <a:lnTo>
                    <a:pt x="117299" y="55278"/>
                  </a:lnTo>
                  <a:lnTo>
                    <a:pt x="83915" y="83915"/>
                  </a:lnTo>
                  <a:lnTo>
                    <a:pt x="55278" y="117299"/>
                  </a:lnTo>
                  <a:lnTo>
                    <a:pt x="31978" y="154840"/>
                  </a:lnTo>
                  <a:lnTo>
                    <a:pt x="14606" y="195949"/>
                  </a:lnTo>
                  <a:lnTo>
                    <a:pt x="3749" y="240036"/>
                  </a:lnTo>
                  <a:lnTo>
                    <a:pt x="0" y="286512"/>
                  </a:lnTo>
                  <a:lnTo>
                    <a:pt x="3749" y="332987"/>
                  </a:lnTo>
                  <a:lnTo>
                    <a:pt x="14606" y="377074"/>
                  </a:lnTo>
                  <a:lnTo>
                    <a:pt x="31978" y="418183"/>
                  </a:lnTo>
                  <a:lnTo>
                    <a:pt x="55278" y="455724"/>
                  </a:lnTo>
                  <a:lnTo>
                    <a:pt x="83915" y="489108"/>
                  </a:lnTo>
                  <a:lnTo>
                    <a:pt x="117299" y="517745"/>
                  </a:lnTo>
                  <a:lnTo>
                    <a:pt x="154840" y="541045"/>
                  </a:lnTo>
                  <a:lnTo>
                    <a:pt x="195949" y="558417"/>
                  </a:lnTo>
                  <a:lnTo>
                    <a:pt x="240036" y="569274"/>
                  </a:lnTo>
                  <a:lnTo>
                    <a:pt x="286512" y="573024"/>
                  </a:lnTo>
                  <a:lnTo>
                    <a:pt x="332987" y="569274"/>
                  </a:lnTo>
                  <a:lnTo>
                    <a:pt x="377074" y="558417"/>
                  </a:lnTo>
                  <a:lnTo>
                    <a:pt x="418183" y="541045"/>
                  </a:lnTo>
                  <a:lnTo>
                    <a:pt x="455724" y="517745"/>
                  </a:lnTo>
                  <a:lnTo>
                    <a:pt x="489108" y="489108"/>
                  </a:lnTo>
                  <a:lnTo>
                    <a:pt x="517745" y="455724"/>
                  </a:lnTo>
                  <a:lnTo>
                    <a:pt x="541045" y="418183"/>
                  </a:lnTo>
                  <a:lnTo>
                    <a:pt x="558417" y="377074"/>
                  </a:lnTo>
                  <a:lnTo>
                    <a:pt x="569274" y="332987"/>
                  </a:lnTo>
                  <a:lnTo>
                    <a:pt x="573023" y="286512"/>
                  </a:lnTo>
                  <a:lnTo>
                    <a:pt x="569274" y="240036"/>
                  </a:lnTo>
                  <a:lnTo>
                    <a:pt x="558417" y="195949"/>
                  </a:lnTo>
                  <a:lnTo>
                    <a:pt x="541045" y="154840"/>
                  </a:lnTo>
                  <a:lnTo>
                    <a:pt x="517745" y="117299"/>
                  </a:lnTo>
                  <a:lnTo>
                    <a:pt x="489108" y="83915"/>
                  </a:lnTo>
                  <a:lnTo>
                    <a:pt x="455724" y="55278"/>
                  </a:lnTo>
                  <a:lnTo>
                    <a:pt x="418183" y="31978"/>
                  </a:lnTo>
                  <a:lnTo>
                    <a:pt x="377074" y="14606"/>
                  </a:lnTo>
                  <a:lnTo>
                    <a:pt x="332987" y="374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140957" y="2327909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5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3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198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140957" y="3288029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286512" y="0"/>
                  </a:moveTo>
                  <a:lnTo>
                    <a:pt x="240036" y="3749"/>
                  </a:lnTo>
                  <a:lnTo>
                    <a:pt x="195949" y="14606"/>
                  </a:lnTo>
                  <a:lnTo>
                    <a:pt x="154840" y="31978"/>
                  </a:lnTo>
                  <a:lnTo>
                    <a:pt x="117299" y="55278"/>
                  </a:lnTo>
                  <a:lnTo>
                    <a:pt x="83915" y="83915"/>
                  </a:lnTo>
                  <a:lnTo>
                    <a:pt x="55278" y="117299"/>
                  </a:lnTo>
                  <a:lnTo>
                    <a:pt x="31978" y="154840"/>
                  </a:lnTo>
                  <a:lnTo>
                    <a:pt x="14606" y="195949"/>
                  </a:lnTo>
                  <a:lnTo>
                    <a:pt x="3749" y="240036"/>
                  </a:lnTo>
                  <a:lnTo>
                    <a:pt x="0" y="286512"/>
                  </a:lnTo>
                  <a:lnTo>
                    <a:pt x="3749" y="332987"/>
                  </a:lnTo>
                  <a:lnTo>
                    <a:pt x="14606" y="377074"/>
                  </a:lnTo>
                  <a:lnTo>
                    <a:pt x="31978" y="418183"/>
                  </a:lnTo>
                  <a:lnTo>
                    <a:pt x="55278" y="455724"/>
                  </a:lnTo>
                  <a:lnTo>
                    <a:pt x="83915" y="489108"/>
                  </a:lnTo>
                  <a:lnTo>
                    <a:pt x="117299" y="517745"/>
                  </a:lnTo>
                  <a:lnTo>
                    <a:pt x="154840" y="541045"/>
                  </a:lnTo>
                  <a:lnTo>
                    <a:pt x="195949" y="558417"/>
                  </a:lnTo>
                  <a:lnTo>
                    <a:pt x="240036" y="569274"/>
                  </a:lnTo>
                  <a:lnTo>
                    <a:pt x="286512" y="573024"/>
                  </a:lnTo>
                  <a:lnTo>
                    <a:pt x="332987" y="569274"/>
                  </a:lnTo>
                  <a:lnTo>
                    <a:pt x="377074" y="558417"/>
                  </a:lnTo>
                  <a:lnTo>
                    <a:pt x="418183" y="541045"/>
                  </a:lnTo>
                  <a:lnTo>
                    <a:pt x="455724" y="517745"/>
                  </a:lnTo>
                  <a:lnTo>
                    <a:pt x="489108" y="489108"/>
                  </a:lnTo>
                  <a:lnTo>
                    <a:pt x="517745" y="455724"/>
                  </a:lnTo>
                  <a:lnTo>
                    <a:pt x="541045" y="418183"/>
                  </a:lnTo>
                  <a:lnTo>
                    <a:pt x="558417" y="377074"/>
                  </a:lnTo>
                  <a:lnTo>
                    <a:pt x="569274" y="332987"/>
                  </a:lnTo>
                  <a:lnTo>
                    <a:pt x="573023" y="286512"/>
                  </a:lnTo>
                  <a:lnTo>
                    <a:pt x="569274" y="240036"/>
                  </a:lnTo>
                  <a:lnTo>
                    <a:pt x="558417" y="195949"/>
                  </a:lnTo>
                  <a:lnTo>
                    <a:pt x="541045" y="154840"/>
                  </a:lnTo>
                  <a:lnTo>
                    <a:pt x="517745" y="117299"/>
                  </a:lnTo>
                  <a:lnTo>
                    <a:pt x="489108" y="83915"/>
                  </a:lnTo>
                  <a:lnTo>
                    <a:pt x="455724" y="55278"/>
                  </a:lnTo>
                  <a:lnTo>
                    <a:pt x="418183" y="31978"/>
                  </a:lnTo>
                  <a:lnTo>
                    <a:pt x="377074" y="14606"/>
                  </a:lnTo>
                  <a:lnTo>
                    <a:pt x="332987" y="374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140957" y="3288029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4" h="573404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3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198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18209" y="289636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4">
                  <a:moveTo>
                    <a:pt x="286512" y="0"/>
                  </a:moveTo>
                  <a:lnTo>
                    <a:pt x="240036" y="3749"/>
                  </a:lnTo>
                  <a:lnTo>
                    <a:pt x="195949" y="14606"/>
                  </a:lnTo>
                  <a:lnTo>
                    <a:pt x="154840" y="31978"/>
                  </a:lnTo>
                  <a:lnTo>
                    <a:pt x="117299" y="55278"/>
                  </a:lnTo>
                  <a:lnTo>
                    <a:pt x="83915" y="83915"/>
                  </a:lnTo>
                  <a:lnTo>
                    <a:pt x="55278" y="117299"/>
                  </a:lnTo>
                  <a:lnTo>
                    <a:pt x="31978" y="154840"/>
                  </a:lnTo>
                  <a:lnTo>
                    <a:pt x="14606" y="195949"/>
                  </a:lnTo>
                  <a:lnTo>
                    <a:pt x="3749" y="240036"/>
                  </a:lnTo>
                  <a:lnTo>
                    <a:pt x="0" y="286512"/>
                  </a:lnTo>
                  <a:lnTo>
                    <a:pt x="3749" y="332987"/>
                  </a:lnTo>
                  <a:lnTo>
                    <a:pt x="14606" y="377074"/>
                  </a:lnTo>
                  <a:lnTo>
                    <a:pt x="31978" y="418183"/>
                  </a:lnTo>
                  <a:lnTo>
                    <a:pt x="55278" y="455724"/>
                  </a:lnTo>
                  <a:lnTo>
                    <a:pt x="83915" y="489108"/>
                  </a:lnTo>
                  <a:lnTo>
                    <a:pt x="117299" y="517745"/>
                  </a:lnTo>
                  <a:lnTo>
                    <a:pt x="154840" y="541045"/>
                  </a:lnTo>
                  <a:lnTo>
                    <a:pt x="195949" y="558417"/>
                  </a:lnTo>
                  <a:lnTo>
                    <a:pt x="240036" y="569274"/>
                  </a:lnTo>
                  <a:lnTo>
                    <a:pt x="286512" y="573024"/>
                  </a:lnTo>
                  <a:lnTo>
                    <a:pt x="332987" y="569274"/>
                  </a:lnTo>
                  <a:lnTo>
                    <a:pt x="377074" y="558417"/>
                  </a:lnTo>
                  <a:lnTo>
                    <a:pt x="418183" y="541045"/>
                  </a:lnTo>
                  <a:lnTo>
                    <a:pt x="455724" y="517745"/>
                  </a:lnTo>
                  <a:lnTo>
                    <a:pt x="489108" y="489108"/>
                  </a:lnTo>
                  <a:lnTo>
                    <a:pt x="517745" y="455724"/>
                  </a:lnTo>
                  <a:lnTo>
                    <a:pt x="541045" y="418183"/>
                  </a:lnTo>
                  <a:lnTo>
                    <a:pt x="558417" y="377074"/>
                  </a:lnTo>
                  <a:lnTo>
                    <a:pt x="569274" y="332987"/>
                  </a:lnTo>
                  <a:lnTo>
                    <a:pt x="573024" y="286512"/>
                  </a:lnTo>
                  <a:lnTo>
                    <a:pt x="569274" y="240036"/>
                  </a:lnTo>
                  <a:lnTo>
                    <a:pt x="558417" y="195949"/>
                  </a:lnTo>
                  <a:lnTo>
                    <a:pt x="541045" y="154840"/>
                  </a:lnTo>
                  <a:lnTo>
                    <a:pt x="517745" y="117299"/>
                  </a:lnTo>
                  <a:lnTo>
                    <a:pt x="489108" y="83915"/>
                  </a:lnTo>
                  <a:lnTo>
                    <a:pt x="455724" y="55278"/>
                  </a:lnTo>
                  <a:lnTo>
                    <a:pt x="418183" y="31978"/>
                  </a:lnTo>
                  <a:lnTo>
                    <a:pt x="377074" y="14606"/>
                  </a:lnTo>
                  <a:lnTo>
                    <a:pt x="332987" y="374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18209" y="2896361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4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4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198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18209" y="3795522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4">
                  <a:moveTo>
                    <a:pt x="286512" y="0"/>
                  </a:moveTo>
                  <a:lnTo>
                    <a:pt x="240036" y="3749"/>
                  </a:lnTo>
                  <a:lnTo>
                    <a:pt x="195949" y="14606"/>
                  </a:lnTo>
                  <a:lnTo>
                    <a:pt x="154840" y="31978"/>
                  </a:lnTo>
                  <a:lnTo>
                    <a:pt x="117299" y="55278"/>
                  </a:lnTo>
                  <a:lnTo>
                    <a:pt x="83915" y="83915"/>
                  </a:lnTo>
                  <a:lnTo>
                    <a:pt x="55278" y="117299"/>
                  </a:lnTo>
                  <a:lnTo>
                    <a:pt x="31978" y="154840"/>
                  </a:lnTo>
                  <a:lnTo>
                    <a:pt x="14606" y="195949"/>
                  </a:lnTo>
                  <a:lnTo>
                    <a:pt x="3749" y="240036"/>
                  </a:lnTo>
                  <a:lnTo>
                    <a:pt x="0" y="286511"/>
                  </a:lnTo>
                  <a:lnTo>
                    <a:pt x="3749" y="332987"/>
                  </a:lnTo>
                  <a:lnTo>
                    <a:pt x="14606" y="377074"/>
                  </a:lnTo>
                  <a:lnTo>
                    <a:pt x="31978" y="418183"/>
                  </a:lnTo>
                  <a:lnTo>
                    <a:pt x="55278" y="455724"/>
                  </a:lnTo>
                  <a:lnTo>
                    <a:pt x="83915" y="489108"/>
                  </a:lnTo>
                  <a:lnTo>
                    <a:pt x="117299" y="517745"/>
                  </a:lnTo>
                  <a:lnTo>
                    <a:pt x="154840" y="541045"/>
                  </a:lnTo>
                  <a:lnTo>
                    <a:pt x="195949" y="558417"/>
                  </a:lnTo>
                  <a:lnTo>
                    <a:pt x="240036" y="569274"/>
                  </a:lnTo>
                  <a:lnTo>
                    <a:pt x="286512" y="573023"/>
                  </a:lnTo>
                  <a:lnTo>
                    <a:pt x="332987" y="569274"/>
                  </a:lnTo>
                  <a:lnTo>
                    <a:pt x="377074" y="558417"/>
                  </a:lnTo>
                  <a:lnTo>
                    <a:pt x="418183" y="541045"/>
                  </a:lnTo>
                  <a:lnTo>
                    <a:pt x="455724" y="517745"/>
                  </a:lnTo>
                  <a:lnTo>
                    <a:pt x="489108" y="489108"/>
                  </a:lnTo>
                  <a:lnTo>
                    <a:pt x="517745" y="455724"/>
                  </a:lnTo>
                  <a:lnTo>
                    <a:pt x="541045" y="418183"/>
                  </a:lnTo>
                  <a:lnTo>
                    <a:pt x="558417" y="377074"/>
                  </a:lnTo>
                  <a:lnTo>
                    <a:pt x="569274" y="332987"/>
                  </a:lnTo>
                  <a:lnTo>
                    <a:pt x="573024" y="286511"/>
                  </a:lnTo>
                  <a:lnTo>
                    <a:pt x="569274" y="240036"/>
                  </a:lnTo>
                  <a:lnTo>
                    <a:pt x="558417" y="195949"/>
                  </a:lnTo>
                  <a:lnTo>
                    <a:pt x="541045" y="154840"/>
                  </a:lnTo>
                  <a:lnTo>
                    <a:pt x="517745" y="117299"/>
                  </a:lnTo>
                  <a:lnTo>
                    <a:pt x="489108" y="83915"/>
                  </a:lnTo>
                  <a:lnTo>
                    <a:pt x="455724" y="55278"/>
                  </a:lnTo>
                  <a:lnTo>
                    <a:pt x="418183" y="31978"/>
                  </a:lnTo>
                  <a:lnTo>
                    <a:pt x="377074" y="14606"/>
                  </a:lnTo>
                  <a:lnTo>
                    <a:pt x="332987" y="374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18209" y="3795522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4">
                  <a:moveTo>
                    <a:pt x="0" y="286511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4" y="286511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3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1"/>
                  </a:lnTo>
                  <a:close/>
                </a:path>
              </a:pathLst>
            </a:custGeom>
            <a:ln w="198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079" y="2999231"/>
              <a:ext cx="365759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079" y="3898391"/>
              <a:ext cx="365759" cy="3657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1447" y="2430779"/>
              <a:ext cx="365759" cy="3657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3827" y="3390900"/>
              <a:ext cx="365759" cy="36576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918209" y="2044445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5">
                  <a:moveTo>
                    <a:pt x="286512" y="0"/>
                  </a:moveTo>
                  <a:lnTo>
                    <a:pt x="240036" y="3749"/>
                  </a:lnTo>
                  <a:lnTo>
                    <a:pt x="195949" y="14606"/>
                  </a:lnTo>
                  <a:lnTo>
                    <a:pt x="154840" y="31978"/>
                  </a:lnTo>
                  <a:lnTo>
                    <a:pt x="117299" y="55278"/>
                  </a:lnTo>
                  <a:lnTo>
                    <a:pt x="83915" y="83915"/>
                  </a:lnTo>
                  <a:lnTo>
                    <a:pt x="55278" y="117299"/>
                  </a:lnTo>
                  <a:lnTo>
                    <a:pt x="31978" y="154840"/>
                  </a:lnTo>
                  <a:lnTo>
                    <a:pt x="14606" y="195949"/>
                  </a:lnTo>
                  <a:lnTo>
                    <a:pt x="3749" y="240036"/>
                  </a:lnTo>
                  <a:lnTo>
                    <a:pt x="0" y="286512"/>
                  </a:lnTo>
                  <a:lnTo>
                    <a:pt x="3749" y="332987"/>
                  </a:lnTo>
                  <a:lnTo>
                    <a:pt x="14606" y="377074"/>
                  </a:lnTo>
                  <a:lnTo>
                    <a:pt x="31978" y="418183"/>
                  </a:lnTo>
                  <a:lnTo>
                    <a:pt x="55278" y="455724"/>
                  </a:lnTo>
                  <a:lnTo>
                    <a:pt x="83915" y="489108"/>
                  </a:lnTo>
                  <a:lnTo>
                    <a:pt x="117299" y="517745"/>
                  </a:lnTo>
                  <a:lnTo>
                    <a:pt x="154840" y="541045"/>
                  </a:lnTo>
                  <a:lnTo>
                    <a:pt x="195949" y="558417"/>
                  </a:lnTo>
                  <a:lnTo>
                    <a:pt x="240036" y="569274"/>
                  </a:lnTo>
                  <a:lnTo>
                    <a:pt x="286512" y="573024"/>
                  </a:lnTo>
                  <a:lnTo>
                    <a:pt x="332987" y="569274"/>
                  </a:lnTo>
                  <a:lnTo>
                    <a:pt x="377074" y="558417"/>
                  </a:lnTo>
                  <a:lnTo>
                    <a:pt x="418183" y="541045"/>
                  </a:lnTo>
                  <a:lnTo>
                    <a:pt x="455724" y="517745"/>
                  </a:lnTo>
                  <a:lnTo>
                    <a:pt x="489108" y="489108"/>
                  </a:lnTo>
                  <a:lnTo>
                    <a:pt x="517745" y="455724"/>
                  </a:lnTo>
                  <a:lnTo>
                    <a:pt x="541045" y="418183"/>
                  </a:lnTo>
                  <a:lnTo>
                    <a:pt x="558417" y="377074"/>
                  </a:lnTo>
                  <a:lnTo>
                    <a:pt x="569274" y="332987"/>
                  </a:lnTo>
                  <a:lnTo>
                    <a:pt x="573024" y="286512"/>
                  </a:lnTo>
                  <a:lnTo>
                    <a:pt x="569274" y="240036"/>
                  </a:lnTo>
                  <a:lnTo>
                    <a:pt x="558417" y="195949"/>
                  </a:lnTo>
                  <a:lnTo>
                    <a:pt x="541045" y="154840"/>
                  </a:lnTo>
                  <a:lnTo>
                    <a:pt x="517745" y="117299"/>
                  </a:lnTo>
                  <a:lnTo>
                    <a:pt x="489108" y="83915"/>
                  </a:lnTo>
                  <a:lnTo>
                    <a:pt x="455724" y="55278"/>
                  </a:lnTo>
                  <a:lnTo>
                    <a:pt x="418183" y="31978"/>
                  </a:lnTo>
                  <a:lnTo>
                    <a:pt x="377074" y="14606"/>
                  </a:lnTo>
                  <a:lnTo>
                    <a:pt x="332987" y="374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FFF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18209" y="2044445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5">
                  <a:moveTo>
                    <a:pt x="0" y="286512"/>
                  </a:moveTo>
                  <a:lnTo>
                    <a:pt x="3749" y="240036"/>
                  </a:lnTo>
                  <a:lnTo>
                    <a:pt x="14606" y="195949"/>
                  </a:lnTo>
                  <a:lnTo>
                    <a:pt x="31978" y="154840"/>
                  </a:lnTo>
                  <a:lnTo>
                    <a:pt x="55278" y="117299"/>
                  </a:lnTo>
                  <a:lnTo>
                    <a:pt x="83915" y="83915"/>
                  </a:lnTo>
                  <a:lnTo>
                    <a:pt x="117299" y="55278"/>
                  </a:lnTo>
                  <a:lnTo>
                    <a:pt x="154840" y="31978"/>
                  </a:lnTo>
                  <a:lnTo>
                    <a:pt x="195949" y="14606"/>
                  </a:lnTo>
                  <a:lnTo>
                    <a:pt x="240036" y="3749"/>
                  </a:lnTo>
                  <a:lnTo>
                    <a:pt x="286512" y="0"/>
                  </a:lnTo>
                  <a:lnTo>
                    <a:pt x="332987" y="3749"/>
                  </a:lnTo>
                  <a:lnTo>
                    <a:pt x="377074" y="14606"/>
                  </a:lnTo>
                  <a:lnTo>
                    <a:pt x="418183" y="31978"/>
                  </a:lnTo>
                  <a:lnTo>
                    <a:pt x="455724" y="55278"/>
                  </a:lnTo>
                  <a:lnTo>
                    <a:pt x="489108" y="83915"/>
                  </a:lnTo>
                  <a:lnTo>
                    <a:pt x="517745" y="117299"/>
                  </a:lnTo>
                  <a:lnTo>
                    <a:pt x="541045" y="154840"/>
                  </a:lnTo>
                  <a:lnTo>
                    <a:pt x="558417" y="195949"/>
                  </a:lnTo>
                  <a:lnTo>
                    <a:pt x="569274" y="240036"/>
                  </a:lnTo>
                  <a:lnTo>
                    <a:pt x="573024" y="286512"/>
                  </a:lnTo>
                  <a:lnTo>
                    <a:pt x="569274" y="332987"/>
                  </a:lnTo>
                  <a:lnTo>
                    <a:pt x="558417" y="377074"/>
                  </a:lnTo>
                  <a:lnTo>
                    <a:pt x="541045" y="418183"/>
                  </a:lnTo>
                  <a:lnTo>
                    <a:pt x="517745" y="455724"/>
                  </a:lnTo>
                  <a:lnTo>
                    <a:pt x="489108" y="489108"/>
                  </a:lnTo>
                  <a:lnTo>
                    <a:pt x="455724" y="517745"/>
                  </a:lnTo>
                  <a:lnTo>
                    <a:pt x="418183" y="541045"/>
                  </a:lnTo>
                  <a:lnTo>
                    <a:pt x="377074" y="558417"/>
                  </a:lnTo>
                  <a:lnTo>
                    <a:pt x="332987" y="569274"/>
                  </a:lnTo>
                  <a:lnTo>
                    <a:pt x="286512" y="573024"/>
                  </a:lnTo>
                  <a:lnTo>
                    <a:pt x="240036" y="569274"/>
                  </a:lnTo>
                  <a:lnTo>
                    <a:pt x="195949" y="558417"/>
                  </a:lnTo>
                  <a:lnTo>
                    <a:pt x="154840" y="541045"/>
                  </a:lnTo>
                  <a:lnTo>
                    <a:pt x="117299" y="517745"/>
                  </a:lnTo>
                  <a:lnTo>
                    <a:pt x="83915" y="489108"/>
                  </a:lnTo>
                  <a:lnTo>
                    <a:pt x="55278" y="455724"/>
                  </a:lnTo>
                  <a:lnTo>
                    <a:pt x="31978" y="418183"/>
                  </a:lnTo>
                  <a:lnTo>
                    <a:pt x="14606" y="377074"/>
                  </a:lnTo>
                  <a:lnTo>
                    <a:pt x="3749" y="332987"/>
                  </a:lnTo>
                  <a:lnTo>
                    <a:pt x="0" y="286512"/>
                  </a:lnTo>
                  <a:close/>
                </a:path>
              </a:pathLst>
            </a:custGeom>
            <a:ln w="198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1079" y="2147315"/>
              <a:ext cx="365759" cy="365760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04800" y="228600"/>
              <a:ext cx="11573510" cy="6239510"/>
            </a:xfrm>
            <a:custGeom>
              <a:avLst/>
              <a:gdLst/>
              <a:ahLst/>
              <a:cxnLst/>
              <a:rect l="l" t="t" r="r" b="b"/>
              <a:pathLst>
                <a:path w="11573510" h="6239510">
                  <a:moveTo>
                    <a:pt x="11573256" y="0"/>
                  </a:moveTo>
                  <a:lnTo>
                    <a:pt x="0" y="0"/>
                  </a:lnTo>
                  <a:lnTo>
                    <a:pt x="0" y="6239256"/>
                  </a:lnTo>
                  <a:lnTo>
                    <a:pt x="11573256" y="6239256"/>
                  </a:lnTo>
                  <a:lnTo>
                    <a:pt x="11573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77012" y="3429000"/>
            <a:ext cx="11102340" cy="2952115"/>
          </a:xfrm>
          <a:custGeom>
            <a:avLst/>
            <a:gdLst/>
            <a:ahLst/>
            <a:cxnLst/>
            <a:rect l="l" t="t" r="r" b="b"/>
            <a:pathLst>
              <a:path w="11102340" h="2952115">
                <a:moveTo>
                  <a:pt x="10610342" y="0"/>
                </a:moveTo>
                <a:lnTo>
                  <a:pt x="492010" y="0"/>
                </a:lnTo>
                <a:lnTo>
                  <a:pt x="444626" y="2251"/>
                </a:lnTo>
                <a:lnTo>
                  <a:pt x="398517" y="8869"/>
                </a:lnTo>
                <a:lnTo>
                  <a:pt x="353888" y="19647"/>
                </a:lnTo>
                <a:lnTo>
                  <a:pt x="310946" y="34378"/>
                </a:lnTo>
                <a:lnTo>
                  <a:pt x="269896" y="52858"/>
                </a:lnTo>
                <a:lnTo>
                  <a:pt x="230946" y="74881"/>
                </a:lnTo>
                <a:lnTo>
                  <a:pt x="194301" y="100239"/>
                </a:lnTo>
                <a:lnTo>
                  <a:pt x="160167" y="128727"/>
                </a:lnTo>
                <a:lnTo>
                  <a:pt x="128751" y="160140"/>
                </a:lnTo>
                <a:lnTo>
                  <a:pt x="100259" y="194271"/>
                </a:lnTo>
                <a:lnTo>
                  <a:pt x="74896" y="230914"/>
                </a:lnTo>
                <a:lnTo>
                  <a:pt x="52870" y="269864"/>
                </a:lnTo>
                <a:lnTo>
                  <a:pt x="34387" y="310914"/>
                </a:lnTo>
                <a:lnTo>
                  <a:pt x="19652" y="353858"/>
                </a:lnTo>
                <a:lnTo>
                  <a:pt x="8871" y="398491"/>
                </a:lnTo>
                <a:lnTo>
                  <a:pt x="2252" y="444606"/>
                </a:lnTo>
                <a:lnTo>
                  <a:pt x="0" y="491998"/>
                </a:lnTo>
                <a:lnTo>
                  <a:pt x="0" y="2459977"/>
                </a:lnTo>
                <a:lnTo>
                  <a:pt x="2252" y="2507361"/>
                </a:lnTo>
                <a:lnTo>
                  <a:pt x="8871" y="2553470"/>
                </a:lnTo>
                <a:lnTo>
                  <a:pt x="19652" y="2598099"/>
                </a:lnTo>
                <a:lnTo>
                  <a:pt x="34387" y="2641041"/>
                </a:lnTo>
                <a:lnTo>
                  <a:pt x="52870" y="2682091"/>
                </a:lnTo>
                <a:lnTo>
                  <a:pt x="74896" y="2721041"/>
                </a:lnTo>
                <a:lnTo>
                  <a:pt x="100259" y="2757686"/>
                </a:lnTo>
                <a:lnTo>
                  <a:pt x="128751" y="2791820"/>
                </a:lnTo>
                <a:lnTo>
                  <a:pt x="160167" y="2823236"/>
                </a:lnTo>
                <a:lnTo>
                  <a:pt x="194301" y="2851728"/>
                </a:lnTo>
                <a:lnTo>
                  <a:pt x="230946" y="2877091"/>
                </a:lnTo>
                <a:lnTo>
                  <a:pt x="269896" y="2899117"/>
                </a:lnTo>
                <a:lnTo>
                  <a:pt x="310946" y="2917600"/>
                </a:lnTo>
                <a:lnTo>
                  <a:pt x="353888" y="2932335"/>
                </a:lnTo>
                <a:lnTo>
                  <a:pt x="398517" y="2943116"/>
                </a:lnTo>
                <a:lnTo>
                  <a:pt x="444626" y="2949735"/>
                </a:lnTo>
                <a:lnTo>
                  <a:pt x="492010" y="2951988"/>
                </a:lnTo>
                <a:lnTo>
                  <a:pt x="10610342" y="2951988"/>
                </a:lnTo>
                <a:lnTo>
                  <a:pt x="10657733" y="2949735"/>
                </a:lnTo>
                <a:lnTo>
                  <a:pt x="10703848" y="2943116"/>
                </a:lnTo>
                <a:lnTo>
                  <a:pt x="10748481" y="2932335"/>
                </a:lnTo>
                <a:lnTo>
                  <a:pt x="10791425" y="2917600"/>
                </a:lnTo>
                <a:lnTo>
                  <a:pt x="10832475" y="2899117"/>
                </a:lnTo>
                <a:lnTo>
                  <a:pt x="10871425" y="2877091"/>
                </a:lnTo>
                <a:lnTo>
                  <a:pt x="10908068" y="2851728"/>
                </a:lnTo>
                <a:lnTo>
                  <a:pt x="10942199" y="2823236"/>
                </a:lnTo>
                <a:lnTo>
                  <a:pt x="10973612" y="2791820"/>
                </a:lnTo>
                <a:lnTo>
                  <a:pt x="11002100" y="2757686"/>
                </a:lnTo>
                <a:lnTo>
                  <a:pt x="11027458" y="2721041"/>
                </a:lnTo>
                <a:lnTo>
                  <a:pt x="11049481" y="2682091"/>
                </a:lnTo>
                <a:lnTo>
                  <a:pt x="11067961" y="2641041"/>
                </a:lnTo>
                <a:lnTo>
                  <a:pt x="11082692" y="2598099"/>
                </a:lnTo>
                <a:lnTo>
                  <a:pt x="11093470" y="2553470"/>
                </a:lnTo>
                <a:lnTo>
                  <a:pt x="11100088" y="2507361"/>
                </a:lnTo>
                <a:lnTo>
                  <a:pt x="11102340" y="2459977"/>
                </a:lnTo>
                <a:lnTo>
                  <a:pt x="11102340" y="491998"/>
                </a:lnTo>
                <a:lnTo>
                  <a:pt x="11100088" y="444606"/>
                </a:lnTo>
                <a:lnTo>
                  <a:pt x="11093470" y="398491"/>
                </a:lnTo>
                <a:lnTo>
                  <a:pt x="11082692" y="353858"/>
                </a:lnTo>
                <a:lnTo>
                  <a:pt x="11067961" y="310914"/>
                </a:lnTo>
                <a:lnTo>
                  <a:pt x="11049481" y="269864"/>
                </a:lnTo>
                <a:lnTo>
                  <a:pt x="11027458" y="230914"/>
                </a:lnTo>
                <a:lnTo>
                  <a:pt x="11002100" y="194271"/>
                </a:lnTo>
                <a:lnTo>
                  <a:pt x="10973612" y="160140"/>
                </a:lnTo>
                <a:lnTo>
                  <a:pt x="10942199" y="128727"/>
                </a:lnTo>
                <a:lnTo>
                  <a:pt x="10908068" y="100239"/>
                </a:lnTo>
                <a:lnTo>
                  <a:pt x="10871425" y="74881"/>
                </a:lnTo>
                <a:lnTo>
                  <a:pt x="10832475" y="52858"/>
                </a:lnTo>
                <a:lnTo>
                  <a:pt x="10791425" y="34378"/>
                </a:lnTo>
                <a:lnTo>
                  <a:pt x="10748481" y="19647"/>
                </a:lnTo>
                <a:lnTo>
                  <a:pt x="10703848" y="8869"/>
                </a:lnTo>
                <a:lnTo>
                  <a:pt x="10657733" y="2251"/>
                </a:lnTo>
                <a:lnTo>
                  <a:pt x="106103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08188" y="143255"/>
            <a:ext cx="748665" cy="748665"/>
            <a:chOff x="108188" y="143255"/>
            <a:chExt cx="748665" cy="74866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" y="172211"/>
              <a:ext cx="690372" cy="69037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2666" y="15773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90">
                  <a:moveTo>
                    <a:pt x="359768" y="0"/>
                  </a:moveTo>
                  <a:lnTo>
                    <a:pt x="432145" y="7366"/>
                  </a:lnTo>
                  <a:lnTo>
                    <a:pt x="499963" y="28067"/>
                  </a:lnTo>
                  <a:lnTo>
                    <a:pt x="561177" y="61595"/>
                  </a:lnTo>
                  <a:lnTo>
                    <a:pt x="614098" y="105410"/>
                  </a:lnTo>
                  <a:lnTo>
                    <a:pt x="658370" y="158876"/>
                  </a:lnTo>
                  <a:lnTo>
                    <a:pt x="691403" y="219964"/>
                  </a:lnTo>
                  <a:lnTo>
                    <a:pt x="712104" y="287401"/>
                  </a:lnTo>
                  <a:lnTo>
                    <a:pt x="719546" y="359791"/>
                  </a:lnTo>
                  <a:lnTo>
                    <a:pt x="717895" y="396621"/>
                  </a:lnTo>
                  <a:lnTo>
                    <a:pt x="703442" y="466725"/>
                  </a:lnTo>
                  <a:lnTo>
                    <a:pt x="676125" y="531368"/>
                  </a:lnTo>
                  <a:lnTo>
                    <a:pt x="637199" y="588899"/>
                  </a:lnTo>
                  <a:lnTo>
                    <a:pt x="588939" y="637540"/>
                  </a:lnTo>
                  <a:lnTo>
                    <a:pt x="531370" y="676148"/>
                  </a:lnTo>
                  <a:lnTo>
                    <a:pt x="466803" y="703453"/>
                  </a:lnTo>
                  <a:lnTo>
                    <a:pt x="396585" y="717931"/>
                  </a:lnTo>
                  <a:lnTo>
                    <a:pt x="359768" y="719582"/>
                  </a:lnTo>
                  <a:lnTo>
                    <a:pt x="322963" y="717931"/>
                  </a:lnTo>
                  <a:lnTo>
                    <a:pt x="252719" y="703453"/>
                  </a:lnTo>
                  <a:lnTo>
                    <a:pt x="188572" y="676148"/>
                  </a:lnTo>
                  <a:lnTo>
                    <a:pt x="131053" y="637159"/>
                  </a:lnTo>
                  <a:lnTo>
                    <a:pt x="82311" y="588899"/>
                  </a:lnTo>
                  <a:lnTo>
                    <a:pt x="43449" y="531368"/>
                  </a:lnTo>
                  <a:lnTo>
                    <a:pt x="16106" y="466725"/>
                  </a:lnTo>
                  <a:lnTo>
                    <a:pt x="1654" y="396621"/>
                  </a:lnTo>
                  <a:lnTo>
                    <a:pt x="0" y="359791"/>
                  </a:lnTo>
                  <a:lnTo>
                    <a:pt x="1654" y="322961"/>
                  </a:lnTo>
                  <a:lnTo>
                    <a:pt x="16118" y="252730"/>
                  </a:lnTo>
                  <a:lnTo>
                    <a:pt x="43449" y="188468"/>
                  </a:lnTo>
                  <a:lnTo>
                    <a:pt x="82273" y="131064"/>
                  </a:lnTo>
                  <a:lnTo>
                    <a:pt x="131104" y="82296"/>
                  </a:lnTo>
                  <a:lnTo>
                    <a:pt x="188508" y="43434"/>
                  </a:lnTo>
                  <a:lnTo>
                    <a:pt x="252719" y="16129"/>
                  </a:lnTo>
                  <a:lnTo>
                    <a:pt x="322963" y="1650"/>
                  </a:lnTo>
                  <a:lnTo>
                    <a:pt x="359768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76200" y="631088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122" y="0"/>
                </a:moveTo>
                <a:lnTo>
                  <a:pt x="165023" y="5654"/>
                </a:lnTo>
                <a:lnTo>
                  <a:pt x="119953" y="21762"/>
                </a:lnTo>
                <a:lnTo>
                  <a:pt x="80197" y="47038"/>
                </a:lnTo>
                <a:lnTo>
                  <a:pt x="47038" y="80197"/>
                </a:lnTo>
                <a:lnTo>
                  <a:pt x="21762" y="119953"/>
                </a:lnTo>
                <a:lnTo>
                  <a:pt x="5654" y="165023"/>
                </a:lnTo>
                <a:lnTo>
                  <a:pt x="0" y="214121"/>
                </a:lnTo>
                <a:lnTo>
                  <a:pt x="5654" y="263216"/>
                </a:lnTo>
                <a:lnTo>
                  <a:pt x="21762" y="308284"/>
                </a:lnTo>
                <a:lnTo>
                  <a:pt x="47038" y="348041"/>
                </a:lnTo>
                <a:lnTo>
                  <a:pt x="80197" y="381201"/>
                </a:lnTo>
                <a:lnTo>
                  <a:pt x="119953" y="406479"/>
                </a:lnTo>
                <a:lnTo>
                  <a:pt x="165023" y="422588"/>
                </a:lnTo>
                <a:lnTo>
                  <a:pt x="214122" y="428243"/>
                </a:lnTo>
                <a:lnTo>
                  <a:pt x="263220" y="422588"/>
                </a:lnTo>
                <a:lnTo>
                  <a:pt x="308290" y="406479"/>
                </a:lnTo>
                <a:lnTo>
                  <a:pt x="348046" y="381201"/>
                </a:lnTo>
                <a:lnTo>
                  <a:pt x="381205" y="348041"/>
                </a:lnTo>
                <a:lnTo>
                  <a:pt x="406481" y="308284"/>
                </a:lnTo>
                <a:lnTo>
                  <a:pt x="422589" y="263216"/>
                </a:lnTo>
                <a:lnTo>
                  <a:pt x="428244" y="214121"/>
                </a:lnTo>
                <a:lnTo>
                  <a:pt x="422589" y="165023"/>
                </a:lnTo>
                <a:lnTo>
                  <a:pt x="406481" y="119953"/>
                </a:lnTo>
                <a:lnTo>
                  <a:pt x="381205" y="80197"/>
                </a:lnTo>
                <a:lnTo>
                  <a:pt x="348046" y="47038"/>
                </a:lnTo>
                <a:lnTo>
                  <a:pt x="308290" y="21762"/>
                </a:lnTo>
                <a:lnTo>
                  <a:pt x="263220" y="5654"/>
                </a:lnTo>
                <a:lnTo>
                  <a:pt x="214122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57105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35"/>
              <a:t> </a:t>
            </a:r>
            <a:r>
              <a:rPr dirty="0"/>
              <a:t>So</a:t>
            </a:r>
            <a:r>
              <a:rPr dirty="0" spc="-40"/>
              <a:t> </a:t>
            </a:r>
            <a:r>
              <a:rPr dirty="0"/>
              <a:t>sánh</a:t>
            </a:r>
            <a:r>
              <a:rPr dirty="0" spc="-30"/>
              <a:t> </a:t>
            </a:r>
            <a:r>
              <a:rPr dirty="0"/>
              <a:t>giữa</a:t>
            </a:r>
            <a:r>
              <a:rPr dirty="0" spc="-35"/>
              <a:t> </a:t>
            </a:r>
            <a:r>
              <a:rPr dirty="0"/>
              <a:t>mảng</a:t>
            </a:r>
            <a:r>
              <a:rPr dirty="0" spc="-60"/>
              <a:t> </a:t>
            </a:r>
            <a:r>
              <a:rPr dirty="0"/>
              <a:t>và</a:t>
            </a:r>
            <a:r>
              <a:rPr dirty="0" spc="-30"/>
              <a:t> </a:t>
            </a:r>
            <a:r>
              <a:rPr dirty="0" spc="-10"/>
              <a:t>DSLK: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2590800" y="1848611"/>
            <a:ext cx="7010400" cy="1463040"/>
            <a:chOff x="2590800" y="1848611"/>
            <a:chExt cx="7010400" cy="1463040"/>
          </a:xfrm>
        </p:grpSpPr>
        <p:sp>
          <p:nvSpPr>
            <p:cNvPr id="14" name="object 14" descr=""/>
            <p:cNvSpPr/>
            <p:nvPr/>
          </p:nvSpPr>
          <p:spPr>
            <a:xfrm>
              <a:off x="2590800" y="2048255"/>
              <a:ext cx="7010400" cy="1004569"/>
            </a:xfrm>
            <a:custGeom>
              <a:avLst/>
              <a:gdLst/>
              <a:ahLst/>
              <a:cxnLst/>
              <a:rect l="l" t="t" r="r" b="b"/>
              <a:pathLst>
                <a:path w="7010400" h="1004569">
                  <a:moveTo>
                    <a:pt x="225552" y="37592"/>
                  </a:moveTo>
                  <a:lnTo>
                    <a:pt x="222580" y="22987"/>
                  </a:lnTo>
                  <a:lnTo>
                    <a:pt x="214515" y="11036"/>
                  </a:lnTo>
                  <a:lnTo>
                    <a:pt x="202565" y="2971"/>
                  </a:lnTo>
                  <a:lnTo>
                    <a:pt x="187960" y="0"/>
                  </a:lnTo>
                  <a:lnTo>
                    <a:pt x="37592" y="0"/>
                  </a:lnTo>
                  <a:lnTo>
                    <a:pt x="22974" y="2971"/>
                  </a:lnTo>
                  <a:lnTo>
                    <a:pt x="11023" y="11036"/>
                  </a:lnTo>
                  <a:lnTo>
                    <a:pt x="2959" y="22987"/>
                  </a:lnTo>
                  <a:lnTo>
                    <a:pt x="0" y="37592"/>
                  </a:lnTo>
                  <a:lnTo>
                    <a:pt x="0" y="966724"/>
                  </a:lnTo>
                  <a:lnTo>
                    <a:pt x="2959" y="981341"/>
                  </a:lnTo>
                  <a:lnTo>
                    <a:pt x="11023" y="993292"/>
                  </a:lnTo>
                  <a:lnTo>
                    <a:pt x="22974" y="1001356"/>
                  </a:lnTo>
                  <a:lnTo>
                    <a:pt x="37592" y="1004316"/>
                  </a:lnTo>
                  <a:lnTo>
                    <a:pt x="187960" y="1004316"/>
                  </a:lnTo>
                  <a:lnTo>
                    <a:pt x="202565" y="1001356"/>
                  </a:lnTo>
                  <a:lnTo>
                    <a:pt x="214515" y="993292"/>
                  </a:lnTo>
                  <a:lnTo>
                    <a:pt x="222580" y="981341"/>
                  </a:lnTo>
                  <a:lnTo>
                    <a:pt x="225552" y="966724"/>
                  </a:lnTo>
                  <a:lnTo>
                    <a:pt x="225552" y="37592"/>
                  </a:lnTo>
                  <a:close/>
                </a:path>
                <a:path w="7010400" h="1004569">
                  <a:moveTo>
                    <a:pt x="7010400" y="37592"/>
                  </a:moveTo>
                  <a:lnTo>
                    <a:pt x="7007428" y="22987"/>
                  </a:lnTo>
                  <a:lnTo>
                    <a:pt x="6999364" y="11036"/>
                  </a:lnTo>
                  <a:lnTo>
                    <a:pt x="6987413" y="2971"/>
                  </a:lnTo>
                  <a:lnTo>
                    <a:pt x="6972808" y="0"/>
                  </a:lnTo>
                  <a:lnTo>
                    <a:pt x="6822440" y="0"/>
                  </a:lnTo>
                  <a:lnTo>
                    <a:pt x="6807822" y="2971"/>
                  </a:lnTo>
                  <a:lnTo>
                    <a:pt x="6795871" y="11036"/>
                  </a:lnTo>
                  <a:lnTo>
                    <a:pt x="6787807" y="22987"/>
                  </a:lnTo>
                  <a:lnTo>
                    <a:pt x="6784848" y="37592"/>
                  </a:lnTo>
                  <a:lnTo>
                    <a:pt x="6784848" y="966724"/>
                  </a:lnTo>
                  <a:lnTo>
                    <a:pt x="6787807" y="981341"/>
                  </a:lnTo>
                  <a:lnTo>
                    <a:pt x="6795871" y="993292"/>
                  </a:lnTo>
                  <a:lnTo>
                    <a:pt x="6807822" y="1001356"/>
                  </a:lnTo>
                  <a:lnTo>
                    <a:pt x="6822440" y="1004316"/>
                  </a:lnTo>
                  <a:lnTo>
                    <a:pt x="6972808" y="1004316"/>
                  </a:lnTo>
                  <a:lnTo>
                    <a:pt x="6987413" y="1001356"/>
                  </a:lnTo>
                  <a:lnTo>
                    <a:pt x="6999364" y="993292"/>
                  </a:lnTo>
                  <a:lnTo>
                    <a:pt x="7007428" y="981341"/>
                  </a:lnTo>
                  <a:lnTo>
                    <a:pt x="7010400" y="966724"/>
                  </a:lnTo>
                  <a:lnTo>
                    <a:pt x="7010400" y="37592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03576" y="1848611"/>
              <a:ext cx="6784975" cy="1463040"/>
            </a:xfrm>
            <a:custGeom>
              <a:avLst/>
              <a:gdLst/>
              <a:ahLst/>
              <a:cxnLst/>
              <a:rect l="l" t="t" r="r" b="b"/>
              <a:pathLst>
                <a:path w="6784975" h="1463039">
                  <a:moveTo>
                    <a:pt x="6541008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39"/>
                  </a:lnTo>
                  <a:lnTo>
                    <a:pt x="0" y="1219200"/>
                  </a:lnTo>
                  <a:lnTo>
                    <a:pt x="4955" y="1268328"/>
                  </a:lnTo>
                  <a:lnTo>
                    <a:pt x="19169" y="1314092"/>
                  </a:lnTo>
                  <a:lnTo>
                    <a:pt x="41656" y="1355511"/>
                  </a:lnTo>
                  <a:lnTo>
                    <a:pt x="71437" y="1391602"/>
                  </a:lnTo>
                  <a:lnTo>
                    <a:pt x="107528" y="1421383"/>
                  </a:lnTo>
                  <a:lnTo>
                    <a:pt x="148947" y="1443870"/>
                  </a:lnTo>
                  <a:lnTo>
                    <a:pt x="194711" y="1458084"/>
                  </a:lnTo>
                  <a:lnTo>
                    <a:pt x="243840" y="1463039"/>
                  </a:lnTo>
                  <a:lnTo>
                    <a:pt x="6541008" y="1463039"/>
                  </a:lnTo>
                  <a:lnTo>
                    <a:pt x="6590136" y="1458084"/>
                  </a:lnTo>
                  <a:lnTo>
                    <a:pt x="6635900" y="1443870"/>
                  </a:lnTo>
                  <a:lnTo>
                    <a:pt x="6677319" y="1421383"/>
                  </a:lnTo>
                  <a:lnTo>
                    <a:pt x="6713410" y="1391602"/>
                  </a:lnTo>
                  <a:lnTo>
                    <a:pt x="6743191" y="1355511"/>
                  </a:lnTo>
                  <a:lnTo>
                    <a:pt x="6765678" y="1314092"/>
                  </a:lnTo>
                  <a:lnTo>
                    <a:pt x="6779892" y="1268328"/>
                  </a:lnTo>
                  <a:lnTo>
                    <a:pt x="6784848" y="1219200"/>
                  </a:lnTo>
                  <a:lnTo>
                    <a:pt x="6784848" y="243839"/>
                  </a:lnTo>
                  <a:lnTo>
                    <a:pt x="6779892" y="194711"/>
                  </a:lnTo>
                  <a:lnTo>
                    <a:pt x="6765678" y="148947"/>
                  </a:lnTo>
                  <a:lnTo>
                    <a:pt x="6743191" y="107528"/>
                  </a:lnTo>
                  <a:lnTo>
                    <a:pt x="6713410" y="71437"/>
                  </a:lnTo>
                  <a:lnTo>
                    <a:pt x="6677319" y="41656"/>
                  </a:lnTo>
                  <a:lnTo>
                    <a:pt x="6635900" y="19169"/>
                  </a:lnTo>
                  <a:lnTo>
                    <a:pt x="6590136" y="4955"/>
                  </a:lnTo>
                  <a:lnTo>
                    <a:pt x="6541008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a)</a:t>
            </a:r>
            <a:r>
              <a:rPr dirty="0" spc="5"/>
              <a:t> </a:t>
            </a:r>
            <a:r>
              <a:rPr dirty="0" spc="-10"/>
              <a:t>Mảng:</a:t>
            </a:r>
          </a:p>
          <a:p>
            <a:pPr algn="just" marL="2444115" marR="5080">
              <a:lnSpc>
                <a:spcPct val="100000"/>
              </a:lnSpc>
              <a:spcBef>
                <a:spcPts val="2710"/>
              </a:spcBef>
            </a:pP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Bộ</a:t>
            </a:r>
            <a:r>
              <a:rPr dirty="0" sz="2200" spc="29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nhớ</a:t>
            </a:r>
            <a:r>
              <a:rPr dirty="0" sz="2200" spc="31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được</a:t>
            </a:r>
            <a:r>
              <a:rPr dirty="0" sz="2200" spc="29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cấp</a:t>
            </a:r>
            <a:r>
              <a:rPr dirty="0" sz="2200" spc="31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phát</a:t>
            </a:r>
            <a:r>
              <a:rPr dirty="0" sz="2200" spc="31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cho</a:t>
            </a:r>
            <a:r>
              <a:rPr dirty="0" sz="2200" spc="29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mảng</a:t>
            </a:r>
            <a:r>
              <a:rPr dirty="0" sz="2200" spc="30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là</a:t>
            </a:r>
            <a:r>
              <a:rPr dirty="0" sz="2200" spc="29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một</a:t>
            </a:r>
            <a:r>
              <a:rPr dirty="0" sz="2200" spc="30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khối</a:t>
            </a:r>
            <a:r>
              <a:rPr dirty="0" sz="2200" spc="31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 spc="-25">
                <a:solidFill>
                  <a:srgbClr val="000000"/>
                </a:solidFill>
                <a:latin typeface="Roboto Bk"/>
                <a:cs typeface="Roboto Bk"/>
              </a:rPr>
              <a:t>bộ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nhớ</a:t>
            </a:r>
            <a:r>
              <a:rPr dirty="0" sz="2200" spc="6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liên</a:t>
            </a:r>
            <a:r>
              <a:rPr dirty="0" sz="2200" spc="5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tiếp</a:t>
            </a:r>
            <a:r>
              <a:rPr dirty="0" sz="2200" spc="5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Roboto Bk"/>
                <a:cs typeface="Roboto Bk"/>
              </a:rPr>
              <a:t>nhau,</a:t>
            </a:r>
            <a:r>
              <a:rPr dirty="0" sz="2200" spc="6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các</a:t>
            </a:r>
            <a:r>
              <a:rPr dirty="0" sz="2200" spc="5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phần</a:t>
            </a:r>
            <a:r>
              <a:rPr dirty="0" sz="2200" spc="5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tử</a:t>
            </a:r>
            <a:r>
              <a:rPr dirty="0" sz="2200" spc="4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trong</a:t>
            </a:r>
            <a:r>
              <a:rPr dirty="0" sz="2200" spc="5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mảng</a:t>
            </a:r>
            <a:r>
              <a:rPr dirty="0" sz="2200" spc="6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có</a:t>
            </a:r>
            <a:r>
              <a:rPr dirty="0" sz="2200" spc="4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 spc="-25">
                <a:solidFill>
                  <a:srgbClr val="000000"/>
                </a:solidFill>
                <a:latin typeface="Roboto Bk"/>
                <a:cs typeface="Roboto Bk"/>
              </a:rPr>
              <a:t>thể </a:t>
            </a:r>
            <a:r>
              <a:rPr dirty="0" sz="2200" spc="-35">
                <a:solidFill>
                  <a:srgbClr val="000000"/>
                </a:solidFill>
                <a:latin typeface="Roboto Bk"/>
                <a:cs typeface="Roboto Bk"/>
              </a:rPr>
              <a:t>truy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cập</a:t>
            </a:r>
            <a:r>
              <a:rPr dirty="0" sz="2200" spc="-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thông</a:t>
            </a:r>
            <a:r>
              <a:rPr dirty="0" sz="2200" spc="-3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qua</a:t>
            </a:r>
            <a:r>
              <a:rPr dirty="0" sz="2200" spc="-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chỉ</a:t>
            </a:r>
            <a:r>
              <a:rPr dirty="0" sz="2200" spc="-4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số</a:t>
            </a:r>
            <a:r>
              <a:rPr dirty="0" sz="2200" spc="-1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 spc="-25">
                <a:solidFill>
                  <a:srgbClr val="000000"/>
                </a:solidFill>
                <a:latin typeface="Roboto Bk"/>
                <a:cs typeface="Roboto Bk"/>
              </a:rPr>
              <a:t>với</a:t>
            </a:r>
            <a:r>
              <a:rPr dirty="0" sz="2200" spc="-3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độ</a:t>
            </a:r>
            <a:r>
              <a:rPr dirty="0" sz="2200" spc="-1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phức</a:t>
            </a:r>
            <a:r>
              <a:rPr dirty="0" sz="2200" spc="-2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>
                <a:solidFill>
                  <a:srgbClr val="000000"/>
                </a:solidFill>
                <a:latin typeface="Roboto Bk"/>
                <a:cs typeface="Roboto Bk"/>
              </a:rPr>
              <a:t>tạp</a:t>
            </a:r>
            <a:r>
              <a:rPr dirty="0" sz="2200" spc="-2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Roboto Bk"/>
                <a:cs typeface="Roboto Bk"/>
              </a:rPr>
              <a:t>O(1).</a:t>
            </a:r>
            <a:endParaRPr sz="2200">
              <a:latin typeface="Roboto Bk"/>
              <a:cs typeface="Roboto Bk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696711" y="1395983"/>
            <a:ext cx="798830" cy="798830"/>
            <a:chOff x="5696711" y="1395983"/>
            <a:chExt cx="798830" cy="798830"/>
          </a:xfrm>
        </p:grpSpPr>
        <p:sp>
          <p:nvSpPr>
            <p:cNvPr id="18" name="object 18" descr=""/>
            <p:cNvSpPr/>
            <p:nvPr/>
          </p:nvSpPr>
          <p:spPr>
            <a:xfrm>
              <a:off x="5696711" y="1395983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30">
                  <a:moveTo>
                    <a:pt x="399288" y="0"/>
                  </a:moveTo>
                  <a:lnTo>
                    <a:pt x="352731" y="2686"/>
                  </a:lnTo>
                  <a:lnTo>
                    <a:pt x="307750" y="10548"/>
                  </a:lnTo>
                  <a:lnTo>
                    <a:pt x="264643" y="23283"/>
                  </a:lnTo>
                  <a:lnTo>
                    <a:pt x="223712" y="40592"/>
                  </a:lnTo>
                  <a:lnTo>
                    <a:pt x="185255" y="62176"/>
                  </a:lnTo>
                  <a:lnTo>
                    <a:pt x="149574" y="87734"/>
                  </a:lnTo>
                  <a:lnTo>
                    <a:pt x="116967" y="116966"/>
                  </a:lnTo>
                  <a:lnTo>
                    <a:pt x="87734" y="149574"/>
                  </a:lnTo>
                  <a:lnTo>
                    <a:pt x="62176" y="185255"/>
                  </a:lnTo>
                  <a:lnTo>
                    <a:pt x="40592" y="223712"/>
                  </a:lnTo>
                  <a:lnTo>
                    <a:pt x="23283" y="264643"/>
                  </a:lnTo>
                  <a:lnTo>
                    <a:pt x="10548" y="307750"/>
                  </a:lnTo>
                  <a:lnTo>
                    <a:pt x="2686" y="352731"/>
                  </a:lnTo>
                  <a:lnTo>
                    <a:pt x="0" y="399288"/>
                  </a:lnTo>
                  <a:lnTo>
                    <a:pt x="2686" y="445844"/>
                  </a:lnTo>
                  <a:lnTo>
                    <a:pt x="10548" y="490825"/>
                  </a:lnTo>
                  <a:lnTo>
                    <a:pt x="23283" y="533932"/>
                  </a:lnTo>
                  <a:lnTo>
                    <a:pt x="40592" y="574863"/>
                  </a:lnTo>
                  <a:lnTo>
                    <a:pt x="62176" y="613320"/>
                  </a:lnTo>
                  <a:lnTo>
                    <a:pt x="87734" y="649001"/>
                  </a:lnTo>
                  <a:lnTo>
                    <a:pt x="116966" y="681608"/>
                  </a:lnTo>
                  <a:lnTo>
                    <a:pt x="149574" y="710841"/>
                  </a:lnTo>
                  <a:lnTo>
                    <a:pt x="185255" y="736399"/>
                  </a:lnTo>
                  <a:lnTo>
                    <a:pt x="223712" y="757983"/>
                  </a:lnTo>
                  <a:lnTo>
                    <a:pt x="264643" y="775292"/>
                  </a:lnTo>
                  <a:lnTo>
                    <a:pt x="307750" y="788027"/>
                  </a:lnTo>
                  <a:lnTo>
                    <a:pt x="352731" y="795889"/>
                  </a:lnTo>
                  <a:lnTo>
                    <a:pt x="399288" y="798576"/>
                  </a:lnTo>
                  <a:lnTo>
                    <a:pt x="445844" y="795889"/>
                  </a:lnTo>
                  <a:lnTo>
                    <a:pt x="490825" y="788027"/>
                  </a:lnTo>
                  <a:lnTo>
                    <a:pt x="533932" y="775292"/>
                  </a:lnTo>
                  <a:lnTo>
                    <a:pt x="574863" y="757983"/>
                  </a:lnTo>
                  <a:lnTo>
                    <a:pt x="613320" y="736399"/>
                  </a:lnTo>
                  <a:lnTo>
                    <a:pt x="649001" y="710841"/>
                  </a:lnTo>
                  <a:lnTo>
                    <a:pt x="681608" y="681609"/>
                  </a:lnTo>
                  <a:lnTo>
                    <a:pt x="710841" y="649001"/>
                  </a:lnTo>
                  <a:lnTo>
                    <a:pt x="736399" y="613320"/>
                  </a:lnTo>
                  <a:lnTo>
                    <a:pt x="757983" y="574863"/>
                  </a:lnTo>
                  <a:lnTo>
                    <a:pt x="775292" y="533932"/>
                  </a:lnTo>
                  <a:lnTo>
                    <a:pt x="788027" y="490825"/>
                  </a:lnTo>
                  <a:lnTo>
                    <a:pt x="795889" y="445844"/>
                  </a:lnTo>
                  <a:lnTo>
                    <a:pt x="798576" y="399288"/>
                  </a:lnTo>
                  <a:lnTo>
                    <a:pt x="795889" y="352731"/>
                  </a:lnTo>
                  <a:lnTo>
                    <a:pt x="788027" y="307750"/>
                  </a:lnTo>
                  <a:lnTo>
                    <a:pt x="775292" y="264643"/>
                  </a:lnTo>
                  <a:lnTo>
                    <a:pt x="757983" y="223712"/>
                  </a:lnTo>
                  <a:lnTo>
                    <a:pt x="736399" y="185255"/>
                  </a:lnTo>
                  <a:lnTo>
                    <a:pt x="710841" y="149574"/>
                  </a:lnTo>
                  <a:lnTo>
                    <a:pt x="681609" y="116967"/>
                  </a:lnTo>
                  <a:lnTo>
                    <a:pt x="649001" y="87734"/>
                  </a:lnTo>
                  <a:lnTo>
                    <a:pt x="613320" y="62176"/>
                  </a:lnTo>
                  <a:lnTo>
                    <a:pt x="574863" y="40592"/>
                  </a:lnTo>
                  <a:lnTo>
                    <a:pt x="533932" y="23283"/>
                  </a:lnTo>
                  <a:lnTo>
                    <a:pt x="490825" y="10548"/>
                  </a:lnTo>
                  <a:lnTo>
                    <a:pt x="445844" y="2686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3015" y="1542287"/>
              <a:ext cx="505967" cy="505968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512" y="4219955"/>
            <a:ext cx="345947" cy="345948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6190488" y="4319015"/>
            <a:ext cx="0" cy="1852930"/>
          </a:xfrm>
          <a:custGeom>
            <a:avLst/>
            <a:gdLst/>
            <a:ahLst/>
            <a:cxnLst/>
            <a:rect l="l" t="t" r="r" b="b"/>
            <a:pathLst>
              <a:path w="0" h="1852929">
                <a:moveTo>
                  <a:pt x="0" y="0"/>
                </a:moveTo>
                <a:lnTo>
                  <a:pt x="0" y="1852574"/>
                </a:lnTo>
              </a:path>
            </a:pathLst>
          </a:custGeom>
          <a:ln w="5791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512" y="4753355"/>
            <a:ext cx="345947" cy="345948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2354580" y="3502151"/>
            <a:ext cx="1711960" cy="634365"/>
          </a:xfrm>
          <a:custGeom>
            <a:avLst/>
            <a:gdLst/>
            <a:ahLst/>
            <a:cxnLst/>
            <a:rect l="l" t="t" r="r" b="b"/>
            <a:pathLst>
              <a:path w="1711960" h="634364">
                <a:moveTo>
                  <a:pt x="1711452" y="316992"/>
                </a:moveTo>
                <a:lnTo>
                  <a:pt x="1707845" y="265569"/>
                </a:lnTo>
                <a:lnTo>
                  <a:pt x="1697405" y="216776"/>
                </a:lnTo>
                <a:lnTo>
                  <a:pt x="1680705" y="171297"/>
                </a:lnTo>
                <a:lnTo>
                  <a:pt x="1658315" y="129755"/>
                </a:lnTo>
                <a:lnTo>
                  <a:pt x="1630781" y="92824"/>
                </a:lnTo>
                <a:lnTo>
                  <a:pt x="1598701" y="61150"/>
                </a:lnTo>
                <a:lnTo>
                  <a:pt x="1562620" y="35382"/>
                </a:lnTo>
                <a:lnTo>
                  <a:pt x="1523123" y="16154"/>
                </a:lnTo>
                <a:lnTo>
                  <a:pt x="1480756" y="4152"/>
                </a:lnTo>
                <a:lnTo>
                  <a:pt x="1436116" y="0"/>
                </a:lnTo>
                <a:lnTo>
                  <a:pt x="275336" y="0"/>
                </a:lnTo>
                <a:lnTo>
                  <a:pt x="230682" y="4152"/>
                </a:lnTo>
                <a:lnTo>
                  <a:pt x="188315" y="16167"/>
                </a:lnTo>
                <a:lnTo>
                  <a:pt x="148818" y="35382"/>
                </a:lnTo>
                <a:lnTo>
                  <a:pt x="112737" y="61150"/>
                </a:lnTo>
                <a:lnTo>
                  <a:pt x="80657" y="92824"/>
                </a:lnTo>
                <a:lnTo>
                  <a:pt x="53136" y="129755"/>
                </a:lnTo>
                <a:lnTo>
                  <a:pt x="30734" y="171297"/>
                </a:lnTo>
                <a:lnTo>
                  <a:pt x="14033" y="216776"/>
                </a:lnTo>
                <a:lnTo>
                  <a:pt x="3594" y="265569"/>
                </a:lnTo>
                <a:lnTo>
                  <a:pt x="0" y="316992"/>
                </a:lnTo>
                <a:lnTo>
                  <a:pt x="3594" y="368401"/>
                </a:lnTo>
                <a:lnTo>
                  <a:pt x="14033" y="417169"/>
                </a:lnTo>
                <a:lnTo>
                  <a:pt x="30734" y="462648"/>
                </a:lnTo>
                <a:lnTo>
                  <a:pt x="53124" y="504177"/>
                </a:lnTo>
                <a:lnTo>
                  <a:pt x="80657" y="541121"/>
                </a:lnTo>
                <a:lnTo>
                  <a:pt x="112737" y="572808"/>
                </a:lnTo>
                <a:lnTo>
                  <a:pt x="148818" y="598601"/>
                </a:lnTo>
                <a:lnTo>
                  <a:pt x="188315" y="617829"/>
                </a:lnTo>
                <a:lnTo>
                  <a:pt x="230682" y="629843"/>
                </a:lnTo>
                <a:lnTo>
                  <a:pt x="275336" y="633984"/>
                </a:lnTo>
                <a:lnTo>
                  <a:pt x="1436116" y="633984"/>
                </a:lnTo>
                <a:lnTo>
                  <a:pt x="1480756" y="629843"/>
                </a:lnTo>
                <a:lnTo>
                  <a:pt x="1523123" y="617829"/>
                </a:lnTo>
                <a:lnTo>
                  <a:pt x="1562620" y="598601"/>
                </a:lnTo>
                <a:lnTo>
                  <a:pt x="1598701" y="572808"/>
                </a:lnTo>
                <a:lnTo>
                  <a:pt x="1630781" y="541121"/>
                </a:lnTo>
                <a:lnTo>
                  <a:pt x="1658315" y="504177"/>
                </a:lnTo>
                <a:lnTo>
                  <a:pt x="1680705" y="462648"/>
                </a:lnTo>
                <a:lnTo>
                  <a:pt x="1697405" y="417169"/>
                </a:lnTo>
                <a:lnTo>
                  <a:pt x="1707845" y="368401"/>
                </a:lnTo>
                <a:lnTo>
                  <a:pt x="1711452" y="316992"/>
                </a:lnTo>
                <a:close/>
              </a:path>
            </a:pathLst>
          </a:custGeom>
          <a:solidFill>
            <a:srgbClr val="4AA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132738" y="3575050"/>
            <a:ext cx="4817110" cy="1475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7754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Roboto Cn"/>
                <a:cs typeface="Roboto Cn"/>
              </a:rPr>
              <a:t>Ưu</a:t>
            </a:r>
            <a:r>
              <a:rPr dirty="0" sz="2800" spc="25" b="1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dirty="0" sz="2800" spc="45" b="1">
                <a:solidFill>
                  <a:srgbClr val="FFFFFF"/>
                </a:solidFill>
                <a:latin typeface="Roboto Cn"/>
                <a:cs typeface="Roboto Cn"/>
              </a:rPr>
              <a:t>điểm</a:t>
            </a:r>
            <a:endParaRPr sz="28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000" b="1">
                <a:latin typeface="Roboto Bk"/>
                <a:cs typeface="Roboto Bk"/>
              </a:rPr>
              <a:t>Đơn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giản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và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dễ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50" b="1">
                <a:latin typeface="Roboto Bk"/>
                <a:cs typeface="Roboto Bk"/>
              </a:rPr>
              <a:t>sử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dụng.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000" b="1">
                <a:latin typeface="Roboto Bk"/>
                <a:cs typeface="Roboto Bk"/>
              </a:rPr>
              <a:t>Truy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cập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mảng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với </a:t>
            </a:r>
            <a:r>
              <a:rPr dirty="0" sz="2000" b="1">
                <a:latin typeface="Roboto Bk"/>
                <a:cs typeface="Roboto Bk"/>
              </a:rPr>
              <a:t>độ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phức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tạp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hằng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số.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164068" y="3502152"/>
            <a:ext cx="1713230" cy="634365"/>
          </a:xfrm>
          <a:custGeom>
            <a:avLst/>
            <a:gdLst/>
            <a:ahLst/>
            <a:cxnLst/>
            <a:rect l="l" t="t" r="r" b="b"/>
            <a:pathLst>
              <a:path w="1713229" h="634364">
                <a:moveTo>
                  <a:pt x="1437385" y="0"/>
                </a:moveTo>
                <a:lnTo>
                  <a:pt x="275589" y="0"/>
                </a:lnTo>
                <a:lnTo>
                  <a:pt x="230902" y="4147"/>
                </a:lnTo>
                <a:lnTo>
                  <a:pt x="188504" y="16154"/>
                </a:lnTo>
                <a:lnTo>
                  <a:pt x="148966" y="35370"/>
                </a:lnTo>
                <a:lnTo>
                  <a:pt x="112855" y="61142"/>
                </a:lnTo>
                <a:lnTo>
                  <a:pt x="80740" y="92821"/>
                </a:lnTo>
                <a:lnTo>
                  <a:pt x="53189" y="129753"/>
                </a:lnTo>
                <a:lnTo>
                  <a:pt x="30771" y="171288"/>
                </a:lnTo>
                <a:lnTo>
                  <a:pt x="14055" y="216773"/>
                </a:lnTo>
                <a:lnTo>
                  <a:pt x="3608" y="265558"/>
                </a:lnTo>
                <a:lnTo>
                  <a:pt x="0" y="316992"/>
                </a:lnTo>
                <a:lnTo>
                  <a:pt x="3608" y="368394"/>
                </a:lnTo>
                <a:lnTo>
                  <a:pt x="14055" y="417161"/>
                </a:lnTo>
                <a:lnTo>
                  <a:pt x="30771" y="462639"/>
                </a:lnTo>
                <a:lnTo>
                  <a:pt x="53189" y="504175"/>
                </a:lnTo>
                <a:lnTo>
                  <a:pt x="80740" y="541115"/>
                </a:lnTo>
                <a:lnTo>
                  <a:pt x="112855" y="572804"/>
                </a:lnTo>
                <a:lnTo>
                  <a:pt x="148966" y="598589"/>
                </a:lnTo>
                <a:lnTo>
                  <a:pt x="188504" y="617817"/>
                </a:lnTo>
                <a:lnTo>
                  <a:pt x="230902" y="629833"/>
                </a:lnTo>
                <a:lnTo>
                  <a:pt x="275589" y="633984"/>
                </a:lnTo>
                <a:lnTo>
                  <a:pt x="1437385" y="633984"/>
                </a:lnTo>
                <a:lnTo>
                  <a:pt x="1482073" y="629833"/>
                </a:lnTo>
                <a:lnTo>
                  <a:pt x="1524471" y="617817"/>
                </a:lnTo>
                <a:lnTo>
                  <a:pt x="1564009" y="598589"/>
                </a:lnTo>
                <a:lnTo>
                  <a:pt x="1600120" y="572804"/>
                </a:lnTo>
                <a:lnTo>
                  <a:pt x="1632235" y="541115"/>
                </a:lnTo>
                <a:lnTo>
                  <a:pt x="1659786" y="504175"/>
                </a:lnTo>
                <a:lnTo>
                  <a:pt x="1682204" y="462639"/>
                </a:lnTo>
                <a:lnTo>
                  <a:pt x="1698920" y="417161"/>
                </a:lnTo>
                <a:lnTo>
                  <a:pt x="1709367" y="368394"/>
                </a:lnTo>
                <a:lnTo>
                  <a:pt x="1712976" y="316992"/>
                </a:lnTo>
                <a:lnTo>
                  <a:pt x="1709367" y="265558"/>
                </a:lnTo>
                <a:lnTo>
                  <a:pt x="1698920" y="216773"/>
                </a:lnTo>
                <a:lnTo>
                  <a:pt x="1682204" y="171288"/>
                </a:lnTo>
                <a:lnTo>
                  <a:pt x="1659786" y="129753"/>
                </a:lnTo>
                <a:lnTo>
                  <a:pt x="1632235" y="92821"/>
                </a:lnTo>
                <a:lnTo>
                  <a:pt x="1600120" y="61142"/>
                </a:lnTo>
                <a:lnTo>
                  <a:pt x="1564009" y="35370"/>
                </a:lnTo>
                <a:lnTo>
                  <a:pt x="1524471" y="16154"/>
                </a:lnTo>
                <a:lnTo>
                  <a:pt x="1482073" y="4147"/>
                </a:lnTo>
                <a:lnTo>
                  <a:pt x="1437385" y="0"/>
                </a:lnTo>
                <a:close/>
              </a:path>
            </a:pathLst>
          </a:custGeom>
          <a:solidFill>
            <a:srgbClr val="F3423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371" y="4299203"/>
            <a:ext cx="347472" cy="34747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371" y="4963667"/>
            <a:ext cx="347472" cy="3474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371" y="5457444"/>
            <a:ext cx="347472" cy="3474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371" y="5951220"/>
            <a:ext cx="347472" cy="347472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6831838" y="3586429"/>
            <a:ext cx="4603750" cy="268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159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Roboto Cn"/>
                <a:cs typeface="Roboto Cn"/>
              </a:rPr>
              <a:t>Nhược</a:t>
            </a:r>
            <a:r>
              <a:rPr dirty="0" sz="2400" spc="130" b="1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Roboto Cn"/>
                <a:cs typeface="Roboto Cn"/>
              </a:rPr>
              <a:t>điểm</a:t>
            </a:r>
            <a:endParaRPr sz="24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thể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gây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lãng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phí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bộ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nhớ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nếu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không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spc="25" b="1">
                <a:latin typeface="Roboto Bk"/>
                <a:cs typeface="Roboto Bk"/>
              </a:rPr>
              <a:t>sử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Roboto Bk"/>
                <a:cs typeface="Roboto Bk"/>
              </a:rPr>
              <a:t>dụng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hết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bộ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nhớ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xin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cấp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phát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mảng.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000" b="1">
                <a:latin typeface="Roboto Bk"/>
                <a:cs typeface="Roboto Bk"/>
              </a:rPr>
              <a:t>Kích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thước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mảng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cố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định.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2000" b="1">
                <a:latin typeface="Roboto Bk"/>
                <a:cs typeface="Roboto Bk"/>
              </a:rPr>
              <a:t>Bộ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nhớ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cấp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phát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theo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khối.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2000" b="1">
                <a:latin typeface="Roboto Bk"/>
                <a:cs typeface="Roboto Bk"/>
              </a:rPr>
              <a:t>Việc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chèn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và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xóa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tử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khó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khăn.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04800" y="228600"/>
              <a:ext cx="11573510" cy="6239510"/>
            </a:xfrm>
            <a:custGeom>
              <a:avLst/>
              <a:gdLst/>
              <a:ahLst/>
              <a:cxnLst/>
              <a:rect l="l" t="t" r="r" b="b"/>
              <a:pathLst>
                <a:path w="11573510" h="6239510">
                  <a:moveTo>
                    <a:pt x="11573256" y="0"/>
                  </a:moveTo>
                  <a:lnTo>
                    <a:pt x="0" y="0"/>
                  </a:lnTo>
                  <a:lnTo>
                    <a:pt x="0" y="6239256"/>
                  </a:lnTo>
                  <a:lnTo>
                    <a:pt x="11573256" y="6239256"/>
                  </a:lnTo>
                  <a:lnTo>
                    <a:pt x="115732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77012" y="3374135"/>
            <a:ext cx="11102340" cy="2950845"/>
          </a:xfrm>
          <a:custGeom>
            <a:avLst/>
            <a:gdLst/>
            <a:ahLst/>
            <a:cxnLst/>
            <a:rect l="l" t="t" r="r" b="b"/>
            <a:pathLst>
              <a:path w="11102340" h="2950845">
                <a:moveTo>
                  <a:pt x="10610596" y="0"/>
                </a:moveTo>
                <a:lnTo>
                  <a:pt x="491744" y="0"/>
                </a:lnTo>
                <a:lnTo>
                  <a:pt x="444386" y="2251"/>
                </a:lnTo>
                <a:lnTo>
                  <a:pt x="398302" y="8868"/>
                </a:lnTo>
                <a:lnTo>
                  <a:pt x="353698" y="19645"/>
                </a:lnTo>
                <a:lnTo>
                  <a:pt x="310779" y="34375"/>
                </a:lnTo>
                <a:lnTo>
                  <a:pt x="269752" y="52852"/>
                </a:lnTo>
                <a:lnTo>
                  <a:pt x="230823" y="74869"/>
                </a:lnTo>
                <a:lnTo>
                  <a:pt x="194198" y="100221"/>
                </a:lnTo>
                <a:lnTo>
                  <a:pt x="160082" y="128701"/>
                </a:lnTo>
                <a:lnTo>
                  <a:pt x="128683" y="160102"/>
                </a:lnTo>
                <a:lnTo>
                  <a:pt x="100206" y="194219"/>
                </a:lnTo>
                <a:lnTo>
                  <a:pt x="74857" y="230845"/>
                </a:lnTo>
                <a:lnTo>
                  <a:pt x="52843" y="269774"/>
                </a:lnTo>
                <a:lnTo>
                  <a:pt x="34369" y="310800"/>
                </a:lnTo>
                <a:lnTo>
                  <a:pt x="19641" y="353716"/>
                </a:lnTo>
                <a:lnTo>
                  <a:pt x="8867" y="398316"/>
                </a:lnTo>
                <a:lnTo>
                  <a:pt x="2251" y="444394"/>
                </a:lnTo>
                <a:lnTo>
                  <a:pt x="0" y="491744"/>
                </a:lnTo>
                <a:lnTo>
                  <a:pt x="0" y="2458707"/>
                </a:lnTo>
                <a:lnTo>
                  <a:pt x="2251" y="2506066"/>
                </a:lnTo>
                <a:lnTo>
                  <a:pt x="8867" y="2552152"/>
                </a:lnTo>
                <a:lnTo>
                  <a:pt x="19641" y="2596758"/>
                </a:lnTo>
                <a:lnTo>
                  <a:pt x="34369" y="2639678"/>
                </a:lnTo>
                <a:lnTo>
                  <a:pt x="52843" y="2680706"/>
                </a:lnTo>
                <a:lnTo>
                  <a:pt x="74857" y="2719637"/>
                </a:lnTo>
                <a:lnTo>
                  <a:pt x="100206" y="2756263"/>
                </a:lnTo>
                <a:lnTo>
                  <a:pt x="128683" y="2790379"/>
                </a:lnTo>
                <a:lnTo>
                  <a:pt x="160082" y="2821779"/>
                </a:lnTo>
                <a:lnTo>
                  <a:pt x="194198" y="2850256"/>
                </a:lnTo>
                <a:lnTo>
                  <a:pt x="230823" y="2875605"/>
                </a:lnTo>
                <a:lnTo>
                  <a:pt x="269752" y="2897620"/>
                </a:lnTo>
                <a:lnTo>
                  <a:pt x="310779" y="2916094"/>
                </a:lnTo>
                <a:lnTo>
                  <a:pt x="353698" y="2930822"/>
                </a:lnTo>
                <a:lnTo>
                  <a:pt x="398302" y="2941596"/>
                </a:lnTo>
                <a:lnTo>
                  <a:pt x="444386" y="2948212"/>
                </a:lnTo>
                <a:lnTo>
                  <a:pt x="491744" y="2950464"/>
                </a:lnTo>
                <a:lnTo>
                  <a:pt x="10610596" y="2950464"/>
                </a:lnTo>
                <a:lnTo>
                  <a:pt x="10657945" y="2948212"/>
                </a:lnTo>
                <a:lnTo>
                  <a:pt x="10704023" y="2941596"/>
                </a:lnTo>
                <a:lnTo>
                  <a:pt x="10748623" y="2930822"/>
                </a:lnTo>
                <a:lnTo>
                  <a:pt x="10791539" y="2916094"/>
                </a:lnTo>
                <a:lnTo>
                  <a:pt x="10832565" y="2897620"/>
                </a:lnTo>
                <a:lnTo>
                  <a:pt x="10871494" y="2875605"/>
                </a:lnTo>
                <a:lnTo>
                  <a:pt x="10908120" y="2850256"/>
                </a:lnTo>
                <a:lnTo>
                  <a:pt x="10942237" y="2821779"/>
                </a:lnTo>
                <a:lnTo>
                  <a:pt x="10973638" y="2790379"/>
                </a:lnTo>
                <a:lnTo>
                  <a:pt x="11002118" y="2756263"/>
                </a:lnTo>
                <a:lnTo>
                  <a:pt x="11027470" y="2719637"/>
                </a:lnTo>
                <a:lnTo>
                  <a:pt x="11049487" y="2680706"/>
                </a:lnTo>
                <a:lnTo>
                  <a:pt x="11067964" y="2639678"/>
                </a:lnTo>
                <a:lnTo>
                  <a:pt x="11082694" y="2596758"/>
                </a:lnTo>
                <a:lnTo>
                  <a:pt x="11093471" y="2552152"/>
                </a:lnTo>
                <a:lnTo>
                  <a:pt x="11100088" y="2506066"/>
                </a:lnTo>
                <a:lnTo>
                  <a:pt x="11102340" y="2458707"/>
                </a:lnTo>
                <a:lnTo>
                  <a:pt x="11102340" y="491744"/>
                </a:lnTo>
                <a:lnTo>
                  <a:pt x="11100088" y="444394"/>
                </a:lnTo>
                <a:lnTo>
                  <a:pt x="11093471" y="398316"/>
                </a:lnTo>
                <a:lnTo>
                  <a:pt x="11082694" y="353716"/>
                </a:lnTo>
                <a:lnTo>
                  <a:pt x="11067964" y="310800"/>
                </a:lnTo>
                <a:lnTo>
                  <a:pt x="11049487" y="269774"/>
                </a:lnTo>
                <a:lnTo>
                  <a:pt x="11027470" y="230845"/>
                </a:lnTo>
                <a:lnTo>
                  <a:pt x="11002118" y="194219"/>
                </a:lnTo>
                <a:lnTo>
                  <a:pt x="10973638" y="160102"/>
                </a:lnTo>
                <a:lnTo>
                  <a:pt x="10942237" y="128701"/>
                </a:lnTo>
                <a:lnTo>
                  <a:pt x="10908120" y="100221"/>
                </a:lnTo>
                <a:lnTo>
                  <a:pt x="10871494" y="74869"/>
                </a:lnTo>
                <a:lnTo>
                  <a:pt x="10832565" y="52852"/>
                </a:lnTo>
                <a:lnTo>
                  <a:pt x="10791539" y="34375"/>
                </a:lnTo>
                <a:lnTo>
                  <a:pt x="10748623" y="19645"/>
                </a:lnTo>
                <a:lnTo>
                  <a:pt x="10704023" y="8868"/>
                </a:lnTo>
                <a:lnTo>
                  <a:pt x="10657945" y="2251"/>
                </a:lnTo>
                <a:lnTo>
                  <a:pt x="1061059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08188" y="143255"/>
            <a:ext cx="748665" cy="748665"/>
            <a:chOff x="108188" y="143255"/>
            <a:chExt cx="748665" cy="74866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" y="172211"/>
              <a:ext cx="690372" cy="69037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2666" y="15773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90">
                  <a:moveTo>
                    <a:pt x="359768" y="0"/>
                  </a:moveTo>
                  <a:lnTo>
                    <a:pt x="432145" y="7366"/>
                  </a:lnTo>
                  <a:lnTo>
                    <a:pt x="499963" y="28067"/>
                  </a:lnTo>
                  <a:lnTo>
                    <a:pt x="561177" y="61595"/>
                  </a:lnTo>
                  <a:lnTo>
                    <a:pt x="614098" y="105410"/>
                  </a:lnTo>
                  <a:lnTo>
                    <a:pt x="658370" y="158876"/>
                  </a:lnTo>
                  <a:lnTo>
                    <a:pt x="691403" y="219964"/>
                  </a:lnTo>
                  <a:lnTo>
                    <a:pt x="712104" y="287401"/>
                  </a:lnTo>
                  <a:lnTo>
                    <a:pt x="719546" y="359791"/>
                  </a:lnTo>
                  <a:lnTo>
                    <a:pt x="717895" y="396621"/>
                  </a:lnTo>
                  <a:lnTo>
                    <a:pt x="703442" y="466725"/>
                  </a:lnTo>
                  <a:lnTo>
                    <a:pt x="676125" y="531368"/>
                  </a:lnTo>
                  <a:lnTo>
                    <a:pt x="637199" y="588899"/>
                  </a:lnTo>
                  <a:lnTo>
                    <a:pt x="588939" y="637540"/>
                  </a:lnTo>
                  <a:lnTo>
                    <a:pt x="531370" y="676148"/>
                  </a:lnTo>
                  <a:lnTo>
                    <a:pt x="466803" y="703453"/>
                  </a:lnTo>
                  <a:lnTo>
                    <a:pt x="396585" y="717931"/>
                  </a:lnTo>
                  <a:lnTo>
                    <a:pt x="359768" y="719582"/>
                  </a:lnTo>
                  <a:lnTo>
                    <a:pt x="322963" y="717931"/>
                  </a:lnTo>
                  <a:lnTo>
                    <a:pt x="252719" y="703453"/>
                  </a:lnTo>
                  <a:lnTo>
                    <a:pt x="188572" y="676148"/>
                  </a:lnTo>
                  <a:lnTo>
                    <a:pt x="131053" y="637159"/>
                  </a:lnTo>
                  <a:lnTo>
                    <a:pt x="82311" y="588899"/>
                  </a:lnTo>
                  <a:lnTo>
                    <a:pt x="43449" y="531368"/>
                  </a:lnTo>
                  <a:lnTo>
                    <a:pt x="16106" y="466725"/>
                  </a:lnTo>
                  <a:lnTo>
                    <a:pt x="1654" y="396621"/>
                  </a:lnTo>
                  <a:lnTo>
                    <a:pt x="0" y="359791"/>
                  </a:lnTo>
                  <a:lnTo>
                    <a:pt x="1654" y="322961"/>
                  </a:lnTo>
                  <a:lnTo>
                    <a:pt x="16118" y="252730"/>
                  </a:lnTo>
                  <a:lnTo>
                    <a:pt x="43449" y="188468"/>
                  </a:lnTo>
                  <a:lnTo>
                    <a:pt x="82273" y="131064"/>
                  </a:lnTo>
                  <a:lnTo>
                    <a:pt x="131104" y="82296"/>
                  </a:lnTo>
                  <a:lnTo>
                    <a:pt x="188508" y="43434"/>
                  </a:lnTo>
                  <a:lnTo>
                    <a:pt x="252719" y="16129"/>
                  </a:lnTo>
                  <a:lnTo>
                    <a:pt x="322963" y="1650"/>
                  </a:lnTo>
                  <a:lnTo>
                    <a:pt x="359768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76200" y="631088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122" y="0"/>
                </a:moveTo>
                <a:lnTo>
                  <a:pt x="165023" y="5654"/>
                </a:lnTo>
                <a:lnTo>
                  <a:pt x="119953" y="21762"/>
                </a:lnTo>
                <a:lnTo>
                  <a:pt x="80197" y="47038"/>
                </a:lnTo>
                <a:lnTo>
                  <a:pt x="47038" y="80197"/>
                </a:lnTo>
                <a:lnTo>
                  <a:pt x="21762" y="119953"/>
                </a:lnTo>
                <a:lnTo>
                  <a:pt x="5654" y="165023"/>
                </a:lnTo>
                <a:lnTo>
                  <a:pt x="0" y="214121"/>
                </a:lnTo>
                <a:lnTo>
                  <a:pt x="5654" y="263216"/>
                </a:lnTo>
                <a:lnTo>
                  <a:pt x="21762" y="308284"/>
                </a:lnTo>
                <a:lnTo>
                  <a:pt x="47038" y="348041"/>
                </a:lnTo>
                <a:lnTo>
                  <a:pt x="80197" y="381201"/>
                </a:lnTo>
                <a:lnTo>
                  <a:pt x="119953" y="406479"/>
                </a:lnTo>
                <a:lnTo>
                  <a:pt x="165023" y="422588"/>
                </a:lnTo>
                <a:lnTo>
                  <a:pt x="214122" y="428243"/>
                </a:lnTo>
                <a:lnTo>
                  <a:pt x="263220" y="422588"/>
                </a:lnTo>
                <a:lnTo>
                  <a:pt x="308290" y="406479"/>
                </a:lnTo>
                <a:lnTo>
                  <a:pt x="348046" y="381201"/>
                </a:lnTo>
                <a:lnTo>
                  <a:pt x="381205" y="348041"/>
                </a:lnTo>
                <a:lnTo>
                  <a:pt x="406481" y="308284"/>
                </a:lnTo>
                <a:lnTo>
                  <a:pt x="422589" y="263216"/>
                </a:lnTo>
                <a:lnTo>
                  <a:pt x="428244" y="214121"/>
                </a:lnTo>
                <a:lnTo>
                  <a:pt x="422589" y="165023"/>
                </a:lnTo>
                <a:lnTo>
                  <a:pt x="406481" y="119953"/>
                </a:lnTo>
                <a:lnTo>
                  <a:pt x="381205" y="80197"/>
                </a:lnTo>
                <a:lnTo>
                  <a:pt x="348046" y="47038"/>
                </a:lnTo>
                <a:lnTo>
                  <a:pt x="308290" y="21762"/>
                </a:lnTo>
                <a:lnTo>
                  <a:pt x="263220" y="5654"/>
                </a:lnTo>
                <a:lnTo>
                  <a:pt x="214122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57105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35"/>
              <a:t> </a:t>
            </a:r>
            <a:r>
              <a:rPr dirty="0"/>
              <a:t>So</a:t>
            </a:r>
            <a:r>
              <a:rPr dirty="0" spc="-40"/>
              <a:t> </a:t>
            </a:r>
            <a:r>
              <a:rPr dirty="0"/>
              <a:t>sánh</a:t>
            </a:r>
            <a:r>
              <a:rPr dirty="0" spc="-30"/>
              <a:t> </a:t>
            </a:r>
            <a:r>
              <a:rPr dirty="0"/>
              <a:t>giữa</a:t>
            </a:r>
            <a:r>
              <a:rPr dirty="0" spc="-35"/>
              <a:t> </a:t>
            </a:r>
            <a:r>
              <a:rPr dirty="0"/>
              <a:t>mảng</a:t>
            </a:r>
            <a:r>
              <a:rPr dirty="0" spc="-60"/>
              <a:t> </a:t>
            </a:r>
            <a:r>
              <a:rPr dirty="0"/>
              <a:t>và</a:t>
            </a:r>
            <a:r>
              <a:rPr dirty="0" spc="-30"/>
              <a:t> </a:t>
            </a:r>
            <a:r>
              <a:rPr dirty="0" spc="-10"/>
              <a:t>DSLK: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2590800" y="1848611"/>
            <a:ext cx="7010400" cy="1297305"/>
            <a:chOff x="2590800" y="1848611"/>
            <a:chExt cx="7010400" cy="1297305"/>
          </a:xfrm>
        </p:grpSpPr>
        <p:sp>
          <p:nvSpPr>
            <p:cNvPr id="14" name="object 14" descr=""/>
            <p:cNvSpPr/>
            <p:nvPr/>
          </p:nvSpPr>
          <p:spPr>
            <a:xfrm>
              <a:off x="2590800" y="2025395"/>
              <a:ext cx="7010400" cy="889000"/>
            </a:xfrm>
            <a:custGeom>
              <a:avLst/>
              <a:gdLst/>
              <a:ahLst/>
              <a:cxnLst/>
              <a:rect l="l" t="t" r="r" b="b"/>
              <a:pathLst>
                <a:path w="7010400" h="889000">
                  <a:moveTo>
                    <a:pt x="225552" y="37592"/>
                  </a:moveTo>
                  <a:lnTo>
                    <a:pt x="222580" y="22987"/>
                  </a:lnTo>
                  <a:lnTo>
                    <a:pt x="214515" y="11036"/>
                  </a:lnTo>
                  <a:lnTo>
                    <a:pt x="202565" y="2971"/>
                  </a:lnTo>
                  <a:lnTo>
                    <a:pt x="187960" y="0"/>
                  </a:lnTo>
                  <a:lnTo>
                    <a:pt x="37592" y="0"/>
                  </a:lnTo>
                  <a:lnTo>
                    <a:pt x="22974" y="2971"/>
                  </a:lnTo>
                  <a:lnTo>
                    <a:pt x="11023" y="11036"/>
                  </a:lnTo>
                  <a:lnTo>
                    <a:pt x="2959" y="22987"/>
                  </a:lnTo>
                  <a:lnTo>
                    <a:pt x="0" y="37592"/>
                  </a:lnTo>
                  <a:lnTo>
                    <a:pt x="0" y="850900"/>
                  </a:lnTo>
                  <a:lnTo>
                    <a:pt x="2959" y="865517"/>
                  </a:lnTo>
                  <a:lnTo>
                    <a:pt x="11023" y="877468"/>
                  </a:lnTo>
                  <a:lnTo>
                    <a:pt x="22974" y="885532"/>
                  </a:lnTo>
                  <a:lnTo>
                    <a:pt x="37592" y="888492"/>
                  </a:lnTo>
                  <a:lnTo>
                    <a:pt x="187960" y="888492"/>
                  </a:lnTo>
                  <a:lnTo>
                    <a:pt x="202565" y="885532"/>
                  </a:lnTo>
                  <a:lnTo>
                    <a:pt x="214515" y="877468"/>
                  </a:lnTo>
                  <a:lnTo>
                    <a:pt x="222580" y="865517"/>
                  </a:lnTo>
                  <a:lnTo>
                    <a:pt x="225552" y="850900"/>
                  </a:lnTo>
                  <a:lnTo>
                    <a:pt x="225552" y="37592"/>
                  </a:lnTo>
                  <a:close/>
                </a:path>
                <a:path w="7010400" h="889000">
                  <a:moveTo>
                    <a:pt x="7010400" y="37592"/>
                  </a:moveTo>
                  <a:lnTo>
                    <a:pt x="7007428" y="22987"/>
                  </a:lnTo>
                  <a:lnTo>
                    <a:pt x="6999364" y="11036"/>
                  </a:lnTo>
                  <a:lnTo>
                    <a:pt x="6987413" y="2971"/>
                  </a:lnTo>
                  <a:lnTo>
                    <a:pt x="6972808" y="0"/>
                  </a:lnTo>
                  <a:lnTo>
                    <a:pt x="6822440" y="0"/>
                  </a:lnTo>
                  <a:lnTo>
                    <a:pt x="6807822" y="2971"/>
                  </a:lnTo>
                  <a:lnTo>
                    <a:pt x="6795871" y="11036"/>
                  </a:lnTo>
                  <a:lnTo>
                    <a:pt x="6787807" y="22987"/>
                  </a:lnTo>
                  <a:lnTo>
                    <a:pt x="6784848" y="37592"/>
                  </a:lnTo>
                  <a:lnTo>
                    <a:pt x="6784848" y="850900"/>
                  </a:lnTo>
                  <a:lnTo>
                    <a:pt x="6787807" y="865517"/>
                  </a:lnTo>
                  <a:lnTo>
                    <a:pt x="6795871" y="877468"/>
                  </a:lnTo>
                  <a:lnTo>
                    <a:pt x="6807822" y="885532"/>
                  </a:lnTo>
                  <a:lnTo>
                    <a:pt x="6822440" y="888492"/>
                  </a:lnTo>
                  <a:lnTo>
                    <a:pt x="6972808" y="888492"/>
                  </a:lnTo>
                  <a:lnTo>
                    <a:pt x="6987413" y="885532"/>
                  </a:lnTo>
                  <a:lnTo>
                    <a:pt x="6999364" y="877468"/>
                  </a:lnTo>
                  <a:lnTo>
                    <a:pt x="7007428" y="865517"/>
                  </a:lnTo>
                  <a:lnTo>
                    <a:pt x="7010400" y="850900"/>
                  </a:lnTo>
                  <a:lnTo>
                    <a:pt x="7010400" y="37592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03576" y="1848611"/>
              <a:ext cx="6784975" cy="1297305"/>
            </a:xfrm>
            <a:custGeom>
              <a:avLst/>
              <a:gdLst/>
              <a:ahLst/>
              <a:cxnLst/>
              <a:rect l="l" t="t" r="r" b="b"/>
              <a:pathLst>
                <a:path w="6784975" h="1297305">
                  <a:moveTo>
                    <a:pt x="6568694" y="0"/>
                  </a:moveTo>
                  <a:lnTo>
                    <a:pt x="216154" y="0"/>
                  </a:lnTo>
                  <a:lnTo>
                    <a:pt x="166591" y="5708"/>
                  </a:lnTo>
                  <a:lnTo>
                    <a:pt x="121094" y="21969"/>
                  </a:lnTo>
                  <a:lnTo>
                    <a:pt x="80960" y="47486"/>
                  </a:lnTo>
                  <a:lnTo>
                    <a:pt x="47486" y="80960"/>
                  </a:lnTo>
                  <a:lnTo>
                    <a:pt x="21969" y="121094"/>
                  </a:lnTo>
                  <a:lnTo>
                    <a:pt x="5708" y="166591"/>
                  </a:lnTo>
                  <a:lnTo>
                    <a:pt x="0" y="216153"/>
                  </a:lnTo>
                  <a:lnTo>
                    <a:pt x="0" y="1080770"/>
                  </a:lnTo>
                  <a:lnTo>
                    <a:pt x="5708" y="1130332"/>
                  </a:lnTo>
                  <a:lnTo>
                    <a:pt x="21969" y="1175829"/>
                  </a:lnTo>
                  <a:lnTo>
                    <a:pt x="47486" y="1215963"/>
                  </a:lnTo>
                  <a:lnTo>
                    <a:pt x="80960" y="1249437"/>
                  </a:lnTo>
                  <a:lnTo>
                    <a:pt x="121094" y="1274954"/>
                  </a:lnTo>
                  <a:lnTo>
                    <a:pt x="166591" y="1291215"/>
                  </a:lnTo>
                  <a:lnTo>
                    <a:pt x="216154" y="1296924"/>
                  </a:lnTo>
                  <a:lnTo>
                    <a:pt x="6568694" y="1296924"/>
                  </a:lnTo>
                  <a:lnTo>
                    <a:pt x="6618256" y="1291215"/>
                  </a:lnTo>
                  <a:lnTo>
                    <a:pt x="6663753" y="1274954"/>
                  </a:lnTo>
                  <a:lnTo>
                    <a:pt x="6703887" y="1249437"/>
                  </a:lnTo>
                  <a:lnTo>
                    <a:pt x="6737361" y="1215963"/>
                  </a:lnTo>
                  <a:lnTo>
                    <a:pt x="6762878" y="1175829"/>
                  </a:lnTo>
                  <a:lnTo>
                    <a:pt x="6779139" y="1130332"/>
                  </a:lnTo>
                  <a:lnTo>
                    <a:pt x="6784848" y="1080770"/>
                  </a:lnTo>
                  <a:lnTo>
                    <a:pt x="6784848" y="216153"/>
                  </a:lnTo>
                  <a:lnTo>
                    <a:pt x="6779139" y="166591"/>
                  </a:lnTo>
                  <a:lnTo>
                    <a:pt x="6762878" y="121094"/>
                  </a:lnTo>
                  <a:lnTo>
                    <a:pt x="6737361" y="80960"/>
                  </a:lnTo>
                  <a:lnTo>
                    <a:pt x="6703887" y="47486"/>
                  </a:lnTo>
                  <a:lnTo>
                    <a:pt x="6663753" y="21969"/>
                  </a:lnTo>
                  <a:lnTo>
                    <a:pt x="6618256" y="5708"/>
                  </a:lnTo>
                  <a:lnTo>
                    <a:pt x="656869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b)</a:t>
            </a:r>
            <a:r>
              <a:rPr dirty="0" spc="-10"/>
              <a:t> DSLK:</a:t>
            </a:r>
          </a:p>
          <a:p>
            <a:pPr marL="2444115" marR="5080">
              <a:lnSpc>
                <a:spcPct val="100000"/>
              </a:lnSpc>
              <a:spcBef>
                <a:spcPts val="2705"/>
              </a:spcBef>
            </a:pP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Bộ</a:t>
            </a:r>
            <a:r>
              <a:rPr dirty="0" sz="2400" spc="10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nhớ</a:t>
            </a:r>
            <a:r>
              <a:rPr dirty="0" sz="2400" spc="1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cấp</a:t>
            </a:r>
            <a:r>
              <a:rPr dirty="0" sz="2400" spc="10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phát</a:t>
            </a:r>
            <a:r>
              <a:rPr dirty="0" sz="2400" spc="1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cho</a:t>
            </a:r>
            <a:r>
              <a:rPr dirty="0" sz="2400" spc="1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các</a:t>
            </a:r>
            <a:r>
              <a:rPr dirty="0" sz="2400" spc="1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node</a:t>
            </a:r>
            <a:r>
              <a:rPr dirty="0" sz="2400" spc="1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trong</a:t>
            </a:r>
            <a:r>
              <a:rPr dirty="0" sz="2400" spc="12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DSLK</a:t>
            </a:r>
            <a:r>
              <a:rPr dirty="0" sz="2400" spc="10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Roboto Bk"/>
                <a:cs typeface="Roboto Bk"/>
              </a:rPr>
              <a:t>có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thể</a:t>
            </a:r>
            <a:r>
              <a:rPr dirty="0" sz="2400" spc="-5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nằm</a:t>
            </a:r>
            <a:r>
              <a:rPr dirty="0" sz="2400" spc="-7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rải</a:t>
            </a:r>
            <a:r>
              <a:rPr dirty="0" sz="2400" spc="-6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rác</a:t>
            </a:r>
            <a:r>
              <a:rPr dirty="0" sz="2400" spc="-6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nhau</a:t>
            </a:r>
            <a:r>
              <a:rPr dirty="0" sz="2400" spc="-6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trong</a:t>
            </a:r>
            <a:r>
              <a:rPr dirty="0" sz="2400" spc="-5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>
                <a:solidFill>
                  <a:srgbClr val="000000"/>
                </a:solidFill>
                <a:latin typeface="Roboto Bk"/>
                <a:cs typeface="Roboto Bk"/>
              </a:rPr>
              <a:t>bộ</a:t>
            </a:r>
            <a:r>
              <a:rPr dirty="0" sz="2400" spc="-60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Roboto Bk"/>
                <a:cs typeface="Roboto Bk"/>
              </a:rPr>
              <a:t>nhớ.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696711" y="1395983"/>
            <a:ext cx="798830" cy="798830"/>
            <a:chOff x="5696711" y="1395983"/>
            <a:chExt cx="798830" cy="798830"/>
          </a:xfrm>
        </p:grpSpPr>
        <p:sp>
          <p:nvSpPr>
            <p:cNvPr id="18" name="object 18" descr=""/>
            <p:cNvSpPr/>
            <p:nvPr/>
          </p:nvSpPr>
          <p:spPr>
            <a:xfrm>
              <a:off x="5696711" y="1395983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30">
                  <a:moveTo>
                    <a:pt x="399288" y="0"/>
                  </a:moveTo>
                  <a:lnTo>
                    <a:pt x="352731" y="2686"/>
                  </a:lnTo>
                  <a:lnTo>
                    <a:pt x="307750" y="10548"/>
                  </a:lnTo>
                  <a:lnTo>
                    <a:pt x="264643" y="23283"/>
                  </a:lnTo>
                  <a:lnTo>
                    <a:pt x="223712" y="40592"/>
                  </a:lnTo>
                  <a:lnTo>
                    <a:pt x="185255" y="62176"/>
                  </a:lnTo>
                  <a:lnTo>
                    <a:pt x="149574" y="87734"/>
                  </a:lnTo>
                  <a:lnTo>
                    <a:pt x="116967" y="116966"/>
                  </a:lnTo>
                  <a:lnTo>
                    <a:pt x="87734" y="149574"/>
                  </a:lnTo>
                  <a:lnTo>
                    <a:pt x="62176" y="185255"/>
                  </a:lnTo>
                  <a:lnTo>
                    <a:pt x="40592" y="223712"/>
                  </a:lnTo>
                  <a:lnTo>
                    <a:pt x="23283" y="264643"/>
                  </a:lnTo>
                  <a:lnTo>
                    <a:pt x="10548" y="307750"/>
                  </a:lnTo>
                  <a:lnTo>
                    <a:pt x="2686" y="352731"/>
                  </a:lnTo>
                  <a:lnTo>
                    <a:pt x="0" y="399288"/>
                  </a:lnTo>
                  <a:lnTo>
                    <a:pt x="2686" y="445844"/>
                  </a:lnTo>
                  <a:lnTo>
                    <a:pt x="10548" y="490825"/>
                  </a:lnTo>
                  <a:lnTo>
                    <a:pt x="23283" y="533932"/>
                  </a:lnTo>
                  <a:lnTo>
                    <a:pt x="40592" y="574863"/>
                  </a:lnTo>
                  <a:lnTo>
                    <a:pt x="62176" y="613320"/>
                  </a:lnTo>
                  <a:lnTo>
                    <a:pt x="87734" y="649001"/>
                  </a:lnTo>
                  <a:lnTo>
                    <a:pt x="116966" y="681608"/>
                  </a:lnTo>
                  <a:lnTo>
                    <a:pt x="149574" y="710841"/>
                  </a:lnTo>
                  <a:lnTo>
                    <a:pt x="185255" y="736399"/>
                  </a:lnTo>
                  <a:lnTo>
                    <a:pt x="223712" y="757983"/>
                  </a:lnTo>
                  <a:lnTo>
                    <a:pt x="264643" y="775292"/>
                  </a:lnTo>
                  <a:lnTo>
                    <a:pt x="307750" y="788027"/>
                  </a:lnTo>
                  <a:lnTo>
                    <a:pt x="352731" y="795889"/>
                  </a:lnTo>
                  <a:lnTo>
                    <a:pt x="399288" y="798576"/>
                  </a:lnTo>
                  <a:lnTo>
                    <a:pt x="445844" y="795889"/>
                  </a:lnTo>
                  <a:lnTo>
                    <a:pt x="490825" y="788027"/>
                  </a:lnTo>
                  <a:lnTo>
                    <a:pt x="533932" y="775292"/>
                  </a:lnTo>
                  <a:lnTo>
                    <a:pt x="574863" y="757983"/>
                  </a:lnTo>
                  <a:lnTo>
                    <a:pt x="613320" y="736399"/>
                  </a:lnTo>
                  <a:lnTo>
                    <a:pt x="649001" y="710841"/>
                  </a:lnTo>
                  <a:lnTo>
                    <a:pt x="681608" y="681609"/>
                  </a:lnTo>
                  <a:lnTo>
                    <a:pt x="710841" y="649001"/>
                  </a:lnTo>
                  <a:lnTo>
                    <a:pt x="736399" y="613320"/>
                  </a:lnTo>
                  <a:lnTo>
                    <a:pt x="757983" y="574863"/>
                  </a:lnTo>
                  <a:lnTo>
                    <a:pt x="775292" y="533932"/>
                  </a:lnTo>
                  <a:lnTo>
                    <a:pt x="788027" y="490825"/>
                  </a:lnTo>
                  <a:lnTo>
                    <a:pt x="795889" y="445844"/>
                  </a:lnTo>
                  <a:lnTo>
                    <a:pt x="798576" y="399288"/>
                  </a:lnTo>
                  <a:lnTo>
                    <a:pt x="795889" y="352731"/>
                  </a:lnTo>
                  <a:lnTo>
                    <a:pt x="788027" y="307750"/>
                  </a:lnTo>
                  <a:lnTo>
                    <a:pt x="775292" y="264643"/>
                  </a:lnTo>
                  <a:lnTo>
                    <a:pt x="757983" y="223712"/>
                  </a:lnTo>
                  <a:lnTo>
                    <a:pt x="736399" y="185255"/>
                  </a:lnTo>
                  <a:lnTo>
                    <a:pt x="710841" y="149574"/>
                  </a:lnTo>
                  <a:lnTo>
                    <a:pt x="681609" y="116967"/>
                  </a:lnTo>
                  <a:lnTo>
                    <a:pt x="649001" y="87734"/>
                  </a:lnTo>
                  <a:lnTo>
                    <a:pt x="613320" y="62176"/>
                  </a:lnTo>
                  <a:lnTo>
                    <a:pt x="574863" y="40592"/>
                  </a:lnTo>
                  <a:lnTo>
                    <a:pt x="533932" y="23283"/>
                  </a:lnTo>
                  <a:lnTo>
                    <a:pt x="490825" y="10548"/>
                  </a:lnTo>
                  <a:lnTo>
                    <a:pt x="445844" y="2686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3015" y="1542287"/>
              <a:ext cx="505967" cy="505968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512" y="4219955"/>
            <a:ext cx="345947" cy="345948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6190488" y="4319015"/>
            <a:ext cx="0" cy="1819275"/>
          </a:xfrm>
          <a:custGeom>
            <a:avLst/>
            <a:gdLst/>
            <a:ahLst/>
            <a:cxnLst/>
            <a:rect l="l" t="t" r="r" b="b"/>
            <a:pathLst>
              <a:path w="0" h="1819275">
                <a:moveTo>
                  <a:pt x="0" y="0"/>
                </a:moveTo>
                <a:lnTo>
                  <a:pt x="0" y="1818868"/>
                </a:lnTo>
              </a:path>
            </a:pathLst>
          </a:custGeom>
          <a:ln w="57912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512" y="4753355"/>
            <a:ext cx="345947" cy="345948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2354580" y="3502151"/>
            <a:ext cx="1711960" cy="634365"/>
          </a:xfrm>
          <a:custGeom>
            <a:avLst/>
            <a:gdLst/>
            <a:ahLst/>
            <a:cxnLst/>
            <a:rect l="l" t="t" r="r" b="b"/>
            <a:pathLst>
              <a:path w="1711960" h="634364">
                <a:moveTo>
                  <a:pt x="1711452" y="316992"/>
                </a:moveTo>
                <a:lnTo>
                  <a:pt x="1707845" y="265569"/>
                </a:lnTo>
                <a:lnTo>
                  <a:pt x="1697405" y="216776"/>
                </a:lnTo>
                <a:lnTo>
                  <a:pt x="1680705" y="171297"/>
                </a:lnTo>
                <a:lnTo>
                  <a:pt x="1658315" y="129755"/>
                </a:lnTo>
                <a:lnTo>
                  <a:pt x="1630781" y="92824"/>
                </a:lnTo>
                <a:lnTo>
                  <a:pt x="1598701" y="61150"/>
                </a:lnTo>
                <a:lnTo>
                  <a:pt x="1562620" y="35382"/>
                </a:lnTo>
                <a:lnTo>
                  <a:pt x="1523123" y="16154"/>
                </a:lnTo>
                <a:lnTo>
                  <a:pt x="1480756" y="4152"/>
                </a:lnTo>
                <a:lnTo>
                  <a:pt x="1436116" y="0"/>
                </a:lnTo>
                <a:lnTo>
                  <a:pt x="275336" y="0"/>
                </a:lnTo>
                <a:lnTo>
                  <a:pt x="230682" y="4152"/>
                </a:lnTo>
                <a:lnTo>
                  <a:pt x="188315" y="16167"/>
                </a:lnTo>
                <a:lnTo>
                  <a:pt x="148818" y="35382"/>
                </a:lnTo>
                <a:lnTo>
                  <a:pt x="112737" y="61150"/>
                </a:lnTo>
                <a:lnTo>
                  <a:pt x="80657" y="92824"/>
                </a:lnTo>
                <a:lnTo>
                  <a:pt x="53136" y="129755"/>
                </a:lnTo>
                <a:lnTo>
                  <a:pt x="30734" y="171297"/>
                </a:lnTo>
                <a:lnTo>
                  <a:pt x="14033" y="216776"/>
                </a:lnTo>
                <a:lnTo>
                  <a:pt x="3594" y="265569"/>
                </a:lnTo>
                <a:lnTo>
                  <a:pt x="0" y="316992"/>
                </a:lnTo>
                <a:lnTo>
                  <a:pt x="3594" y="368401"/>
                </a:lnTo>
                <a:lnTo>
                  <a:pt x="14033" y="417169"/>
                </a:lnTo>
                <a:lnTo>
                  <a:pt x="30734" y="462648"/>
                </a:lnTo>
                <a:lnTo>
                  <a:pt x="53124" y="504177"/>
                </a:lnTo>
                <a:lnTo>
                  <a:pt x="80657" y="541121"/>
                </a:lnTo>
                <a:lnTo>
                  <a:pt x="112737" y="572808"/>
                </a:lnTo>
                <a:lnTo>
                  <a:pt x="148818" y="598601"/>
                </a:lnTo>
                <a:lnTo>
                  <a:pt x="188315" y="617829"/>
                </a:lnTo>
                <a:lnTo>
                  <a:pt x="230682" y="629843"/>
                </a:lnTo>
                <a:lnTo>
                  <a:pt x="275336" y="633984"/>
                </a:lnTo>
                <a:lnTo>
                  <a:pt x="1436116" y="633984"/>
                </a:lnTo>
                <a:lnTo>
                  <a:pt x="1480756" y="629843"/>
                </a:lnTo>
                <a:lnTo>
                  <a:pt x="1523123" y="617829"/>
                </a:lnTo>
                <a:lnTo>
                  <a:pt x="1562620" y="598601"/>
                </a:lnTo>
                <a:lnTo>
                  <a:pt x="1598701" y="572808"/>
                </a:lnTo>
                <a:lnTo>
                  <a:pt x="1630781" y="541121"/>
                </a:lnTo>
                <a:lnTo>
                  <a:pt x="1658315" y="504177"/>
                </a:lnTo>
                <a:lnTo>
                  <a:pt x="1680705" y="462648"/>
                </a:lnTo>
                <a:lnTo>
                  <a:pt x="1697405" y="417169"/>
                </a:lnTo>
                <a:lnTo>
                  <a:pt x="1707845" y="368401"/>
                </a:lnTo>
                <a:lnTo>
                  <a:pt x="1711452" y="316992"/>
                </a:lnTo>
                <a:close/>
              </a:path>
            </a:pathLst>
          </a:custGeom>
          <a:solidFill>
            <a:srgbClr val="4AA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8164068" y="3502152"/>
            <a:ext cx="1713230" cy="634365"/>
          </a:xfrm>
          <a:custGeom>
            <a:avLst/>
            <a:gdLst/>
            <a:ahLst/>
            <a:cxnLst/>
            <a:rect l="l" t="t" r="r" b="b"/>
            <a:pathLst>
              <a:path w="1713229" h="634364">
                <a:moveTo>
                  <a:pt x="1437385" y="0"/>
                </a:moveTo>
                <a:lnTo>
                  <a:pt x="275589" y="0"/>
                </a:lnTo>
                <a:lnTo>
                  <a:pt x="230902" y="4147"/>
                </a:lnTo>
                <a:lnTo>
                  <a:pt x="188504" y="16154"/>
                </a:lnTo>
                <a:lnTo>
                  <a:pt x="148966" y="35370"/>
                </a:lnTo>
                <a:lnTo>
                  <a:pt x="112855" y="61142"/>
                </a:lnTo>
                <a:lnTo>
                  <a:pt x="80740" y="92821"/>
                </a:lnTo>
                <a:lnTo>
                  <a:pt x="53189" y="129753"/>
                </a:lnTo>
                <a:lnTo>
                  <a:pt x="30771" y="171288"/>
                </a:lnTo>
                <a:lnTo>
                  <a:pt x="14055" y="216773"/>
                </a:lnTo>
                <a:lnTo>
                  <a:pt x="3608" y="265558"/>
                </a:lnTo>
                <a:lnTo>
                  <a:pt x="0" y="316992"/>
                </a:lnTo>
                <a:lnTo>
                  <a:pt x="3608" y="368394"/>
                </a:lnTo>
                <a:lnTo>
                  <a:pt x="14055" y="417161"/>
                </a:lnTo>
                <a:lnTo>
                  <a:pt x="30771" y="462639"/>
                </a:lnTo>
                <a:lnTo>
                  <a:pt x="53189" y="504175"/>
                </a:lnTo>
                <a:lnTo>
                  <a:pt x="80740" y="541115"/>
                </a:lnTo>
                <a:lnTo>
                  <a:pt x="112855" y="572804"/>
                </a:lnTo>
                <a:lnTo>
                  <a:pt x="148966" y="598589"/>
                </a:lnTo>
                <a:lnTo>
                  <a:pt x="188504" y="617817"/>
                </a:lnTo>
                <a:lnTo>
                  <a:pt x="230902" y="629833"/>
                </a:lnTo>
                <a:lnTo>
                  <a:pt x="275589" y="633984"/>
                </a:lnTo>
                <a:lnTo>
                  <a:pt x="1437385" y="633984"/>
                </a:lnTo>
                <a:lnTo>
                  <a:pt x="1482073" y="629833"/>
                </a:lnTo>
                <a:lnTo>
                  <a:pt x="1524471" y="617817"/>
                </a:lnTo>
                <a:lnTo>
                  <a:pt x="1564009" y="598589"/>
                </a:lnTo>
                <a:lnTo>
                  <a:pt x="1600120" y="572804"/>
                </a:lnTo>
                <a:lnTo>
                  <a:pt x="1632235" y="541115"/>
                </a:lnTo>
                <a:lnTo>
                  <a:pt x="1659786" y="504175"/>
                </a:lnTo>
                <a:lnTo>
                  <a:pt x="1682204" y="462639"/>
                </a:lnTo>
                <a:lnTo>
                  <a:pt x="1698920" y="417161"/>
                </a:lnTo>
                <a:lnTo>
                  <a:pt x="1709367" y="368394"/>
                </a:lnTo>
                <a:lnTo>
                  <a:pt x="1712976" y="316992"/>
                </a:lnTo>
                <a:lnTo>
                  <a:pt x="1709367" y="265558"/>
                </a:lnTo>
                <a:lnTo>
                  <a:pt x="1698920" y="216773"/>
                </a:lnTo>
                <a:lnTo>
                  <a:pt x="1682204" y="171288"/>
                </a:lnTo>
                <a:lnTo>
                  <a:pt x="1659786" y="129753"/>
                </a:lnTo>
                <a:lnTo>
                  <a:pt x="1632235" y="92821"/>
                </a:lnTo>
                <a:lnTo>
                  <a:pt x="1600120" y="61142"/>
                </a:lnTo>
                <a:lnTo>
                  <a:pt x="1564009" y="35370"/>
                </a:lnTo>
                <a:lnTo>
                  <a:pt x="1524471" y="16154"/>
                </a:lnTo>
                <a:lnTo>
                  <a:pt x="1482073" y="4147"/>
                </a:lnTo>
                <a:lnTo>
                  <a:pt x="1437385" y="0"/>
                </a:lnTo>
                <a:close/>
              </a:path>
            </a:pathLst>
          </a:custGeom>
          <a:solidFill>
            <a:srgbClr val="F3423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371" y="4299203"/>
            <a:ext cx="347472" cy="34747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371" y="4963667"/>
            <a:ext cx="347472" cy="34747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371" y="5457444"/>
            <a:ext cx="347472" cy="347472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6831838" y="3586429"/>
            <a:ext cx="4364990" cy="2500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Roboto Cn"/>
                <a:cs typeface="Roboto Cn"/>
              </a:rPr>
              <a:t>Nhược</a:t>
            </a:r>
            <a:r>
              <a:rPr dirty="0" sz="2400" spc="130" b="1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Roboto Cn"/>
                <a:cs typeface="Roboto Cn"/>
              </a:rPr>
              <a:t>điểm</a:t>
            </a:r>
            <a:endParaRPr sz="24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dirty="0" sz="2000" b="1">
                <a:latin typeface="Roboto Bk"/>
                <a:cs typeface="Roboto Bk"/>
              </a:rPr>
              <a:t>Khó</a:t>
            </a:r>
            <a:r>
              <a:rPr dirty="0" sz="2000" spc="-7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khăn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trong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việc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30" b="1">
                <a:latin typeface="Roboto Bk"/>
                <a:cs typeface="Roboto Bk"/>
              </a:rPr>
              <a:t>truy</a:t>
            </a:r>
            <a:r>
              <a:rPr dirty="0" sz="2000" spc="-7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cập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một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phần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Roboto Bk"/>
                <a:cs typeface="Roboto Bk"/>
              </a:rPr>
              <a:t>tử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ở</a:t>
            </a:r>
            <a:r>
              <a:rPr dirty="0" sz="2000" spc="-6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vị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trí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bất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55" b="1">
                <a:latin typeface="Roboto Bk"/>
                <a:cs typeface="Roboto Bk"/>
              </a:rPr>
              <a:t>kỳ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(O(n)).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000" b="1">
                <a:latin typeface="Roboto Bk"/>
                <a:cs typeface="Roboto Bk"/>
              </a:rPr>
              <a:t>Khó</a:t>
            </a:r>
            <a:r>
              <a:rPr dirty="0" sz="2000" spc="-8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khăn</a:t>
            </a:r>
            <a:r>
              <a:rPr dirty="0" sz="2000" spc="-8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trong</a:t>
            </a:r>
            <a:r>
              <a:rPr dirty="0" sz="2000" spc="-8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việc</a:t>
            </a:r>
            <a:r>
              <a:rPr dirty="0" sz="2000" spc="-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cài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đặt.</a:t>
            </a:r>
            <a:endParaRPr sz="2000">
              <a:latin typeface="Roboto Bk"/>
              <a:cs typeface="Roboto Bk"/>
            </a:endParaRPr>
          </a:p>
          <a:p>
            <a:pPr marL="12700" marR="5080">
              <a:lnSpc>
                <a:spcPct val="100000"/>
              </a:lnSpc>
              <a:spcBef>
                <a:spcPts val="1490"/>
              </a:spcBef>
            </a:pPr>
            <a:r>
              <a:rPr dirty="0" sz="2000" b="1">
                <a:latin typeface="Roboto Bk"/>
                <a:cs typeface="Roboto Bk"/>
              </a:rPr>
              <a:t>Tốn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thêm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bộ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nhớ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cho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tham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chiếu </a:t>
            </a:r>
            <a:r>
              <a:rPr dirty="0" sz="2000" b="1">
                <a:latin typeface="Roboto Bk"/>
                <a:cs typeface="Roboto Bk"/>
              </a:rPr>
              <a:t>bổ</a:t>
            </a:r>
            <a:r>
              <a:rPr dirty="0" sz="2000" spc="-10" b="1">
                <a:latin typeface="Roboto Bk"/>
                <a:cs typeface="Roboto Bk"/>
              </a:rPr>
              <a:t> sung.</a:t>
            </a:r>
            <a:endParaRPr sz="2000">
              <a:latin typeface="Roboto Bk"/>
              <a:cs typeface="Roboto Bk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512" y="5285232"/>
            <a:ext cx="345947" cy="345947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1132738" y="3575050"/>
            <a:ext cx="4872355" cy="2312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3215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Roboto Cn"/>
                <a:cs typeface="Roboto Cn"/>
              </a:rPr>
              <a:t>Ưu</a:t>
            </a:r>
            <a:r>
              <a:rPr dirty="0" sz="2800" spc="25" b="1">
                <a:solidFill>
                  <a:srgbClr val="FFFFFF"/>
                </a:solidFill>
                <a:latin typeface="Roboto Cn"/>
                <a:cs typeface="Roboto Cn"/>
              </a:rPr>
              <a:t> </a:t>
            </a:r>
            <a:r>
              <a:rPr dirty="0" sz="2800" spc="45" b="1">
                <a:solidFill>
                  <a:srgbClr val="FFFFFF"/>
                </a:solidFill>
                <a:latin typeface="Roboto Cn"/>
                <a:cs typeface="Roboto Cn"/>
              </a:rPr>
              <a:t>điểm</a:t>
            </a:r>
            <a:endParaRPr sz="2800">
              <a:latin typeface="Roboto Cn"/>
              <a:cs typeface="Roboto Cn"/>
            </a:endParaRPr>
          </a:p>
          <a:p>
            <a:pPr marL="12700" marR="5080">
              <a:lnSpc>
                <a:spcPct val="166000"/>
              </a:lnSpc>
              <a:spcBef>
                <a:spcPts val="90"/>
              </a:spcBef>
            </a:pP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thể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mở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rộng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với </a:t>
            </a:r>
            <a:r>
              <a:rPr dirty="0" sz="2000" b="1">
                <a:latin typeface="Roboto Bk"/>
                <a:cs typeface="Roboto Bk"/>
              </a:rPr>
              <a:t>độ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phức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tạp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hằng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số. </a:t>
            </a:r>
            <a:r>
              <a:rPr dirty="0" sz="2000" b="1">
                <a:latin typeface="Roboto Bk"/>
                <a:cs typeface="Roboto Bk"/>
              </a:rPr>
              <a:t>Dễ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dàng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mở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rộng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và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thu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hẹp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kích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thước.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thể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cấp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phát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số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lượng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lớn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các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25" b="1">
                <a:latin typeface="Roboto Bk"/>
                <a:cs typeface="Roboto Bk"/>
              </a:rPr>
              <a:t> tùy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Roboto Bk"/>
                <a:cs typeface="Roboto Bk"/>
              </a:rPr>
              <a:t>vào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bộ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nhớ.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200" y="631088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122" y="0"/>
                </a:moveTo>
                <a:lnTo>
                  <a:pt x="165023" y="5654"/>
                </a:lnTo>
                <a:lnTo>
                  <a:pt x="119953" y="21762"/>
                </a:lnTo>
                <a:lnTo>
                  <a:pt x="80197" y="47038"/>
                </a:lnTo>
                <a:lnTo>
                  <a:pt x="47038" y="80197"/>
                </a:lnTo>
                <a:lnTo>
                  <a:pt x="21762" y="119953"/>
                </a:lnTo>
                <a:lnTo>
                  <a:pt x="5654" y="165023"/>
                </a:lnTo>
                <a:lnTo>
                  <a:pt x="0" y="214121"/>
                </a:lnTo>
                <a:lnTo>
                  <a:pt x="5654" y="263216"/>
                </a:lnTo>
                <a:lnTo>
                  <a:pt x="21762" y="308284"/>
                </a:lnTo>
                <a:lnTo>
                  <a:pt x="47038" y="348041"/>
                </a:lnTo>
                <a:lnTo>
                  <a:pt x="80197" y="381201"/>
                </a:lnTo>
                <a:lnTo>
                  <a:pt x="119953" y="406479"/>
                </a:lnTo>
                <a:lnTo>
                  <a:pt x="165023" y="422588"/>
                </a:lnTo>
                <a:lnTo>
                  <a:pt x="214122" y="428243"/>
                </a:lnTo>
                <a:lnTo>
                  <a:pt x="263220" y="422588"/>
                </a:lnTo>
                <a:lnTo>
                  <a:pt x="308290" y="406479"/>
                </a:lnTo>
                <a:lnTo>
                  <a:pt x="348046" y="381201"/>
                </a:lnTo>
                <a:lnTo>
                  <a:pt x="381205" y="348041"/>
                </a:lnTo>
                <a:lnTo>
                  <a:pt x="406481" y="308284"/>
                </a:lnTo>
                <a:lnTo>
                  <a:pt x="422589" y="263216"/>
                </a:lnTo>
                <a:lnTo>
                  <a:pt x="428244" y="214121"/>
                </a:lnTo>
                <a:lnTo>
                  <a:pt x="422589" y="165023"/>
                </a:lnTo>
                <a:lnTo>
                  <a:pt x="406481" y="119953"/>
                </a:lnTo>
                <a:lnTo>
                  <a:pt x="381205" y="80197"/>
                </a:lnTo>
                <a:lnTo>
                  <a:pt x="348046" y="47038"/>
                </a:lnTo>
                <a:lnTo>
                  <a:pt x="308290" y="21762"/>
                </a:lnTo>
                <a:lnTo>
                  <a:pt x="263220" y="5654"/>
                </a:lnTo>
                <a:lnTo>
                  <a:pt x="214122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92856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dirty="0" spc="-50"/>
              <a:t> </a:t>
            </a:r>
            <a:r>
              <a:rPr dirty="0"/>
              <a:t>Độ</a:t>
            </a:r>
            <a:r>
              <a:rPr dirty="0" spc="-45"/>
              <a:t> </a:t>
            </a:r>
            <a:r>
              <a:rPr dirty="0"/>
              <a:t>phức</a:t>
            </a:r>
            <a:r>
              <a:rPr dirty="0" spc="-55"/>
              <a:t> </a:t>
            </a:r>
            <a:r>
              <a:rPr dirty="0"/>
              <a:t>tạp</a:t>
            </a:r>
            <a:r>
              <a:rPr dirty="0" spc="-45"/>
              <a:t> </a:t>
            </a:r>
            <a:r>
              <a:rPr dirty="0"/>
              <a:t>của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30"/>
              <a:t> </a:t>
            </a:r>
            <a:r>
              <a:rPr dirty="0"/>
              <a:t>thao</a:t>
            </a:r>
            <a:r>
              <a:rPr dirty="0" spc="-45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với</a:t>
            </a:r>
            <a:r>
              <a:rPr dirty="0" spc="-40"/>
              <a:t> </a:t>
            </a:r>
            <a:r>
              <a:rPr dirty="0"/>
              <a:t>mảng</a:t>
            </a:r>
            <a:r>
              <a:rPr dirty="0" spc="-55"/>
              <a:t> </a:t>
            </a:r>
            <a:r>
              <a:rPr dirty="0"/>
              <a:t>và</a:t>
            </a:r>
            <a:r>
              <a:rPr dirty="0" spc="-45"/>
              <a:t> </a:t>
            </a:r>
            <a:r>
              <a:rPr dirty="0" spc="-10"/>
              <a:t>DSLK: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84097" y="1737995"/>
          <a:ext cx="10330815" cy="4218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285"/>
                <a:gridCol w="3402965"/>
                <a:gridCol w="3288665"/>
              </a:tblGrid>
              <a:tr h="60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800" b="1">
                          <a:latin typeface="Roboto"/>
                          <a:cs typeface="Roboto"/>
                        </a:rPr>
                        <a:t>Thao</a:t>
                      </a:r>
                      <a:r>
                        <a:rPr dirty="0" sz="2800" spc="105" b="1"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800" spc="-25" b="1">
                          <a:latin typeface="Roboto"/>
                          <a:cs typeface="Roboto"/>
                        </a:rPr>
                        <a:t>tác</a:t>
                      </a:r>
                      <a:endParaRPr sz="2800">
                        <a:latin typeface="Roboto"/>
                        <a:cs typeface="Roboto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800" spc="-20" b="1">
                          <a:latin typeface="Roboto"/>
                          <a:cs typeface="Roboto"/>
                        </a:rPr>
                        <a:t>DSLK</a:t>
                      </a:r>
                      <a:endParaRPr sz="2800">
                        <a:latin typeface="Roboto"/>
                        <a:cs typeface="Roboto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2800" spc="-20" b="1">
                          <a:latin typeface="Roboto"/>
                          <a:cs typeface="Roboto"/>
                        </a:rPr>
                        <a:t>Mảng</a:t>
                      </a:r>
                      <a:endParaRPr sz="2800">
                        <a:latin typeface="Roboto"/>
                        <a:cs typeface="Roboto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Truy</a:t>
                      </a:r>
                      <a:r>
                        <a:rPr dirty="0" sz="2200" spc="-8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xuất</a:t>
                      </a:r>
                      <a:r>
                        <a:rPr dirty="0" sz="2200" spc="-9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phần</a:t>
                      </a:r>
                      <a:r>
                        <a:rPr dirty="0" sz="2200" spc="-8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5" b="1">
                          <a:latin typeface="Roboto Bk"/>
                          <a:cs typeface="Roboto Bk"/>
                        </a:rPr>
                        <a:t>tử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O(n)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O(1)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Chèn/Xóa</a:t>
                      </a:r>
                      <a:r>
                        <a:rPr dirty="0" sz="2200" spc="-10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ở</a:t>
                      </a:r>
                      <a:r>
                        <a:rPr dirty="0" sz="2200" spc="-1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5" b="1">
                          <a:latin typeface="Roboto Bk"/>
                          <a:cs typeface="Roboto Bk"/>
                        </a:rPr>
                        <a:t>đầu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O(1)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O(n)</a:t>
                      </a:r>
                      <a:r>
                        <a:rPr dirty="0" sz="2200" spc="-1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nếu</a:t>
                      </a:r>
                      <a:r>
                        <a:rPr dirty="0" sz="2200" spc="-1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mảng</a:t>
                      </a:r>
                      <a:r>
                        <a:rPr dirty="0" sz="2200" spc="-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chưa</a:t>
                      </a:r>
                      <a:r>
                        <a:rPr dirty="0" sz="2200" spc="-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full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Chèn</a:t>
                      </a:r>
                      <a:r>
                        <a:rPr dirty="0" sz="2200" spc="-40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ở</a:t>
                      </a:r>
                      <a:r>
                        <a:rPr dirty="0" sz="2200" spc="-40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cuối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O(n)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O(1)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nếu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mảng</a:t>
                      </a:r>
                      <a:r>
                        <a:rPr dirty="0" sz="2200" spc="-10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chưa</a:t>
                      </a:r>
                      <a:r>
                        <a:rPr dirty="0" sz="2200" spc="-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full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Xóa</a:t>
                      </a:r>
                      <a:r>
                        <a:rPr dirty="0" sz="2200" spc="-1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ở</a:t>
                      </a:r>
                      <a:r>
                        <a:rPr dirty="0" sz="2200" spc="-1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cuối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O(n)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O(1)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Chèn</a:t>
                      </a:r>
                      <a:r>
                        <a:rPr dirty="0" sz="2200" spc="-4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giữa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O(n)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O(n)</a:t>
                      </a:r>
                      <a:r>
                        <a:rPr dirty="0" sz="2200" spc="-1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nếu</a:t>
                      </a:r>
                      <a:r>
                        <a:rPr dirty="0" sz="2200" spc="-1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mảng</a:t>
                      </a:r>
                      <a:r>
                        <a:rPr dirty="0" sz="2200" spc="-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b="1">
                          <a:latin typeface="Roboto Bk"/>
                          <a:cs typeface="Roboto Bk"/>
                        </a:rPr>
                        <a:t>chưa</a:t>
                      </a:r>
                      <a:r>
                        <a:rPr dirty="0" sz="2200" spc="-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full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02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b="1">
                          <a:latin typeface="Roboto Bk"/>
                          <a:cs typeface="Roboto Bk"/>
                        </a:rPr>
                        <a:t>Xóa</a:t>
                      </a:r>
                      <a:r>
                        <a:rPr dirty="0" sz="2200" spc="5" b="1"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200" spc="-20" b="1">
                          <a:latin typeface="Roboto Bk"/>
                          <a:cs typeface="Roboto Bk"/>
                        </a:rPr>
                        <a:t>giữa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O(n)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200" spc="-20" b="1">
                          <a:latin typeface="Roboto Bk"/>
                          <a:cs typeface="Roboto Bk"/>
                        </a:rPr>
                        <a:t>O(n)</a:t>
                      </a:r>
                      <a:endParaRPr sz="2200">
                        <a:latin typeface="Roboto Bk"/>
                        <a:cs typeface="Roboto Bk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200" y="631088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122" y="0"/>
                </a:moveTo>
                <a:lnTo>
                  <a:pt x="165023" y="5654"/>
                </a:lnTo>
                <a:lnTo>
                  <a:pt x="119953" y="21762"/>
                </a:lnTo>
                <a:lnTo>
                  <a:pt x="80197" y="47038"/>
                </a:lnTo>
                <a:lnTo>
                  <a:pt x="47038" y="80197"/>
                </a:lnTo>
                <a:lnTo>
                  <a:pt x="21762" y="119953"/>
                </a:lnTo>
                <a:lnTo>
                  <a:pt x="5654" y="165023"/>
                </a:lnTo>
                <a:lnTo>
                  <a:pt x="0" y="214121"/>
                </a:lnTo>
                <a:lnTo>
                  <a:pt x="5654" y="263216"/>
                </a:lnTo>
                <a:lnTo>
                  <a:pt x="21762" y="308284"/>
                </a:lnTo>
                <a:lnTo>
                  <a:pt x="47038" y="348041"/>
                </a:lnTo>
                <a:lnTo>
                  <a:pt x="80197" y="381201"/>
                </a:lnTo>
                <a:lnTo>
                  <a:pt x="119953" y="406479"/>
                </a:lnTo>
                <a:lnTo>
                  <a:pt x="165023" y="422588"/>
                </a:lnTo>
                <a:lnTo>
                  <a:pt x="214122" y="428243"/>
                </a:lnTo>
                <a:lnTo>
                  <a:pt x="263220" y="422588"/>
                </a:lnTo>
                <a:lnTo>
                  <a:pt x="308290" y="406479"/>
                </a:lnTo>
                <a:lnTo>
                  <a:pt x="348046" y="381201"/>
                </a:lnTo>
                <a:lnTo>
                  <a:pt x="381205" y="348041"/>
                </a:lnTo>
                <a:lnTo>
                  <a:pt x="406481" y="308284"/>
                </a:lnTo>
                <a:lnTo>
                  <a:pt x="422589" y="263216"/>
                </a:lnTo>
                <a:lnTo>
                  <a:pt x="428244" y="214121"/>
                </a:lnTo>
                <a:lnTo>
                  <a:pt x="422589" y="165023"/>
                </a:lnTo>
                <a:lnTo>
                  <a:pt x="406481" y="119953"/>
                </a:lnTo>
                <a:lnTo>
                  <a:pt x="381205" y="80197"/>
                </a:lnTo>
                <a:lnTo>
                  <a:pt x="348046" y="47038"/>
                </a:lnTo>
                <a:lnTo>
                  <a:pt x="308290" y="21762"/>
                </a:lnTo>
                <a:lnTo>
                  <a:pt x="263220" y="5654"/>
                </a:lnTo>
                <a:lnTo>
                  <a:pt x="214122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3535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60337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52320" algn="l"/>
              </a:tabLst>
            </a:pPr>
            <a:r>
              <a:rPr dirty="0"/>
              <a:t>4.</a:t>
            </a:r>
            <a:r>
              <a:rPr dirty="0" spc="-90"/>
              <a:t> </a:t>
            </a:r>
            <a:r>
              <a:rPr dirty="0"/>
              <a:t>DSLK</a:t>
            </a:r>
            <a:r>
              <a:rPr dirty="0" spc="-90"/>
              <a:t> </a:t>
            </a:r>
            <a:r>
              <a:rPr dirty="0" spc="135"/>
              <a:t>đ</a:t>
            </a:r>
            <a:r>
              <a:rPr dirty="0"/>
              <a:t>	n</a:t>
            </a:r>
            <a:r>
              <a:rPr dirty="0" spc="-70"/>
              <a:t> </a:t>
            </a:r>
            <a:r>
              <a:rPr dirty="0"/>
              <a:t>(Single</a:t>
            </a:r>
            <a:r>
              <a:rPr dirty="0" spc="-75"/>
              <a:t> </a:t>
            </a:r>
            <a:r>
              <a:rPr dirty="0"/>
              <a:t>Linked</a:t>
            </a:r>
            <a:r>
              <a:rPr dirty="0" spc="-90"/>
              <a:t> </a:t>
            </a:r>
            <a:r>
              <a:rPr dirty="0" spc="-10"/>
              <a:t>List):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9600" y="2906267"/>
            <a:ext cx="10970260" cy="2885440"/>
            <a:chOff x="609600" y="2906267"/>
            <a:chExt cx="10970260" cy="2885440"/>
          </a:xfrm>
        </p:grpSpPr>
        <p:sp>
          <p:nvSpPr>
            <p:cNvPr id="8" name="object 8" descr=""/>
            <p:cNvSpPr/>
            <p:nvPr/>
          </p:nvSpPr>
          <p:spPr>
            <a:xfrm>
              <a:off x="609600" y="2906267"/>
              <a:ext cx="10970260" cy="2885440"/>
            </a:xfrm>
            <a:custGeom>
              <a:avLst/>
              <a:gdLst/>
              <a:ahLst/>
              <a:cxnLst/>
              <a:rect l="l" t="t" r="r" b="b"/>
              <a:pathLst>
                <a:path w="10970260" h="2885440">
                  <a:moveTo>
                    <a:pt x="10488930" y="0"/>
                  </a:moveTo>
                  <a:lnTo>
                    <a:pt x="480822" y="0"/>
                  </a:lnTo>
                  <a:lnTo>
                    <a:pt x="431661" y="2482"/>
                  </a:lnTo>
                  <a:lnTo>
                    <a:pt x="383921" y="9768"/>
                  </a:lnTo>
                  <a:lnTo>
                    <a:pt x="337842" y="21616"/>
                  </a:lnTo>
                  <a:lnTo>
                    <a:pt x="293667" y="37784"/>
                  </a:lnTo>
                  <a:lnTo>
                    <a:pt x="251636" y="58031"/>
                  </a:lnTo>
                  <a:lnTo>
                    <a:pt x="211992" y="82115"/>
                  </a:lnTo>
                  <a:lnTo>
                    <a:pt x="174977" y="109794"/>
                  </a:lnTo>
                  <a:lnTo>
                    <a:pt x="140831" y="140827"/>
                  </a:lnTo>
                  <a:lnTo>
                    <a:pt x="109798" y="174971"/>
                  </a:lnTo>
                  <a:lnTo>
                    <a:pt x="82118" y="211987"/>
                  </a:lnTo>
                  <a:lnTo>
                    <a:pt x="58033" y="251630"/>
                  </a:lnTo>
                  <a:lnTo>
                    <a:pt x="37786" y="293661"/>
                  </a:lnTo>
                  <a:lnTo>
                    <a:pt x="21617" y="337837"/>
                  </a:lnTo>
                  <a:lnTo>
                    <a:pt x="9768" y="383917"/>
                  </a:lnTo>
                  <a:lnTo>
                    <a:pt x="2482" y="431659"/>
                  </a:lnTo>
                  <a:lnTo>
                    <a:pt x="0" y="480822"/>
                  </a:lnTo>
                  <a:lnTo>
                    <a:pt x="0" y="2404110"/>
                  </a:lnTo>
                  <a:lnTo>
                    <a:pt x="2482" y="2453272"/>
                  </a:lnTo>
                  <a:lnTo>
                    <a:pt x="9768" y="2501014"/>
                  </a:lnTo>
                  <a:lnTo>
                    <a:pt x="21617" y="2547094"/>
                  </a:lnTo>
                  <a:lnTo>
                    <a:pt x="37786" y="2591270"/>
                  </a:lnTo>
                  <a:lnTo>
                    <a:pt x="58033" y="2633301"/>
                  </a:lnTo>
                  <a:lnTo>
                    <a:pt x="82118" y="2672944"/>
                  </a:lnTo>
                  <a:lnTo>
                    <a:pt x="109798" y="2709960"/>
                  </a:lnTo>
                  <a:lnTo>
                    <a:pt x="140831" y="2744104"/>
                  </a:lnTo>
                  <a:lnTo>
                    <a:pt x="174977" y="2775137"/>
                  </a:lnTo>
                  <a:lnTo>
                    <a:pt x="211992" y="2802816"/>
                  </a:lnTo>
                  <a:lnTo>
                    <a:pt x="251636" y="2826900"/>
                  </a:lnTo>
                  <a:lnTo>
                    <a:pt x="293667" y="2847147"/>
                  </a:lnTo>
                  <a:lnTo>
                    <a:pt x="337842" y="2863315"/>
                  </a:lnTo>
                  <a:lnTo>
                    <a:pt x="383921" y="2875163"/>
                  </a:lnTo>
                  <a:lnTo>
                    <a:pt x="431661" y="2882449"/>
                  </a:lnTo>
                  <a:lnTo>
                    <a:pt x="480822" y="2884932"/>
                  </a:lnTo>
                  <a:lnTo>
                    <a:pt x="10488930" y="2884932"/>
                  </a:lnTo>
                  <a:lnTo>
                    <a:pt x="10538092" y="2882449"/>
                  </a:lnTo>
                  <a:lnTo>
                    <a:pt x="10585834" y="2875163"/>
                  </a:lnTo>
                  <a:lnTo>
                    <a:pt x="10631914" y="2863315"/>
                  </a:lnTo>
                  <a:lnTo>
                    <a:pt x="10676090" y="2847147"/>
                  </a:lnTo>
                  <a:lnTo>
                    <a:pt x="10718121" y="2826900"/>
                  </a:lnTo>
                  <a:lnTo>
                    <a:pt x="10757764" y="2802816"/>
                  </a:lnTo>
                  <a:lnTo>
                    <a:pt x="10794780" y="2775137"/>
                  </a:lnTo>
                  <a:lnTo>
                    <a:pt x="10828924" y="2744104"/>
                  </a:lnTo>
                  <a:lnTo>
                    <a:pt x="10859957" y="2709960"/>
                  </a:lnTo>
                  <a:lnTo>
                    <a:pt x="10887636" y="2672944"/>
                  </a:lnTo>
                  <a:lnTo>
                    <a:pt x="10911720" y="2633301"/>
                  </a:lnTo>
                  <a:lnTo>
                    <a:pt x="10931967" y="2591270"/>
                  </a:lnTo>
                  <a:lnTo>
                    <a:pt x="10948135" y="2547094"/>
                  </a:lnTo>
                  <a:lnTo>
                    <a:pt x="10959983" y="2501014"/>
                  </a:lnTo>
                  <a:lnTo>
                    <a:pt x="10967269" y="2453272"/>
                  </a:lnTo>
                  <a:lnTo>
                    <a:pt x="10969752" y="2404110"/>
                  </a:lnTo>
                  <a:lnTo>
                    <a:pt x="10969752" y="480822"/>
                  </a:lnTo>
                  <a:lnTo>
                    <a:pt x="10967269" y="431659"/>
                  </a:lnTo>
                  <a:lnTo>
                    <a:pt x="10959983" y="383917"/>
                  </a:lnTo>
                  <a:lnTo>
                    <a:pt x="10948135" y="337837"/>
                  </a:lnTo>
                  <a:lnTo>
                    <a:pt x="10931967" y="293661"/>
                  </a:lnTo>
                  <a:lnTo>
                    <a:pt x="10911720" y="251630"/>
                  </a:lnTo>
                  <a:lnTo>
                    <a:pt x="10887636" y="211987"/>
                  </a:lnTo>
                  <a:lnTo>
                    <a:pt x="10859957" y="174971"/>
                  </a:lnTo>
                  <a:lnTo>
                    <a:pt x="10828924" y="140827"/>
                  </a:lnTo>
                  <a:lnTo>
                    <a:pt x="10794780" y="109794"/>
                  </a:lnTo>
                  <a:lnTo>
                    <a:pt x="10757764" y="82115"/>
                  </a:lnTo>
                  <a:lnTo>
                    <a:pt x="10718121" y="58031"/>
                  </a:lnTo>
                  <a:lnTo>
                    <a:pt x="10676090" y="37784"/>
                  </a:lnTo>
                  <a:lnTo>
                    <a:pt x="10631914" y="21616"/>
                  </a:lnTo>
                  <a:lnTo>
                    <a:pt x="10585834" y="9768"/>
                  </a:lnTo>
                  <a:lnTo>
                    <a:pt x="10538092" y="2482"/>
                  </a:lnTo>
                  <a:lnTo>
                    <a:pt x="10488930" y="0"/>
                  </a:lnTo>
                  <a:close/>
                </a:path>
              </a:pathLst>
            </a:custGeom>
            <a:solidFill>
              <a:srgbClr val="FFBC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11758" y="3929633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1458467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8467" y="685800"/>
                  </a:lnTo>
                  <a:lnTo>
                    <a:pt x="1458467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11758" y="3929633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0" y="685800"/>
                  </a:moveTo>
                  <a:lnTo>
                    <a:pt x="1458467" y="685800"/>
                  </a:lnTo>
                  <a:lnTo>
                    <a:pt x="1458467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58595" h="685800">
                  <a:moveTo>
                    <a:pt x="934211" y="0"/>
                  </a:moveTo>
                  <a:lnTo>
                    <a:pt x="934211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58133" y="3929633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145999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9991" y="685800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58133" y="3929633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0" y="685800"/>
                  </a:moveTo>
                  <a:lnTo>
                    <a:pt x="1459991" y="685800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60500" h="685800">
                  <a:moveTo>
                    <a:pt x="934212" y="0"/>
                  </a:moveTo>
                  <a:lnTo>
                    <a:pt x="934212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06034" y="3929633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145999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9991" y="685800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06034" y="3929633"/>
              <a:ext cx="1460500" cy="685800"/>
            </a:xfrm>
            <a:custGeom>
              <a:avLst/>
              <a:gdLst/>
              <a:ahLst/>
              <a:cxnLst/>
              <a:rect l="l" t="t" r="r" b="b"/>
              <a:pathLst>
                <a:path w="1460500" h="685800">
                  <a:moveTo>
                    <a:pt x="0" y="685800"/>
                  </a:moveTo>
                  <a:lnTo>
                    <a:pt x="1459991" y="685800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60500" h="685800">
                  <a:moveTo>
                    <a:pt x="934212" y="0"/>
                  </a:moveTo>
                  <a:lnTo>
                    <a:pt x="934212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853933" y="3929633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145846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458468" y="685800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4FC1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853933" y="3929633"/>
              <a:ext cx="1458595" cy="685800"/>
            </a:xfrm>
            <a:custGeom>
              <a:avLst/>
              <a:gdLst/>
              <a:ahLst/>
              <a:cxnLst/>
              <a:rect l="l" t="t" r="r" b="b"/>
              <a:pathLst>
                <a:path w="1458595" h="685800">
                  <a:moveTo>
                    <a:pt x="0" y="685800"/>
                  </a:moveTo>
                  <a:lnTo>
                    <a:pt x="1458468" y="685800"/>
                  </a:lnTo>
                  <a:lnTo>
                    <a:pt x="1458468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1458595" h="685800">
                  <a:moveTo>
                    <a:pt x="934212" y="0"/>
                  </a:moveTo>
                  <a:lnTo>
                    <a:pt x="934212" y="685800"/>
                  </a:lnTo>
                </a:path>
              </a:pathLst>
            </a:custGeom>
            <a:ln w="28956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0904" y="3980687"/>
              <a:ext cx="582168" cy="5821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71" y="3980687"/>
              <a:ext cx="583691" cy="582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2611" y="3980687"/>
              <a:ext cx="582168" cy="5821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8611" y="3980687"/>
              <a:ext cx="583692" cy="582168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111758" y="3929634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algn="ctr" marL="48260">
              <a:lnSpc>
                <a:spcPct val="100000"/>
              </a:lnSpc>
              <a:spcBef>
                <a:spcPts val="595"/>
              </a:spcBef>
            </a:pPr>
            <a:r>
              <a:rPr dirty="0" sz="3200" spc="-50" b="1">
                <a:latin typeface="Roboto"/>
                <a:cs typeface="Roboto"/>
              </a:rPr>
              <a:t>3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58134" y="3929634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ctr" marL="51435">
              <a:lnSpc>
                <a:spcPct val="100000"/>
              </a:lnSpc>
              <a:spcBef>
                <a:spcPts val="620"/>
              </a:spcBef>
            </a:pPr>
            <a:r>
              <a:rPr dirty="0" sz="3200" spc="-50" b="1">
                <a:latin typeface="Roboto"/>
                <a:cs typeface="Roboto"/>
              </a:rPr>
              <a:t>5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606034" y="3929634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ctr" marL="33655">
              <a:lnSpc>
                <a:spcPct val="100000"/>
              </a:lnSpc>
              <a:spcBef>
                <a:spcPts val="620"/>
              </a:spcBef>
            </a:pPr>
            <a:r>
              <a:rPr dirty="0" sz="3200" spc="-50" b="1">
                <a:latin typeface="Roboto"/>
                <a:cs typeface="Roboto"/>
              </a:rPr>
              <a:t>1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853933" y="3929634"/>
            <a:ext cx="934719" cy="685800"/>
          </a:xfrm>
          <a:prstGeom prst="rect">
            <a:avLst/>
          </a:prstGeom>
          <a:solidFill>
            <a:srgbClr val="4FC1E9"/>
          </a:solidFill>
          <a:ln w="28955">
            <a:solidFill>
              <a:srgbClr val="0D0D0D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algn="ctr" marL="29209">
              <a:lnSpc>
                <a:spcPct val="100000"/>
              </a:lnSpc>
              <a:spcBef>
                <a:spcPts val="560"/>
              </a:spcBef>
            </a:pPr>
            <a:r>
              <a:rPr dirty="0" sz="3200" spc="-50" b="1">
                <a:latin typeface="Roboto"/>
                <a:cs typeface="Roboto"/>
              </a:rPr>
              <a:t>4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194163" y="3987546"/>
            <a:ext cx="10223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 b="1">
                <a:latin typeface="Roboto"/>
                <a:cs typeface="Roboto"/>
              </a:rPr>
              <a:t>NULL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71550" y="4704334"/>
            <a:ext cx="860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latin typeface="Roboto Bk"/>
                <a:cs typeface="Roboto Bk"/>
              </a:rPr>
              <a:t>Head</a:t>
            </a:r>
            <a:endParaRPr sz="2800">
              <a:latin typeface="Roboto Bk"/>
              <a:cs typeface="Roboto Bk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97408" y="1645920"/>
            <a:ext cx="737870" cy="737870"/>
            <a:chOff x="597408" y="1645920"/>
            <a:chExt cx="737870" cy="737870"/>
          </a:xfrm>
        </p:grpSpPr>
        <p:sp>
          <p:nvSpPr>
            <p:cNvPr id="28" name="object 28" descr=""/>
            <p:cNvSpPr/>
            <p:nvPr/>
          </p:nvSpPr>
          <p:spPr>
            <a:xfrm>
              <a:off x="607314" y="1655826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358902" y="0"/>
                  </a:moveTo>
                  <a:lnTo>
                    <a:pt x="310199" y="3275"/>
                  </a:lnTo>
                  <a:lnTo>
                    <a:pt x="263489" y="12818"/>
                  </a:lnTo>
                  <a:lnTo>
                    <a:pt x="219198" y="28199"/>
                  </a:lnTo>
                  <a:lnTo>
                    <a:pt x="177754" y="48993"/>
                  </a:lnTo>
                  <a:lnTo>
                    <a:pt x="139585" y="74772"/>
                  </a:lnTo>
                  <a:lnTo>
                    <a:pt x="105117" y="105108"/>
                  </a:lnTo>
                  <a:lnTo>
                    <a:pt x="74780" y="139574"/>
                  </a:lnTo>
                  <a:lnTo>
                    <a:pt x="48999" y="177743"/>
                  </a:lnTo>
                  <a:lnTo>
                    <a:pt x="28203" y="219188"/>
                  </a:lnTo>
                  <a:lnTo>
                    <a:pt x="12819" y="263480"/>
                  </a:lnTo>
                  <a:lnTo>
                    <a:pt x="3276" y="310194"/>
                  </a:lnTo>
                  <a:lnTo>
                    <a:pt x="0" y="358901"/>
                  </a:lnTo>
                  <a:lnTo>
                    <a:pt x="3276" y="407609"/>
                  </a:lnTo>
                  <a:lnTo>
                    <a:pt x="12819" y="454323"/>
                  </a:lnTo>
                  <a:lnTo>
                    <a:pt x="28203" y="498615"/>
                  </a:lnTo>
                  <a:lnTo>
                    <a:pt x="48999" y="540060"/>
                  </a:lnTo>
                  <a:lnTo>
                    <a:pt x="74780" y="578229"/>
                  </a:lnTo>
                  <a:lnTo>
                    <a:pt x="105117" y="612695"/>
                  </a:lnTo>
                  <a:lnTo>
                    <a:pt x="139585" y="643031"/>
                  </a:lnTo>
                  <a:lnTo>
                    <a:pt x="177754" y="668810"/>
                  </a:lnTo>
                  <a:lnTo>
                    <a:pt x="219198" y="689604"/>
                  </a:lnTo>
                  <a:lnTo>
                    <a:pt x="263489" y="704985"/>
                  </a:lnTo>
                  <a:lnTo>
                    <a:pt x="310199" y="714528"/>
                  </a:lnTo>
                  <a:lnTo>
                    <a:pt x="358902" y="717803"/>
                  </a:lnTo>
                  <a:lnTo>
                    <a:pt x="407604" y="714528"/>
                  </a:lnTo>
                  <a:lnTo>
                    <a:pt x="454314" y="704985"/>
                  </a:lnTo>
                  <a:lnTo>
                    <a:pt x="498605" y="689604"/>
                  </a:lnTo>
                  <a:lnTo>
                    <a:pt x="540049" y="668810"/>
                  </a:lnTo>
                  <a:lnTo>
                    <a:pt x="578218" y="643031"/>
                  </a:lnTo>
                  <a:lnTo>
                    <a:pt x="612686" y="612695"/>
                  </a:lnTo>
                  <a:lnTo>
                    <a:pt x="643023" y="578229"/>
                  </a:lnTo>
                  <a:lnTo>
                    <a:pt x="668804" y="540060"/>
                  </a:lnTo>
                  <a:lnTo>
                    <a:pt x="689600" y="498615"/>
                  </a:lnTo>
                  <a:lnTo>
                    <a:pt x="704984" y="454323"/>
                  </a:lnTo>
                  <a:lnTo>
                    <a:pt x="714527" y="407609"/>
                  </a:lnTo>
                  <a:lnTo>
                    <a:pt x="717804" y="358901"/>
                  </a:lnTo>
                  <a:lnTo>
                    <a:pt x="714527" y="310194"/>
                  </a:lnTo>
                  <a:lnTo>
                    <a:pt x="704984" y="263480"/>
                  </a:lnTo>
                  <a:lnTo>
                    <a:pt x="689600" y="219188"/>
                  </a:lnTo>
                  <a:lnTo>
                    <a:pt x="668804" y="177743"/>
                  </a:lnTo>
                  <a:lnTo>
                    <a:pt x="643023" y="139574"/>
                  </a:lnTo>
                  <a:lnTo>
                    <a:pt x="612686" y="105108"/>
                  </a:lnTo>
                  <a:lnTo>
                    <a:pt x="578218" y="74772"/>
                  </a:lnTo>
                  <a:lnTo>
                    <a:pt x="540049" y="48993"/>
                  </a:lnTo>
                  <a:lnTo>
                    <a:pt x="498605" y="28199"/>
                  </a:lnTo>
                  <a:lnTo>
                    <a:pt x="454314" y="12818"/>
                  </a:lnTo>
                  <a:lnTo>
                    <a:pt x="407604" y="3275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FFF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07314" y="1655826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358901"/>
                  </a:moveTo>
                  <a:lnTo>
                    <a:pt x="3276" y="310194"/>
                  </a:lnTo>
                  <a:lnTo>
                    <a:pt x="12819" y="263480"/>
                  </a:lnTo>
                  <a:lnTo>
                    <a:pt x="28203" y="219188"/>
                  </a:lnTo>
                  <a:lnTo>
                    <a:pt x="48999" y="177743"/>
                  </a:lnTo>
                  <a:lnTo>
                    <a:pt x="74780" y="139574"/>
                  </a:lnTo>
                  <a:lnTo>
                    <a:pt x="105117" y="105108"/>
                  </a:lnTo>
                  <a:lnTo>
                    <a:pt x="139585" y="74772"/>
                  </a:lnTo>
                  <a:lnTo>
                    <a:pt x="177754" y="48993"/>
                  </a:lnTo>
                  <a:lnTo>
                    <a:pt x="219198" y="28199"/>
                  </a:lnTo>
                  <a:lnTo>
                    <a:pt x="263489" y="12818"/>
                  </a:lnTo>
                  <a:lnTo>
                    <a:pt x="310199" y="3275"/>
                  </a:lnTo>
                  <a:lnTo>
                    <a:pt x="358902" y="0"/>
                  </a:lnTo>
                  <a:lnTo>
                    <a:pt x="407604" y="3275"/>
                  </a:lnTo>
                  <a:lnTo>
                    <a:pt x="454314" y="12818"/>
                  </a:lnTo>
                  <a:lnTo>
                    <a:pt x="498605" y="28199"/>
                  </a:lnTo>
                  <a:lnTo>
                    <a:pt x="540049" y="48993"/>
                  </a:lnTo>
                  <a:lnTo>
                    <a:pt x="578218" y="74772"/>
                  </a:lnTo>
                  <a:lnTo>
                    <a:pt x="612686" y="105108"/>
                  </a:lnTo>
                  <a:lnTo>
                    <a:pt x="643023" y="139574"/>
                  </a:lnTo>
                  <a:lnTo>
                    <a:pt x="668804" y="177743"/>
                  </a:lnTo>
                  <a:lnTo>
                    <a:pt x="689600" y="219188"/>
                  </a:lnTo>
                  <a:lnTo>
                    <a:pt x="704984" y="263480"/>
                  </a:lnTo>
                  <a:lnTo>
                    <a:pt x="714527" y="310194"/>
                  </a:lnTo>
                  <a:lnTo>
                    <a:pt x="717804" y="358901"/>
                  </a:lnTo>
                  <a:lnTo>
                    <a:pt x="714527" y="407609"/>
                  </a:lnTo>
                  <a:lnTo>
                    <a:pt x="704984" y="454323"/>
                  </a:lnTo>
                  <a:lnTo>
                    <a:pt x="689600" y="498615"/>
                  </a:lnTo>
                  <a:lnTo>
                    <a:pt x="668804" y="540060"/>
                  </a:lnTo>
                  <a:lnTo>
                    <a:pt x="643023" y="578229"/>
                  </a:lnTo>
                  <a:lnTo>
                    <a:pt x="612686" y="612695"/>
                  </a:lnTo>
                  <a:lnTo>
                    <a:pt x="578218" y="643031"/>
                  </a:lnTo>
                  <a:lnTo>
                    <a:pt x="540049" y="668810"/>
                  </a:lnTo>
                  <a:lnTo>
                    <a:pt x="498605" y="689604"/>
                  </a:lnTo>
                  <a:lnTo>
                    <a:pt x="454314" y="704985"/>
                  </a:lnTo>
                  <a:lnTo>
                    <a:pt x="407604" y="714528"/>
                  </a:lnTo>
                  <a:lnTo>
                    <a:pt x="358902" y="717803"/>
                  </a:lnTo>
                  <a:lnTo>
                    <a:pt x="310199" y="714528"/>
                  </a:lnTo>
                  <a:lnTo>
                    <a:pt x="263489" y="704985"/>
                  </a:lnTo>
                  <a:lnTo>
                    <a:pt x="219198" y="689604"/>
                  </a:lnTo>
                  <a:lnTo>
                    <a:pt x="177754" y="668810"/>
                  </a:lnTo>
                  <a:lnTo>
                    <a:pt x="139585" y="643031"/>
                  </a:lnTo>
                  <a:lnTo>
                    <a:pt x="105117" y="612695"/>
                  </a:lnTo>
                  <a:lnTo>
                    <a:pt x="74780" y="578229"/>
                  </a:lnTo>
                  <a:lnTo>
                    <a:pt x="48999" y="540060"/>
                  </a:lnTo>
                  <a:lnTo>
                    <a:pt x="28203" y="498615"/>
                  </a:lnTo>
                  <a:lnTo>
                    <a:pt x="12819" y="454323"/>
                  </a:lnTo>
                  <a:lnTo>
                    <a:pt x="3276" y="407609"/>
                  </a:lnTo>
                  <a:lnTo>
                    <a:pt x="0" y="358901"/>
                  </a:lnTo>
                  <a:close/>
                </a:path>
              </a:pathLst>
            </a:custGeom>
            <a:ln w="19812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616" y="1784604"/>
              <a:ext cx="457200" cy="458724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403985" y="1589913"/>
            <a:ext cx="95319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Roboto Bk"/>
                <a:cs typeface="Roboto Bk"/>
              </a:rPr>
              <a:t>DSLK</a:t>
            </a:r>
            <a:r>
              <a:rPr dirty="0" sz="2400" spc="-3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bao</a:t>
            </a:r>
            <a:r>
              <a:rPr dirty="0" sz="2400" spc="-1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gồm</a:t>
            </a:r>
            <a:r>
              <a:rPr dirty="0" sz="2400" spc="-2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một</a:t>
            </a:r>
            <a:r>
              <a:rPr dirty="0" sz="2400" spc="-1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số</a:t>
            </a:r>
            <a:r>
              <a:rPr dirty="0" sz="2400" spc="-2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các</a:t>
            </a:r>
            <a:r>
              <a:rPr dirty="0" sz="2400" spc="-3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node</a:t>
            </a:r>
            <a:r>
              <a:rPr dirty="0" sz="2400" spc="-1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trong</a:t>
            </a:r>
            <a:r>
              <a:rPr dirty="0" sz="2400" spc="-1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đó</a:t>
            </a:r>
            <a:r>
              <a:rPr dirty="0" sz="2400" spc="-2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mỗi</a:t>
            </a:r>
            <a:r>
              <a:rPr dirty="0" sz="2400" spc="-1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node</a:t>
            </a:r>
            <a:r>
              <a:rPr dirty="0" sz="2400" spc="-1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có</a:t>
            </a:r>
            <a:r>
              <a:rPr dirty="0" sz="2400" spc="-1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con</a:t>
            </a:r>
            <a:r>
              <a:rPr dirty="0" sz="2400" spc="-1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trỏ</a:t>
            </a:r>
            <a:r>
              <a:rPr dirty="0" sz="2400" spc="-1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next</a:t>
            </a:r>
            <a:r>
              <a:rPr dirty="0" sz="2400" spc="-15" b="1">
                <a:latin typeface="Roboto Bk"/>
                <a:cs typeface="Roboto Bk"/>
              </a:rPr>
              <a:t> </a:t>
            </a:r>
            <a:r>
              <a:rPr dirty="0" sz="2400" spc="-25" b="1">
                <a:latin typeface="Roboto Bk"/>
                <a:cs typeface="Roboto Bk"/>
              </a:rPr>
              <a:t>tới </a:t>
            </a:r>
            <a:r>
              <a:rPr dirty="0" sz="2400" b="1">
                <a:latin typeface="Roboto Bk"/>
                <a:cs typeface="Roboto Bk"/>
              </a:rPr>
              <a:t>node</a:t>
            </a:r>
            <a:r>
              <a:rPr dirty="0" sz="2400" spc="-70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tiếp</a:t>
            </a:r>
            <a:r>
              <a:rPr dirty="0" sz="2400" spc="-7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theo</a:t>
            </a:r>
            <a:r>
              <a:rPr dirty="0" sz="2400" spc="-6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nó</a:t>
            </a:r>
            <a:r>
              <a:rPr dirty="0" sz="2400" spc="-7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trong</a:t>
            </a:r>
            <a:r>
              <a:rPr dirty="0" sz="2400" spc="-60" b="1">
                <a:latin typeface="Roboto Bk"/>
                <a:cs typeface="Roboto Bk"/>
              </a:rPr>
              <a:t> </a:t>
            </a:r>
            <a:r>
              <a:rPr dirty="0" sz="2400" spc="-45" b="1">
                <a:latin typeface="Roboto Bk"/>
                <a:cs typeface="Roboto Bk"/>
              </a:rPr>
              <a:t>DSLK.</a:t>
            </a:r>
            <a:r>
              <a:rPr dirty="0" sz="2400" spc="-80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Liên</a:t>
            </a:r>
            <a:r>
              <a:rPr dirty="0" sz="2400" spc="-80" b="1">
                <a:latin typeface="Roboto Bk"/>
                <a:cs typeface="Roboto Bk"/>
              </a:rPr>
              <a:t> </a:t>
            </a:r>
            <a:r>
              <a:rPr dirty="0" sz="2400" spc="-20" b="1">
                <a:latin typeface="Roboto Bk"/>
                <a:cs typeface="Roboto Bk"/>
              </a:rPr>
              <a:t>kết</a:t>
            </a:r>
            <a:r>
              <a:rPr dirty="0" sz="2400" spc="-7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của</a:t>
            </a:r>
            <a:r>
              <a:rPr dirty="0" sz="2400" spc="-7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node</a:t>
            </a:r>
            <a:r>
              <a:rPr dirty="0" sz="2400" spc="-7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cuối</a:t>
            </a:r>
            <a:r>
              <a:rPr dirty="0" sz="2400" spc="-6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cùng</a:t>
            </a:r>
            <a:r>
              <a:rPr dirty="0" sz="2400" spc="-7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trong</a:t>
            </a:r>
            <a:r>
              <a:rPr dirty="0" sz="2400" spc="-65" b="1">
                <a:latin typeface="Roboto Bk"/>
                <a:cs typeface="Roboto Bk"/>
              </a:rPr>
              <a:t> </a:t>
            </a:r>
            <a:r>
              <a:rPr dirty="0" sz="2400" spc="-20" b="1">
                <a:latin typeface="Roboto Bk"/>
                <a:cs typeface="Roboto Bk"/>
              </a:rPr>
              <a:t>DSLK </a:t>
            </a:r>
            <a:r>
              <a:rPr dirty="0" sz="2400" b="1">
                <a:latin typeface="Roboto Bk"/>
                <a:cs typeface="Roboto Bk"/>
              </a:rPr>
              <a:t>là</a:t>
            </a:r>
            <a:r>
              <a:rPr dirty="0" sz="2400" spc="-75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cont</a:t>
            </a:r>
            <a:r>
              <a:rPr dirty="0" sz="2400" spc="-50" b="1">
                <a:latin typeface="Roboto Bk"/>
                <a:cs typeface="Roboto Bk"/>
              </a:rPr>
              <a:t> </a:t>
            </a:r>
            <a:r>
              <a:rPr dirty="0" sz="2400" b="1">
                <a:latin typeface="Roboto Bk"/>
                <a:cs typeface="Roboto Bk"/>
              </a:rPr>
              <a:t>trỏ</a:t>
            </a:r>
            <a:r>
              <a:rPr dirty="0" sz="2400" spc="-60" b="1">
                <a:latin typeface="Roboto Bk"/>
                <a:cs typeface="Roboto Bk"/>
              </a:rPr>
              <a:t> </a:t>
            </a:r>
            <a:r>
              <a:rPr dirty="0" sz="2400" spc="-10" b="1">
                <a:latin typeface="Roboto Bk"/>
                <a:cs typeface="Roboto Bk"/>
              </a:rPr>
              <a:t>NULL.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200" y="631088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122" y="0"/>
                </a:moveTo>
                <a:lnTo>
                  <a:pt x="165023" y="5654"/>
                </a:lnTo>
                <a:lnTo>
                  <a:pt x="119953" y="21762"/>
                </a:lnTo>
                <a:lnTo>
                  <a:pt x="80197" y="47038"/>
                </a:lnTo>
                <a:lnTo>
                  <a:pt x="47038" y="80197"/>
                </a:lnTo>
                <a:lnTo>
                  <a:pt x="21762" y="119953"/>
                </a:lnTo>
                <a:lnTo>
                  <a:pt x="5654" y="165023"/>
                </a:lnTo>
                <a:lnTo>
                  <a:pt x="0" y="214121"/>
                </a:lnTo>
                <a:lnTo>
                  <a:pt x="5654" y="263216"/>
                </a:lnTo>
                <a:lnTo>
                  <a:pt x="21762" y="308284"/>
                </a:lnTo>
                <a:lnTo>
                  <a:pt x="47038" y="348041"/>
                </a:lnTo>
                <a:lnTo>
                  <a:pt x="80197" y="381201"/>
                </a:lnTo>
                <a:lnTo>
                  <a:pt x="119953" y="406479"/>
                </a:lnTo>
                <a:lnTo>
                  <a:pt x="165023" y="422588"/>
                </a:lnTo>
                <a:lnTo>
                  <a:pt x="214122" y="428243"/>
                </a:lnTo>
                <a:lnTo>
                  <a:pt x="263220" y="422588"/>
                </a:lnTo>
                <a:lnTo>
                  <a:pt x="308290" y="406479"/>
                </a:lnTo>
                <a:lnTo>
                  <a:pt x="348046" y="381201"/>
                </a:lnTo>
                <a:lnTo>
                  <a:pt x="381205" y="348041"/>
                </a:lnTo>
                <a:lnTo>
                  <a:pt x="406481" y="308284"/>
                </a:lnTo>
                <a:lnTo>
                  <a:pt x="422589" y="263216"/>
                </a:lnTo>
                <a:lnTo>
                  <a:pt x="428244" y="214121"/>
                </a:lnTo>
                <a:lnTo>
                  <a:pt x="422589" y="165023"/>
                </a:lnTo>
                <a:lnTo>
                  <a:pt x="406481" y="119953"/>
                </a:lnTo>
                <a:lnTo>
                  <a:pt x="381205" y="80197"/>
                </a:lnTo>
                <a:lnTo>
                  <a:pt x="348046" y="47038"/>
                </a:lnTo>
                <a:lnTo>
                  <a:pt x="308290" y="21762"/>
                </a:lnTo>
                <a:lnTo>
                  <a:pt x="263220" y="5654"/>
                </a:lnTo>
                <a:lnTo>
                  <a:pt x="214122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3535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921" y="860297"/>
            <a:ext cx="60337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52320" algn="l"/>
              </a:tabLst>
            </a:pPr>
            <a:r>
              <a:rPr dirty="0"/>
              <a:t>4.</a:t>
            </a:r>
            <a:r>
              <a:rPr dirty="0" spc="-90"/>
              <a:t> </a:t>
            </a:r>
            <a:r>
              <a:rPr dirty="0"/>
              <a:t>DSLK</a:t>
            </a:r>
            <a:r>
              <a:rPr dirty="0" spc="-90"/>
              <a:t> </a:t>
            </a:r>
            <a:r>
              <a:rPr dirty="0" spc="135"/>
              <a:t>đ</a:t>
            </a:r>
            <a:r>
              <a:rPr dirty="0"/>
              <a:t>	n</a:t>
            </a:r>
            <a:r>
              <a:rPr dirty="0" spc="-70"/>
              <a:t> </a:t>
            </a:r>
            <a:r>
              <a:rPr dirty="0"/>
              <a:t>(Single</a:t>
            </a:r>
            <a:r>
              <a:rPr dirty="0" spc="-75"/>
              <a:t> </a:t>
            </a:r>
            <a:r>
              <a:rPr dirty="0"/>
              <a:t>Linked</a:t>
            </a:r>
            <a:r>
              <a:rPr dirty="0" spc="-90"/>
              <a:t> </a:t>
            </a:r>
            <a:r>
              <a:rPr dirty="0" spc="-10"/>
              <a:t>List):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247644" y="1562100"/>
            <a:ext cx="5697220" cy="1866900"/>
            <a:chOff x="3247644" y="1562100"/>
            <a:chExt cx="5697220" cy="1866900"/>
          </a:xfrm>
        </p:grpSpPr>
        <p:sp>
          <p:nvSpPr>
            <p:cNvPr id="8" name="object 8" descr=""/>
            <p:cNvSpPr/>
            <p:nvPr/>
          </p:nvSpPr>
          <p:spPr>
            <a:xfrm>
              <a:off x="3247644" y="1562100"/>
              <a:ext cx="5697220" cy="1866900"/>
            </a:xfrm>
            <a:custGeom>
              <a:avLst/>
              <a:gdLst/>
              <a:ahLst/>
              <a:cxnLst/>
              <a:rect l="l" t="t" r="r" b="b"/>
              <a:pathLst>
                <a:path w="5697220" h="1866900">
                  <a:moveTo>
                    <a:pt x="5557265" y="0"/>
                  </a:moveTo>
                  <a:lnTo>
                    <a:pt x="139445" y="0"/>
                  </a:ln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6"/>
                  </a:lnTo>
                  <a:lnTo>
                    <a:pt x="0" y="1727453"/>
                  </a:lnTo>
                  <a:lnTo>
                    <a:pt x="7114" y="1771509"/>
                  </a:lnTo>
                  <a:lnTo>
                    <a:pt x="26919" y="1809786"/>
                  </a:lnTo>
                  <a:lnTo>
                    <a:pt x="57113" y="1839980"/>
                  </a:lnTo>
                  <a:lnTo>
                    <a:pt x="95390" y="1859785"/>
                  </a:lnTo>
                  <a:lnTo>
                    <a:pt x="139445" y="1866900"/>
                  </a:lnTo>
                  <a:lnTo>
                    <a:pt x="5557265" y="1866900"/>
                  </a:lnTo>
                  <a:lnTo>
                    <a:pt x="5601321" y="1859785"/>
                  </a:lnTo>
                  <a:lnTo>
                    <a:pt x="5639598" y="1839980"/>
                  </a:lnTo>
                  <a:lnTo>
                    <a:pt x="5669792" y="1809786"/>
                  </a:lnTo>
                  <a:lnTo>
                    <a:pt x="5689597" y="1771509"/>
                  </a:lnTo>
                  <a:lnTo>
                    <a:pt x="5696711" y="1727453"/>
                  </a:lnTo>
                  <a:lnTo>
                    <a:pt x="5696711" y="139446"/>
                  </a:lnTo>
                  <a:lnTo>
                    <a:pt x="5689597" y="95390"/>
                  </a:lnTo>
                  <a:lnTo>
                    <a:pt x="5669792" y="57113"/>
                  </a:lnTo>
                  <a:lnTo>
                    <a:pt x="5639598" y="26919"/>
                  </a:lnTo>
                  <a:lnTo>
                    <a:pt x="5601321" y="7114"/>
                  </a:lnTo>
                  <a:lnTo>
                    <a:pt x="5557265" y="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64207"/>
              <a:ext cx="163068" cy="16916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5715" y="1664207"/>
              <a:ext cx="163067" cy="1691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2355" y="1664207"/>
              <a:ext cx="163068" cy="169163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557783" y="3543300"/>
            <a:ext cx="10970260" cy="2766060"/>
          </a:xfrm>
          <a:custGeom>
            <a:avLst/>
            <a:gdLst/>
            <a:ahLst/>
            <a:cxnLst/>
            <a:rect l="l" t="t" r="r" b="b"/>
            <a:pathLst>
              <a:path w="10970260" h="2766060">
                <a:moveTo>
                  <a:pt x="10508742" y="0"/>
                </a:moveTo>
                <a:lnTo>
                  <a:pt x="461022" y="0"/>
                </a:lnTo>
                <a:lnTo>
                  <a:pt x="413884" y="2379"/>
                </a:lnTo>
                <a:lnTo>
                  <a:pt x="368108" y="9365"/>
                </a:lnTo>
                <a:lnTo>
                  <a:pt x="323926" y="20723"/>
                </a:lnTo>
                <a:lnTo>
                  <a:pt x="281569" y="36224"/>
                </a:lnTo>
                <a:lnTo>
                  <a:pt x="241269" y="55636"/>
                </a:lnTo>
                <a:lnTo>
                  <a:pt x="203257" y="78726"/>
                </a:lnTo>
                <a:lnTo>
                  <a:pt x="167766" y="105263"/>
                </a:lnTo>
                <a:lnTo>
                  <a:pt x="135027" y="135016"/>
                </a:lnTo>
                <a:lnTo>
                  <a:pt x="105273" y="167753"/>
                </a:lnTo>
                <a:lnTo>
                  <a:pt x="78733" y="203243"/>
                </a:lnTo>
                <a:lnTo>
                  <a:pt x="55641" y="241253"/>
                </a:lnTo>
                <a:lnTo>
                  <a:pt x="36228" y="281553"/>
                </a:lnTo>
                <a:lnTo>
                  <a:pt x="20726" y="323909"/>
                </a:lnTo>
                <a:lnTo>
                  <a:pt x="9366" y="368092"/>
                </a:lnTo>
                <a:lnTo>
                  <a:pt x="2380" y="413870"/>
                </a:lnTo>
                <a:lnTo>
                  <a:pt x="0" y="461010"/>
                </a:lnTo>
                <a:lnTo>
                  <a:pt x="0" y="2305037"/>
                </a:lnTo>
                <a:lnTo>
                  <a:pt x="2380" y="2352175"/>
                </a:lnTo>
                <a:lnTo>
                  <a:pt x="9366" y="2397951"/>
                </a:lnTo>
                <a:lnTo>
                  <a:pt x="20726" y="2442133"/>
                </a:lnTo>
                <a:lnTo>
                  <a:pt x="36228" y="2484490"/>
                </a:lnTo>
                <a:lnTo>
                  <a:pt x="55641" y="2524790"/>
                </a:lnTo>
                <a:lnTo>
                  <a:pt x="78733" y="2562802"/>
                </a:lnTo>
                <a:lnTo>
                  <a:pt x="105273" y="2598293"/>
                </a:lnTo>
                <a:lnTo>
                  <a:pt x="135027" y="2631032"/>
                </a:lnTo>
                <a:lnTo>
                  <a:pt x="167766" y="2660786"/>
                </a:lnTo>
                <a:lnTo>
                  <a:pt x="203257" y="2687326"/>
                </a:lnTo>
                <a:lnTo>
                  <a:pt x="241269" y="2710418"/>
                </a:lnTo>
                <a:lnTo>
                  <a:pt x="281569" y="2729831"/>
                </a:lnTo>
                <a:lnTo>
                  <a:pt x="323926" y="2745333"/>
                </a:lnTo>
                <a:lnTo>
                  <a:pt x="368108" y="2756693"/>
                </a:lnTo>
                <a:lnTo>
                  <a:pt x="413884" y="2763679"/>
                </a:lnTo>
                <a:lnTo>
                  <a:pt x="461022" y="2766060"/>
                </a:lnTo>
                <a:lnTo>
                  <a:pt x="10508742" y="2766060"/>
                </a:lnTo>
                <a:lnTo>
                  <a:pt x="10555881" y="2763679"/>
                </a:lnTo>
                <a:lnTo>
                  <a:pt x="10601659" y="2756693"/>
                </a:lnTo>
                <a:lnTo>
                  <a:pt x="10645842" y="2745333"/>
                </a:lnTo>
                <a:lnTo>
                  <a:pt x="10688198" y="2729831"/>
                </a:lnTo>
                <a:lnTo>
                  <a:pt x="10728498" y="2710418"/>
                </a:lnTo>
                <a:lnTo>
                  <a:pt x="10766508" y="2687326"/>
                </a:lnTo>
                <a:lnTo>
                  <a:pt x="10801998" y="2660786"/>
                </a:lnTo>
                <a:lnTo>
                  <a:pt x="10834735" y="2631032"/>
                </a:lnTo>
                <a:lnTo>
                  <a:pt x="10864488" y="2598293"/>
                </a:lnTo>
                <a:lnTo>
                  <a:pt x="10891025" y="2562802"/>
                </a:lnTo>
                <a:lnTo>
                  <a:pt x="10914115" y="2524790"/>
                </a:lnTo>
                <a:lnTo>
                  <a:pt x="10933527" y="2484490"/>
                </a:lnTo>
                <a:lnTo>
                  <a:pt x="10949028" y="2442133"/>
                </a:lnTo>
                <a:lnTo>
                  <a:pt x="10960386" y="2397951"/>
                </a:lnTo>
                <a:lnTo>
                  <a:pt x="10967372" y="2352175"/>
                </a:lnTo>
                <a:lnTo>
                  <a:pt x="10969752" y="2305037"/>
                </a:lnTo>
                <a:lnTo>
                  <a:pt x="10969752" y="461010"/>
                </a:lnTo>
                <a:lnTo>
                  <a:pt x="10967372" y="413870"/>
                </a:lnTo>
                <a:lnTo>
                  <a:pt x="10960386" y="368092"/>
                </a:lnTo>
                <a:lnTo>
                  <a:pt x="10949028" y="323909"/>
                </a:lnTo>
                <a:lnTo>
                  <a:pt x="10933527" y="281553"/>
                </a:lnTo>
                <a:lnTo>
                  <a:pt x="10914115" y="241253"/>
                </a:lnTo>
                <a:lnTo>
                  <a:pt x="10891025" y="203243"/>
                </a:lnTo>
                <a:lnTo>
                  <a:pt x="10864488" y="167753"/>
                </a:lnTo>
                <a:lnTo>
                  <a:pt x="10834735" y="135016"/>
                </a:lnTo>
                <a:lnTo>
                  <a:pt x="10801998" y="105263"/>
                </a:lnTo>
                <a:lnTo>
                  <a:pt x="10766508" y="78726"/>
                </a:lnTo>
                <a:lnTo>
                  <a:pt x="10728498" y="55636"/>
                </a:lnTo>
                <a:lnTo>
                  <a:pt x="10688198" y="36224"/>
                </a:lnTo>
                <a:lnTo>
                  <a:pt x="10645842" y="20723"/>
                </a:lnTo>
                <a:lnTo>
                  <a:pt x="10601659" y="9365"/>
                </a:lnTo>
                <a:lnTo>
                  <a:pt x="10555881" y="2379"/>
                </a:lnTo>
                <a:lnTo>
                  <a:pt x="1050874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240332" y="4099052"/>
            <a:ext cx="451802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2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ở</a:t>
            </a:r>
            <a:r>
              <a:rPr dirty="0" sz="2000" spc="229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đây</a:t>
            </a:r>
            <a:r>
              <a:rPr dirty="0" sz="2000" spc="2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229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240" b="1">
                <a:latin typeface="Roboto Bk"/>
                <a:cs typeface="Roboto Bk"/>
              </a:rPr>
              <a:t> </a:t>
            </a:r>
            <a:r>
              <a:rPr dirty="0" sz="2000" spc="50" b="1">
                <a:latin typeface="Roboto Bk"/>
                <a:cs typeface="Roboto Bk"/>
              </a:rPr>
              <a:t>dữ</a:t>
            </a:r>
            <a:r>
              <a:rPr dirty="0" sz="2000" spc="229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liệu</a:t>
            </a:r>
            <a:r>
              <a:rPr dirty="0" sz="2000" spc="229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2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một</a:t>
            </a:r>
            <a:r>
              <a:rPr dirty="0" sz="2000" spc="229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số </a:t>
            </a:r>
            <a:r>
              <a:rPr dirty="0" sz="2000" b="1">
                <a:latin typeface="Roboto Bk"/>
                <a:cs typeface="Roboto Bk"/>
              </a:rPr>
              <a:t>nguyên</a:t>
            </a:r>
            <a:r>
              <a:rPr dirty="0" sz="2000" spc="-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lưu</a:t>
            </a:r>
            <a:r>
              <a:rPr dirty="0" sz="2000" spc="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ở</a:t>
            </a:r>
            <a:r>
              <a:rPr dirty="0" sz="2000" spc="2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data,</a:t>
            </a:r>
            <a:r>
              <a:rPr dirty="0" sz="2000" spc="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ngoài</a:t>
            </a:r>
            <a:r>
              <a:rPr dirty="0" sz="2000" spc="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ra nó</a:t>
            </a:r>
            <a:r>
              <a:rPr dirty="0" sz="2000" spc="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còn</a:t>
            </a:r>
            <a:r>
              <a:rPr dirty="0" sz="2000" spc="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15" b="1">
                <a:latin typeface="Roboto Bk"/>
                <a:cs typeface="Roboto Bk"/>
              </a:rPr>
              <a:t> </a:t>
            </a:r>
            <a:r>
              <a:rPr dirty="0" sz="2000" spc="-50" b="1">
                <a:latin typeface="Roboto Bk"/>
                <a:cs typeface="Roboto Bk"/>
              </a:rPr>
              <a:t>1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110" b="1">
                <a:latin typeface="Roboto Bk"/>
                <a:cs typeface="Roboto Bk"/>
              </a:rPr>
              <a:t>  </a:t>
            </a:r>
            <a:r>
              <a:rPr dirty="0" sz="2000" b="1">
                <a:latin typeface="Roboto Bk"/>
                <a:cs typeface="Roboto Bk"/>
              </a:rPr>
              <a:t>con</a:t>
            </a:r>
            <a:r>
              <a:rPr dirty="0" sz="2000" spc="110" b="1">
                <a:latin typeface="Roboto Bk"/>
                <a:cs typeface="Roboto Bk"/>
              </a:rPr>
              <a:t>  </a:t>
            </a:r>
            <a:r>
              <a:rPr dirty="0" sz="2000" b="1">
                <a:latin typeface="Roboto Bk"/>
                <a:cs typeface="Roboto Bk"/>
              </a:rPr>
              <a:t>trỏ</a:t>
            </a:r>
            <a:r>
              <a:rPr dirty="0" sz="2000" spc="110" b="1">
                <a:latin typeface="Roboto Bk"/>
                <a:cs typeface="Roboto Bk"/>
              </a:rPr>
              <a:t>  </a:t>
            </a:r>
            <a:r>
              <a:rPr dirty="0" sz="2000" b="1">
                <a:latin typeface="Roboto Bk"/>
                <a:cs typeface="Roboto Bk"/>
              </a:rPr>
              <a:t>tới</a:t>
            </a:r>
            <a:r>
              <a:rPr dirty="0" sz="2000" spc="114" b="1">
                <a:latin typeface="Roboto Bk"/>
                <a:cs typeface="Roboto Bk"/>
              </a:rPr>
              <a:t>  </a:t>
            </a:r>
            <a:r>
              <a:rPr dirty="0" sz="2000" b="1">
                <a:latin typeface="Roboto Bk"/>
                <a:cs typeface="Roboto Bk"/>
              </a:rPr>
              <a:t>chính</a:t>
            </a:r>
            <a:r>
              <a:rPr dirty="0" sz="2000" spc="114" b="1">
                <a:latin typeface="Roboto Bk"/>
                <a:cs typeface="Roboto Bk"/>
              </a:rPr>
              <a:t>  </a:t>
            </a:r>
            <a:r>
              <a:rPr dirty="0" sz="2000" b="1">
                <a:latin typeface="Roboto Bk"/>
                <a:cs typeface="Roboto Bk"/>
              </a:rPr>
              <a:t>struct</a:t>
            </a:r>
            <a:r>
              <a:rPr dirty="0" sz="2000" spc="114" b="1">
                <a:latin typeface="Roboto Bk"/>
                <a:cs typeface="Roboto Bk"/>
              </a:rPr>
              <a:t>  </a:t>
            </a:r>
            <a:r>
              <a:rPr dirty="0" sz="2000" spc="-10" b="1">
                <a:latin typeface="Roboto Bk"/>
                <a:cs typeface="Roboto Bk"/>
              </a:rPr>
              <a:t>node.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này</a:t>
            </a:r>
            <a:r>
              <a:rPr dirty="0" sz="2000" spc="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chính</a:t>
            </a:r>
            <a:r>
              <a:rPr dirty="0" sz="2000" spc="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địa</a:t>
            </a:r>
            <a:r>
              <a:rPr dirty="0" sz="2000" spc="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chỉ</a:t>
            </a:r>
            <a:r>
              <a:rPr dirty="0" sz="2000" spc="4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3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tiếp </a:t>
            </a:r>
            <a:r>
              <a:rPr dirty="0" sz="2000" b="1">
                <a:latin typeface="Roboto Bk"/>
                <a:cs typeface="Roboto Bk"/>
              </a:rPr>
              <a:t>theo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nó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trong</a:t>
            </a:r>
            <a:r>
              <a:rPr dirty="0" sz="2000" spc="-55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DSLK.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85915" y="4099052"/>
            <a:ext cx="451866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Roboto Bk"/>
                <a:cs typeface="Roboto Bk"/>
              </a:rPr>
              <a:t>Như</a:t>
            </a:r>
            <a:r>
              <a:rPr dirty="0" sz="2000" spc="7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vậy</a:t>
            </a:r>
            <a:r>
              <a:rPr dirty="0" sz="2000" spc="8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mỗi</a:t>
            </a:r>
            <a:r>
              <a:rPr dirty="0" sz="2000" spc="8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7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sẽ</a:t>
            </a:r>
            <a:r>
              <a:rPr dirty="0" sz="2000" spc="9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80" b="1">
                <a:latin typeface="Roboto Bk"/>
                <a:cs typeface="Roboto Bk"/>
              </a:rPr>
              <a:t> </a:t>
            </a:r>
            <a:r>
              <a:rPr dirty="0" sz="2000" spc="50" b="1">
                <a:latin typeface="Roboto Bk"/>
                <a:cs typeface="Roboto Bk"/>
              </a:rPr>
              <a:t>dữ</a:t>
            </a:r>
            <a:r>
              <a:rPr dirty="0" sz="2000" spc="7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liệu</a:t>
            </a:r>
            <a:r>
              <a:rPr dirty="0" sz="2000" spc="8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85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nó </a:t>
            </a:r>
            <a:r>
              <a:rPr dirty="0" sz="2000" b="1">
                <a:latin typeface="Roboto Bk"/>
                <a:cs typeface="Roboto Bk"/>
              </a:rPr>
              <a:t>và</a:t>
            </a:r>
            <a:r>
              <a:rPr dirty="0" sz="2000" spc="9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có</a:t>
            </a:r>
            <a:r>
              <a:rPr dirty="0" sz="2000" spc="9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địa</a:t>
            </a:r>
            <a:r>
              <a:rPr dirty="0" sz="2000" spc="10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chỉ</a:t>
            </a:r>
            <a:r>
              <a:rPr dirty="0" sz="2000" spc="10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của</a:t>
            </a:r>
            <a:r>
              <a:rPr dirty="0" sz="2000" spc="9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9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tiếp</a:t>
            </a:r>
            <a:r>
              <a:rPr dirty="0" sz="2000" spc="9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sau</a:t>
            </a:r>
            <a:r>
              <a:rPr dirty="0" sz="2000" spc="9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nó.</a:t>
            </a:r>
            <a:r>
              <a:rPr dirty="0" sz="2000" spc="100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Đối </a:t>
            </a:r>
            <a:r>
              <a:rPr dirty="0" sz="2000" b="1">
                <a:latin typeface="Roboto Bk"/>
                <a:cs typeface="Roboto Bk"/>
              </a:rPr>
              <a:t>với</a:t>
            </a:r>
            <a:r>
              <a:rPr dirty="0" sz="2000" spc="4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con</a:t>
            </a:r>
            <a:r>
              <a:rPr dirty="0" sz="2000" spc="4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trỏ</a:t>
            </a:r>
            <a:r>
              <a:rPr dirty="0" sz="2000" spc="40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cuối</a:t>
            </a:r>
            <a:r>
              <a:rPr dirty="0" sz="2000" spc="4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cùng</a:t>
            </a:r>
            <a:r>
              <a:rPr dirty="0" sz="2000" spc="4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trong</a:t>
            </a:r>
            <a:r>
              <a:rPr dirty="0" sz="2000" spc="42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DSLK</a:t>
            </a:r>
            <a:r>
              <a:rPr dirty="0" sz="2000" spc="405" b="1">
                <a:latin typeface="Roboto Bk"/>
                <a:cs typeface="Roboto Bk"/>
              </a:rPr>
              <a:t> </a:t>
            </a:r>
            <a:r>
              <a:rPr dirty="0" sz="2000" spc="-25" b="1">
                <a:latin typeface="Roboto Bk"/>
                <a:cs typeface="Roboto Bk"/>
              </a:rPr>
              <a:t>thì </a:t>
            </a:r>
            <a:r>
              <a:rPr dirty="0" sz="2000" b="1">
                <a:latin typeface="Roboto Bk"/>
                <a:cs typeface="Roboto Bk"/>
              </a:rPr>
              <a:t>phần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địa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chỉ</a:t>
            </a:r>
            <a:r>
              <a:rPr dirty="0" sz="2000" spc="-2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này</a:t>
            </a:r>
            <a:r>
              <a:rPr dirty="0" sz="2000" spc="-5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sẽ</a:t>
            </a:r>
            <a:r>
              <a:rPr dirty="0" sz="2000" spc="-3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là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con</a:t>
            </a:r>
            <a:r>
              <a:rPr dirty="0" sz="2000" spc="-4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trỏ</a:t>
            </a:r>
            <a:r>
              <a:rPr dirty="0" sz="2000" spc="-60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NULL.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93185" y="1628450"/>
            <a:ext cx="5398135" cy="24269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Cấu</a:t>
            </a:r>
            <a:r>
              <a:rPr dirty="0" sz="2200" spc="-3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trúc</a:t>
            </a:r>
            <a:r>
              <a:rPr dirty="0" sz="2200" spc="-4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một</a:t>
            </a:r>
            <a:r>
              <a:rPr dirty="0" sz="2200" spc="-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node</a:t>
            </a:r>
            <a:r>
              <a:rPr dirty="0" sz="2200" spc="1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FFF54F"/>
                </a:solidFill>
                <a:latin typeface="Roboto"/>
                <a:cs typeface="Roboto"/>
              </a:rPr>
              <a:t>của</a:t>
            </a:r>
            <a:r>
              <a:rPr dirty="0" sz="2200" spc="-30" b="1">
                <a:solidFill>
                  <a:srgbClr val="FFF54F"/>
                </a:solidFill>
                <a:latin typeface="Roboto"/>
                <a:cs typeface="Roboto"/>
              </a:rPr>
              <a:t> </a:t>
            </a:r>
            <a:r>
              <a:rPr dirty="0" sz="2200" spc="-20" b="1">
                <a:solidFill>
                  <a:srgbClr val="FFF54F"/>
                </a:solidFill>
                <a:latin typeface="Roboto"/>
                <a:cs typeface="Roboto"/>
              </a:rPr>
              <a:t>DSLK</a:t>
            </a:r>
            <a:endParaRPr sz="2200">
              <a:latin typeface="Roboto"/>
              <a:cs typeface="Roboto"/>
            </a:endParaRPr>
          </a:p>
          <a:p>
            <a:pPr marL="455930" marR="3677920" indent="-421005">
              <a:lnSpc>
                <a:spcPct val="100000"/>
              </a:lnSpc>
              <a:spcBef>
                <a:spcPts val="270"/>
              </a:spcBef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data;</a:t>
            </a:r>
            <a:endParaRPr sz="2000">
              <a:latin typeface="Consolas"/>
              <a:cs typeface="Consolas"/>
            </a:endParaRPr>
          </a:p>
          <a:p>
            <a:pPr marL="455930">
              <a:lnSpc>
                <a:spcPct val="100000"/>
              </a:lnSpc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25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*next;</a:t>
            </a:r>
            <a:r>
              <a:rPr dirty="0" sz="20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92D050"/>
                </a:solidFill>
                <a:latin typeface="Consolas"/>
                <a:cs typeface="Consolas"/>
              </a:rPr>
              <a:t>//</a:t>
            </a:r>
            <a:r>
              <a:rPr dirty="0" sz="2000" spc="-1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92D050"/>
                </a:solidFill>
                <a:latin typeface="Consolas"/>
                <a:cs typeface="Consolas"/>
              </a:rPr>
              <a:t>link</a:t>
            </a:r>
            <a:endParaRPr sz="200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0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dirty="0" sz="2600" b="1">
                <a:solidFill>
                  <a:srgbClr val="006FC0"/>
                </a:solidFill>
                <a:latin typeface="Roboto"/>
                <a:cs typeface="Roboto"/>
              </a:rPr>
              <a:t>Giải</a:t>
            </a:r>
            <a:r>
              <a:rPr dirty="0" sz="2600" spc="-30" b="1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dirty="0" sz="2600" b="1">
                <a:solidFill>
                  <a:srgbClr val="006FC0"/>
                </a:solidFill>
                <a:latin typeface="Roboto"/>
                <a:cs typeface="Roboto"/>
              </a:rPr>
              <a:t>thích</a:t>
            </a:r>
            <a:r>
              <a:rPr dirty="0" sz="2600" spc="-30" b="1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dirty="0" sz="2600" b="1">
                <a:solidFill>
                  <a:srgbClr val="006FC0"/>
                </a:solidFill>
                <a:latin typeface="Roboto"/>
                <a:cs typeface="Roboto"/>
              </a:rPr>
              <a:t>ý</a:t>
            </a:r>
            <a:r>
              <a:rPr dirty="0" sz="2600" spc="-35" b="1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dirty="0" sz="2600" b="1">
                <a:solidFill>
                  <a:srgbClr val="006FC0"/>
                </a:solidFill>
                <a:latin typeface="Roboto"/>
                <a:cs typeface="Roboto"/>
              </a:rPr>
              <a:t>nghĩa</a:t>
            </a:r>
            <a:r>
              <a:rPr dirty="0" sz="2600" spc="-25" b="1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dirty="0" sz="2600" b="1">
                <a:solidFill>
                  <a:srgbClr val="006FC0"/>
                </a:solidFill>
                <a:latin typeface="Roboto"/>
                <a:cs typeface="Roboto"/>
              </a:rPr>
              <a:t>của</a:t>
            </a:r>
            <a:r>
              <a:rPr dirty="0" sz="2600" spc="-30" b="1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dirty="0" sz="2600" b="1">
                <a:solidFill>
                  <a:srgbClr val="006FC0"/>
                </a:solidFill>
                <a:latin typeface="Roboto"/>
                <a:cs typeface="Roboto"/>
              </a:rPr>
              <a:t>cấu</a:t>
            </a:r>
            <a:r>
              <a:rPr dirty="0" sz="2600" spc="-20" b="1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dirty="0" sz="2600" b="1">
                <a:solidFill>
                  <a:srgbClr val="006FC0"/>
                </a:solidFill>
                <a:latin typeface="Roboto"/>
                <a:cs typeface="Roboto"/>
              </a:rPr>
              <a:t>trúc</a:t>
            </a:r>
            <a:r>
              <a:rPr dirty="0" sz="2600" spc="-35" b="1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dirty="0" sz="2600" spc="-10" b="1">
                <a:solidFill>
                  <a:srgbClr val="006FC0"/>
                </a:solidFill>
                <a:latin typeface="Roboto"/>
                <a:cs typeface="Roboto"/>
              </a:rPr>
              <a:t>node:</a:t>
            </a:r>
            <a:endParaRPr sz="2600">
              <a:latin typeface="Roboto"/>
              <a:cs typeface="Robot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55319" y="4152900"/>
            <a:ext cx="5953125" cy="554990"/>
            <a:chOff x="655319" y="4152900"/>
            <a:chExt cx="5953125" cy="554990"/>
          </a:xfrm>
        </p:grpSpPr>
        <p:sp>
          <p:nvSpPr>
            <p:cNvPr id="17" name="object 17" descr=""/>
            <p:cNvSpPr/>
            <p:nvPr/>
          </p:nvSpPr>
          <p:spPr>
            <a:xfrm>
              <a:off x="655319" y="4152900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277367" y="0"/>
                  </a:moveTo>
                  <a:lnTo>
                    <a:pt x="227510" y="4469"/>
                  </a:lnTo>
                  <a:lnTo>
                    <a:pt x="180584" y="17355"/>
                  </a:lnTo>
                  <a:lnTo>
                    <a:pt x="137374" y="37874"/>
                  </a:lnTo>
                  <a:lnTo>
                    <a:pt x="98662" y="65241"/>
                  </a:lnTo>
                  <a:lnTo>
                    <a:pt x="65233" y="98673"/>
                  </a:lnTo>
                  <a:lnTo>
                    <a:pt x="37868" y="137385"/>
                  </a:lnTo>
                  <a:lnTo>
                    <a:pt x="17352" y="180595"/>
                  </a:lnTo>
                  <a:lnTo>
                    <a:pt x="4468" y="227517"/>
                  </a:lnTo>
                  <a:lnTo>
                    <a:pt x="0" y="277368"/>
                  </a:lnTo>
                  <a:lnTo>
                    <a:pt x="4468" y="327218"/>
                  </a:lnTo>
                  <a:lnTo>
                    <a:pt x="17352" y="374140"/>
                  </a:lnTo>
                  <a:lnTo>
                    <a:pt x="37868" y="417350"/>
                  </a:lnTo>
                  <a:lnTo>
                    <a:pt x="65233" y="456062"/>
                  </a:lnTo>
                  <a:lnTo>
                    <a:pt x="98662" y="489494"/>
                  </a:lnTo>
                  <a:lnTo>
                    <a:pt x="137374" y="516861"/>
                  </a:lnTo>
                  <a:lnTo>
                    <a:pt x="180584" y="537380"/>
                  </a:lnTo>
                  <a:lnTo>
                    <a:pt x="227510" y="550266"/>
                  </a:lnTo>
                  <a:lnTo>
                    <a:pt x="277367" y="554736"/>
                  </a:lnTo>
                  <a:lnTo>
                    <a:pt x="327225" y="550266"/>
                  </a:lnTo>
                  <a:lnTo>
                    <a:pt x="374151" y="537380"/>
                  </a:lnTo>
                  <a:lnTo>
                    <a:pt x="417361" y="516861"/>
                  </a:lnTo>
                  <a:lnTo>
                    <a:pt x="456073" y="489494"/>
                  </a:lnTo>
                  <a:lnTo>
                    <a:pt x="489502" y="456062"/>
                  </a:lnTo>
                  <a:lnTo>
                    <a:pt x="516867" y="417350"/>
                  </a:lnTo>
                  <a:lnTo>
                    <a:pt x="537383" y="374140"/>
                  </a:lnTo>
                  <a:lnTo>
                    <a:pt x="550267" y="327218"/>
                  </a:lnTo>
                  <a:lnTo>
                    <a:pt x="554736" y="277368"/>
                  </a:lnTo>
                  <a:lnTo>
                    <a:pt x="550267" y="227517"/>
                  </a:lnTo>
                  <a:lnTo>
                    <a:pt x="537383" y="180595"/>
                  </a:lnTo>
                  <a:lnTo>
                    <a:pt x="516867" y="137385"/>
                  </a:lnTo>
                  <a:lnTo>
                    <a:pt x="489502" y="98673"/>
                  </a:lnTo>
                  <a:lnTo>
                    <a:pt x="456073" y="65241"/>
                  </a:lnTo>
                  <a:lnTo>
                    <a:pt x="417361" y="37874"/>
                  </a:lnTo>
                  <a:lnTo>
                    <a:pt x="374151" y="17355"/>
                  </a:lnTo>
                  <a:lnTo>
                    <a:pt x="327225" y="4469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903" y="4253484"/>
              <a:ext cx="353567" cy="35204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053328" y="4152900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277368" y="0"/>
                  </a:moveTo>
                  <a:lnTo>
                    <a:pt x="227517" y="4469"/>
                  </a:lnTo>
                  <a:lnTo>
                    <a:pt x="180595" y="17355"/>
                  </a:lnTo>
                  <a:lnTo>
                    <a:pt x="137385" y="37874"/>
                  </a:lnTo>
                  <a:lnTo>
                    <a:pt x="98673" y="65241"/>
                  </a:lnTo>
                  <a:lnTo>
                    <a:pt x="65241" y="98673"/>
                  </a:lnTo>
                  <a:lnTo>
                    <a:pt x="37874" y="137385"/>
                  </a:lnTo>
                  <a:lnTo>
                    <a:pt x="17355" y="180595"/>
                  </a:lnTo>
                  <a:lnTo>
                    <a:pt x="4469" y="227517"/>
                  </a:lnTo>
                  <a:lnTo>
                    <a:pt x="0" y="277368"/>
                  </a:lnTo>
                  <a:lnTo>
                    <a:pt x="4469" y="327218"/>
                  </a:lnTo>
                  <a:lnTo>
                    <a:pt x="17355" y="374140"/>
                  </a:lnTo>
                  <a:lnTo>
                    <a:pt x="37874" y="417350"/>
                  </a:lnTo>
                  <a:lnTo>
                    <a:pt x="65241" y="456062"/>
                  </a:lnTo>
                  <a:lnTo>
                    <a:pt x="98673" y="489494"/>
                  </a:lnTo>
                  <a:lnTo>
                    <a:pt x="137385" y="516861"/>
                  </a:lnTo>
                  <a:lnTo>
                    <a:pt x="180595" y="537380"/>
                  </a:lnTo>
                  <a:lnTo>
                    <a:pt x="227517" y="550266"/>
                  </a:lnTo>
                  <a:lnTo>
                    <a:pt x="277368" y="554736"/>
                  </a:lnTo>
                  <a:lnTo>
                    <a:pt x="327218" y="550266"/>
                  </a:lnTo>
                  <a:lnTo>
                    <a:pt x="374140" y="537380"/>
                  </a:lnTo>
                  <a:lnTo>
                    <a:pt x="417350" y="516861"/>
                  </a:lnTo>
                  <a:lnTo>
                    <a:pt x="456062" y="489494"/>
                  </a:lnTo>
                  <a:lnTo>
                    <a:pt x="489494" y="456062"/>
                  </a:lnTo>
                  <a:lnTo>
                    <a:pt x="516861" y="417350"/>
                  </a:lnTo>
                  <a:lnTo>
                    <a:pt x="537380" y="374140"/>
                  </a:lnTo>
                  <a:lnTo>
                    <a:pt x="550266" y="327218"/>
                  </a:lnTo>
                  <a:lnTo>
                    <a:pt x="554736" y="277368"/>
                  </a:lnTo>
                  <a:lnTo>
                    <a:pt x="550266" y="227517"/>
                  </a:lnTo>
                  <a:lnTo>
                    <a:pt x="537380" y="180595"/>
                  </a:lnTo>
                  <a:lnTo>
                    <a:pt x="516861" y="137385"/>
                  </a:lnTo>
                  <a:lnTo>
                    <a:pt x="489494" y="98673"/>
                  </a:lnTo>
                  <a:lnTo>
                    <a:pt x="456062" y="65241"/>
                  </a:lnTo>
                  <a:lnTo>
                    <a:pt x="417350" y="37874"/>
                  </a:lnTo>
                  <a:lnTo>
                    <a:pt x="374140" y="17355"/>
                  </a:lnTo>
                  <a:lnTo>
                    <a:pt x="327218" y="4469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2A28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3911" y="4253484"/>
              <a:ext cx="352043" cy="352044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997964" y="5782055"/>
            <a:ext cx="8087995" cy="40132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3429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270"/>
              </a:spcBef>
            </a:pPr>
            <a:r>
              <a:rPr dirty="0" sz="2000" b="1">
                <a:latin typeface="Roboto Bk"/>
                <a:cs typeface="Roboto Bk"/>
              </a:rPr>
              <a:t>Các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bạn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cần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nhớ</a:t>
            </a:r>
            <a:r>
              <a:rPr dirty="0" sz="2000" spc="-20" b="1">
                <a:latin typeface="Roboto Bk"/>
                <a:cs typeface="Roboto Bk"/>
              </a:rPr>
              <a:t> </a:t>
            </a:r>
            <a:r>
              <a:rPr dirty="0" sz="2000" spc="-45" b="1">
                <a:latin typeface="Roboto Bk"/>
                <a:cs typeface="Roboto Bk"/>
              </a:rPr>
              <a:t>rằng,</a:t>
            </a:r>
            <a:r>
              <a:rPr dirty="0" sz="2000" spc="-35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mỗi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node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trong</a:t>
            </a:r>
            <a:r>
              <a:rPr dirty="0" sz="2000" spc="-40" b="1">
                <a:latin typeface="Roboto Bk"/>
                <a:cs typeface="Roboto Bk"/>
              </a:rPr>
              <a:t> </a:t>
            </a:r>
            <a:r>
              <a:rPr dirty="0" sz="2000" spc="-20" b="1">
                <a:latin typeface="Roboto Bk"/>
                <a:cs typeface="Roboto Bk"/>
              </a:rPr>
              <a:t>DSLK </a:t>
            </a:r>
            <a:r>
              <a:rPr dirty="0" sz="2000" b="1">
                <a:latin typeface="Roboto Bk"/>
                <a:cs typeface="Roboto Bk"/>
              </a:rPr>
              <a:t>đều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được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cấp</a:t>
            </a:r>
            <a:r>
              <a:rPr dirty="0" sz="2000" spc="-10" b="1">
                <a:latin typeface="Roboto Bk"/>
                <a:cs typeface="Roboto Bk"/>
              </a:rPr>
              <a:t> </a:t>
            </a:r>
            <a:r>
              <a:rPr dirty="0" sz="2000" b="1">
                <a:latin typeface="Roboto Bk"/>
                <a:cs typeface="Roboto Bk"/>
              </a:rPr>
              <a:t>phát</a:t>
            </a:r>
            <a:r>
              <a:rPr dirty="0" sz="2000" spc="-15" b="1">
                <a:latin typeface="Roboto Bk"/>
                <a:cs typeface="Roboto Bk"/>
              </a:rPr>
              <a:t> </a:t>
            </a:r>
            <a:r>
              <a:rPr dirty="0" sz="2000" spc="-10" b="1">
                <a:latin typeface="Roboto Bk"/>
                <a:cs typeface="Roboto Bk"/>
              </a:rPr>
              <a:t>động.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925" y="257047"/>
            <a:ext cx="222948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2151"/>
                </a:solidFill>
                <a:latin typeface="Roboto"/>
                <a:cs typeface="Roboto"/>
              </a:rPr>
              <a:t>28TECH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1664"/>
              </a:lnSpc>
            </a:pP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Become</a:t>
            </a:r>
            <a:r>
              <a:rPr dirty="0" sz="1400" spc="-5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spc="50" b="1">
                <a:solidFill>
                  <a:srgbClr val="072151"/>
                </a:solidFill>
                <a:latin typeface="Roboto"/>
                <a:cs typeface="Roboto"/>
              </a:rPr>
              <a:t>A</a:t>
            </a:r>
            <a:r>
              <a:rPr dirty="0" sz="1400" spc="20" b="1">
                <a:solidFill>
                  <a:srgbClr val="072151"/>
                </a:solidFill>
                <a:latin typeface="Roboto"/>
                <a:cs typeface="Roboto"/>
              </a:rPr>
              <a:t> </a:t>
            </a:r>
            <a:r>
              <a:rPr dirty="0" sz="1400" b="1">
                <a:solidFill>
                  <a:srgbClr val="072151"/>
                </a:solidFill>
                <a:latin typeface="Roboto"/>
                <a:cs typeface="Roboto"/>
              </a:rPr>
              <a:t>Better </a:t>
            </a:r>
            <a:r>
              <a:rPr dirty="0" sz="1400" spc="-10" b="1">
                <a:solidFill>
                  <a:srgbClr val="072151"/>
                </a:solidFill>
                <a:latin typeface="Roboto"/>
                <a:cs typeface="Roboto"/>
              </a:rPr>
              <a:t>Developer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6400798"/>
            <a:ext cx="457200" cy="44043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200" y="631088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122" y="0"/>
                </a:moveTo>
                <a:lnTo>
                  <a:pt x="165023" y="5654"/>
                </a:lnTo>
                <a:lnTo>
                  <a:pt x="119953" y="21762"/>
                </a:lnTo>
                <a:lnTo>
                  <a:pt x="80197" y="47038"/>
                </a:lnTo>
                <a:lnTo>
                  <a:pt x="47038" y="80197"/>
                </a:lnTo>
                <a:lnTo>
                  <a:pt x="21762" y="119953"/>
                </a:lnTo>
                <a:lnTo>
                  <a:pt x="5654" y="165023"/>
                </a:lnTo>
                <a:lnTo>
                  <a:pt x="0" y="214121"/>
                </a:lnTo>
                <a:lnTo>
                  <a:pt x="5654" y="263216"/>
                </a:lnTo>
                <a:lnTo>
                  <a:pt x="21762" y="308284"/>
                </a:lnTo>
                <a:lnTo>
                  <a:pt x="47038" y="348041"/>
                </a:lnTo>
                <a:lnTo>
                  <a:pt x="80197" y="381201"/>
                </a:lnTo>
                <a:lnTo>
                  <a:pt x="119953" y="406479"/>
                </a:lnTo>
                <a:lnTo>
                  <a:pt x="165023" y="422588"/>
                </a:lnTo>
                <a:lnTo>
                  <a:pt x="214122" y="428243"/>
                </a:lnTo>
                <a:lnTo>
                  <a:pt x="263220" y="422588"/>
                </a:lnTo>
                <a:lnTo>
                  <a:pt x="308290" y="406479"/>
                </a:lnTo>
                <a:lnTo>
                  <a:pt x="348046" y="381201"/>
                </a:lnTo>
                <a:lnTo>
                  <a:pt x="381205" y="348041"/>
                </a:lnTo>
                <a:lnTo>
                  <a:pt x="406481" y="308284"/>
                </a:lnTo>
                <a:lnTo>
                  <a:pt x="422589" y="263216"/>
                </a:lnTo>
                <a:lnTo>
                  <a:pt x="428244" y="214121"/>
                </a:lnTo>
                <a:lnTo>
                  <a:pt x="422589" y="165023"/>
                </a:lnTo>
                <a:lnTo>
                  <a:pt x="406481" y="119953"/>
                </a:lnTo>
                <a:lnTo>
                  <a:pt x="381205" y="80197"/>
                </a:lnTo>
                <a:lnTo>
                  <a:pt x="348046" y="47038"/>
                </a:lnTo>
                <a:lnTo>
                  <a:pt x="308290" y="21762"/>
                </a:lnTo>
                <a:lnTo>
                  <a:pt x="263220" y="5654"/>
                </a:lnTo>
                <a:lnTo>
                  <a:pt x="214122" y="0"/>
                </a:lnTo>
                <a:close/>
              </a:path>
            </a:pathLst>
          </a:custGeom>
          <a:solidFill>
            <a:srgbClr val="1774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9741" y="1044955"/>
            <a:ext cx="228600" cy="238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67960" algn="l"/>
              </a:tabLst>
            </a:pPr>
            <a:r>
              <a:rPr dirty="0"/>
              <a:t>5.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thao</a:t>
            </a:r>
            <a:r>
              <a:rPr dirty="0" spc="-50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/>
              <a:t>DSLK</a:t>
            </a:r>
            <a:r>
              <a:rPr dirty="0" spc="-50"/>
              <a:t> </a:t>
            </a:r>
            <a:r>
              <a:rPr dirty="0" spc="145"/>
              <a:t>đ</a:t>
            </a:r>
            <a:r>
              <a:rPr dirty="0"/>
              <a:t>	</a:t>
            </a:r>
            <a:r>
              <a:rPr dirty="0" spc="-25"/>
              <a:t>n: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2485644" y="1880616"/>
            <a:ext cx="7221220" cy="4444365"/>
          </a:xfrm>
          <a:custGeom>
            <a:avLst/>
            <a:gdLst/>
            <a:ahLst/>
            <a:cxnLst/>
            <a:rect l="l" t="t" r="r" b="b"/>
            <a:pathLst>
              <a:path w="7221220" h="4444365">
                <a:moveTo>
                  <a:pt x="7070725" y="0"/>
                </a:moveTo>
                <a:lnTo>
                  <a:pt x="149987" y="0"/>
                </a:lnTo>
                <a:lnTo>
                  <a:pt x="102591" y="7649"/>
                </a:lnTo>
                <a:lnTo>
                  <a:pt x="61420" y="28947"/>
                </a:lnTo>
                <a:lnTo>
                  <a:pt x="28947" y="61420"/>
                </a:lnTo>
                <a:lnTo>
                  <a:pt x="7649" y="102591"/>
                </a:lnTo>
                <a:lnTo>
                  <a:pt x="0" y="149987"/>
                </a:lnTo>
                <a:lnTo>
                  <a:pt x="0" y="4293958"/>
                </a:lnTo>
                <a:lnTo>
                  <a:pt x="7649" y="4341377"/>
                </a:lnTo>
                <a:lnTo>
                  <a:pt x="28947" y="4382561"/>
                </a:lnTo>
                <a:lnTo>
                  <a:pt x="61420" y="4415037"/>
                </a:lnTo>
                <a:lnTo>
                  <a:pt x="102591" y="4436335"/>
                </a:lnTo>
                <a:lnTo>
                  <a:pt x="149987" y="4443984"/>
                </a:lnTo>
                <a:lnTo>
                  <a:pt x="7070725" y="4443984"/>
                </a:lnTo>
                <a:lnTo>
                  <a:pt x="7118120" y="4436335"/>
                </a:lnTo>
                <a:lnTo>
                  <a:pt x="7159291" y="4415037"/>
                </a:lnTo>
                <a:lnTo>
                  <a:pt x="7191764" y="4382561"/>
                </a:lnTo>
                <a:lnTo>
                  <a:pt x="7213062" y="4341377"/>
                </a:lnTo>
                <a:lnTo>
                  <a:pt x="7220711" y="4293958"/>
                </a:lnTo>
                <a:lnTo>
                  <a:pt x="7220711" y="149987"/>
                </a:lnTo>
                <a:lnTo>
                  <a:pt x="7213062" y="102591"/>
                </a:lnTo>
                <a:lnTo>
                  <a:pt x="7191764" y="61420"/>
                </a:lnTo>
                <a:lnTo>
                  <a:pt x="7159291" y="28947"/>
                </a:lnTo>
                <a:lnTo>
                  <a:pt x="7118120" y="7649"/>
                </a:lnTo>
                <a:lnTo>
                  <a:pt x="7070725" y="0"/>
                </a:lnTo>
                <a:close/>
              </a:path>
            </a:pathLst>
          </a:custGeom>
          <a:solidFill>
            <a:srgbClr val="2A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87781" y="1389125"/>
            <a:ext cx="8830945" cy="4705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a)</a:t>
            </a:r>
            <a:r>
              <a:rPr dirty="0" sz="2800" spc="1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Tạo</a:t>
            </a:r>
            <a:r>
              <a:rPr dirty="0" sz="2800" spc="1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một</a:t>
            </a:r>
            <a:r>
              <a:rPr dirty="0" sz="2800" spc="2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b="1">
                <a:solidFill>
                  <a:srgbClr val="0D0D0D"/>
                </a:solidFill>
                <a:latin typeface="Roboto"/>
                <a:cs typeface="Roboto"/>
              </a:rPr>
              <a:t>node</a:t>
            </a:r>
            <a:r>
              <a:rPr dirty="0" sz="2800" spc="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-20" b="1">
                <a:solidFill>
                  <a:srgbClr val="0D0D0D"/>
                </a:solidFill>
                <a:latin typeface="Roboto"/>
                <a:cs typeface="Roboto"/>
              </a:rPr>
              <a:t>mới:</a:t>
            </a:r>
            <a:endParaRPr sz="2800">
              <a:latin typeface="Roboto"/>
              <a:cs typeface="Roboto"/>
            </a:endParaRPr>
          </a:p>
          <a:p>
            <a:pPr marL="2673350" marR="4893310" indent="-421005">
              <a:lnSpc>
                <a:spcPct val="100000"/>
              </a:lnSpc>
              <a:spcBef>
                <a:spcPts val="2290"/>
              </a:spcBef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10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{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1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data;</a:t>
            </a:r>
            <a:endParaRPr sz="2000">
              <a:latin typeface="Consolas"/>
              <a:cs typeface="Consolas"/>
            </a:endParaRPr>
          </a:p>
          <a:p>
            <a:pPr marL="2673350">
              <a:lnSpc>
                <a:spcPct val="100000"/>
              </a:lnSpc>
            </a:pP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25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node*</a:t>
            </a:r>
            <a:r>
              <a:rPr dirty="0" sz="20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next;</a:t>
            </a:r>
            <a:endParaRPr sz="2000">
              <a:latin typeface="Consolas"/>
              <a:cs typeface="Consolas"/>
            </a:endParaRPr>
          </a:p>
          <a:p>
            <a:pPr marL="225298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 marL="22529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54F"/>
                </a:solidFill>
                <a:latin typeface="Consolas"/>
                <a:cs typeface="Consolas"/>
              </a:rPr>
              <a:t>typedef</a:t>
            </a:r>
            <a:r>
              <a:rPr dirty="0" sz="2000" spc="-15">
                <a:solidFill>
                  <a:srgbClr val="FFF54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struct</a:t>
            </a:r>
            <a:r>
              <a:rPr dirty="0" sz="2000" spc="-15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00AFEF"/>
                </a:solidFill>
                <a:latin typeface="Consolas"/>
                <a:cs typeface="Consolas"/>
              </a:rPr>
              <a:t> 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 marL="225298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node*</a:t>
            </a:r>
            <a:r>
              <a:rPr dirty="0" sz="20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makeNode(</a:t>
            </a:r>
            <a:r>
              <a:rPr dirty="0" sz="2000">
                <a:solidFill>
                  <a:srgbClr val="00AFEF"/>
                </a:solidFill>
                <a:latin typeface="Consolas"/>
                <a:cs typeface="Consolas"/>
              </a:rPr>
              <a:t>int</a:t>
            </a:r>
            <a:r>
              <a:rPr dirty="0" sz="2000" spc="-35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x){</a:t>
            </a:r>
            <a:endParaRPr sz="2000">
              <a:latin typeface="Consolas"/>
              <a:cs typeface="Consolas"/>
            </a:endParaRPr>
          </a:p>
          <a:p>
            <a:pPr marL="267335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node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*newNode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(node*)malloc(sizeof(node)); 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&gt;data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onsolas"/>
                <a:cs typeface="Consolas"/>
              </a:rPr>
              <a:t>x;</a:t>
            </a:r>
            <a:endParaRPr sz="2000">
              <a:latin typeface="Consolas"/>
              <a:cs typeface="Consolas"/>
            </a:endParaRPr>
          </a:p>
          <a:p>
            <a:pPr marL="2673350" marR="321691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newNode-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&gt;next</a:t>
            </a:r>
            <a:r>
              <a:rPr dirty="0" sz="2000" spc="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z="2000" spc="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olas"/>
                <a:cs typeface="Consolas"/>
              </a:rPr>
              <a:t>NULL; </a:t>
            </a:r>
            <a:r>
              <a:rPr dirty="0" sz="2000">
                <a:solidFill>
                  <a:srgbClr val="E968A9"/>
                </a:solidFill>
                <a:latin typeface="Consolas"/>
                <a:cs typeface="Consolas"/>
              </a:rPr>
              <a:t>return</a:t>
            </a:r>
            <a:r>
              <a:rPr dirty="0" sz="2000" spc="-25">
                <a:solidFill>
                  <a:srgbClr val="E968A9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olas"/>
                <a:cs typeface="Consolas"/>
              </a:rPr>
              <a:t>newNode;</a:t>
            </a:r>
            <a:endParaRPr sz="2000">
              <a:latin typeface="Consolas"/>
              <a:cs typeface="Consolas"/>
            </a:endParaRPr>
          </a:p>
          <a:p>
            <a:pPr marL="2252980">
              <a:lnSpc>
                <a:spcPct val="100000"/>
              </a:lnSpc>
            </a:pPr>
            <a:r>
              <a:rPr dirty="0" sz="2000" spc="-5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254"/>
              </a:lnSpc>
            </a:pPr>
            <a:fld id="{81D60167-4931-47E6-BA6A-407CBD079E47}" type="slidenum">
              <a:rPr dirty="0" sz="2800" spc="-50"/>
              <a:t>1</a:t>
            </a:fld>
            <a:endParaRPr sz="28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555"/>
              <a:t>28TECH.COM.VN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</dc:creator>
  <cp:keywords>9Slide</cp:keywords>
  <dc:subject>9Slide.vn</dc:subject>
  <dc:title>9Slide.vn</dc:title>
  <dcterms:created xsi:type="dcterms:W3CDTF">2025-02-22T05:51:05Z</dcterms:created>
  <dcterms:modified xsi:type="dcterms:W3CDTF">2025-02-22T05:51:05Z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2025-02-22T00:00:00Z</vt:filetime>
  </property>
  <property fmtid="{D5CDD505-2E9C-101B-9397-08002B2CF9AE}" pid="5" name="Producer">
    <vt:lpwstr>Microsoft® PowerPoint® 2016</vt:lpwstr>
  </property>
</Properties>
</file>