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3" r:id="rId3"/>
    <p:sldId id="274" r:id="rId4"/>
    <p:sldId id="275" r:id="rId5"/>
    <p:sldId id="276" r:id="rId6"/>
    <p:sldId id="279" r:id="rId7"/>
    <p:sldId id="280" r:id="rId8"/>
    <p:sldId id="281" r:id="rId9"/>
    <p:sldId id="282" r:id="rId10"/>
    <p:sldId id="283" r:id="rId11"/>
    <p:sldId id="270" r:id="rId12"/>
    <p:sldId id="271" r:id="rId13"/>
    <p:sldId id="277"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24035A-2D37-FD89-3479-736B815B2443}" v="283" dt="2022-11-08T08:23:45.483"/>
    <p1510:client id="{2A3FDEC3-8B66-4DEF-F817-681F3417CDDA}" v="199" dt="2022-11-08T11:20:17.199"/>
    <p1510:client id="{51B3AF92-523E-4407-9FA6-4CBCD98C9D8C}" v="1" dt="2022-11-08T15:30:27.395"/>
    <p1510:client id="{9C3C9E96-FE84-C42F-786F-27602AA5874E}" v="34" dt="2022-11-08T10:11:11.833"/>
    <p1510:client id="{A5ED3378-5232-F5B3-E766-083BFD874CEC}" v="38" dt="2022-11-08T15:28:09.111"/>
    <p1510:client id="{A6314023-EF23-5233-864D-AEF8B95AD200}" v="16" dt="2022-11-08T15:41:58.404"/>
    <p1510:client id="{D721BF38-DA5E-E02F-211E-0F9AC12A8F80}" v="1995" dt="2022-11-08T10:06:16.581"/>
    <p1510:client id="{EF194A30-E30E-0BB5-EEC4-83484B5EA85E}" v="209" dt="2022-11-09T00:31:10.628"/>
  </p1510:revLst>
</p1510:revInfo>
</file>

<file path=ppt/tableStyles.xml><?xml version="1.0" encoding="utf-8"?>
<a:tblStyleLst xmlns:a="http://schemas.openxmlformats.org/drawingml/2006/main" def="{5C22544A-7EE6-4342-B048-85BDC9FD1C3A}">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田村一馬" userId="3d0396df-f15c-4db5-b689-501920ac2f41" providerId="ADAL" clId="{51B3AF92-523E-4407-9FA6-4CBCD98C9D8C}"/>
    <pc:docChg chg="undo custSel modSld">
      <pc:chgData name="田村一馬" userId="3d0396df-f15c-4db5-b689-501920ac2f41" providerId="ADAL" clId="{51B3AF92-523E-4407-9FA6-4CBCD98C9D8C}" dt="2022-11-08T15:33:28.777" v="211" actId="20577"/>
      <pc:docMkLst>
        <pc:docMk/>
      </pc:docMkLst>
      <pc:sldChg chg="modSp mod">
        <pc:chgData name="田村一馬" userId="3d0396df-f15c-4db5-b689-501920ac2f41" providerId="ADAL" clId="{51B3AF92-523E-4407-9FA6-4CBCD98C9D8C}" dt="2022-11-08T15:33:28.777" v="211" actId="20577"/>
        <pc:sldMkLst>
          <pc:docMk/>
          <pc:sldMk cId="3991855417" sldId="273"/>
        </pc:sldMkLst>
        <pc:spChg chg="mod">
          <ac:chgData name="田村一馬" userId="3d0396df-f15c-4db5-b689-501920ac2f41" providerId="ADAL" clId="{51B3AF92-523E-4407-9FA6-4CBCD98C9D8C}" dt="2022-11-08T15:31:23.469" v="112" actId="1076"/>
          <ac:spMkLst>
            <pc:docMk/>
            <pc:sldMk cId="3991855417" sldId="273"/>
            <ac:spMk id="2" creationId="{0CFD2A10-91AD-1977-1F96-58FBBDDA784E}"/>
          </ac:spMkLst>
        </pc:spChg>
        <pc:graphicFrameChg chg="mod modGraphic">
          <ac:chgData name="田村一馬" userId="3d0396df-f15c-4db5-b689-501920ac2f41" providerId="ADAL" clId="{51B3AF92-523E-4407-9FA6-4CBCD98C9D8C}" dt="2022-11-08T15:33:28.777" v="211" actId="20577"/>
          <ac:graphicFrameMkLst>
            <pc:docMk/>
            <pc:sldMk cId="3991855417" sldId="273"/>
            <ac:graphicFrameMk id="7" creationId="{858B99D9-A1EC-7A4F-43D2-2329F6C896D1}"/>
          </ac:graphicFrameMkLst>
        </pc:graphicFrameChg>
      </pc:sldChg>
      <pc:sldChg chg="modSp mod">
        <pc:chgData name="田村一馬" userId="3d0396df-f15c-4db5-b689-501920ac2f41" providerId="ADAL" clId="{51B3AF92-523E-4407-9FA6-4CBCD98C9D8C}" dt="2022-11-08T15:33:02.925" v="210" actId="20577"/>
        <pc:sldMkLst>
          <pc:docMk/>
          <pc:sldMk cId="3495945170" sldId="274"/>
        </pc:sldMkLst>
        <pc:graphicFrameChg chg="modGraphic">
          <ac:chgData name="田村一馬" userId="3d0396df-f15c-4db5-b689-501920ac2f41" providerId="ADAL" clId="{51B3AF92-523E-4407-9FA6-4CBCD98C9D8C}" dt="2022-11-08T15:33:02.925" v="210" actId="20577"/>
          <ac:graphicFrameMkLst>
            <pc:docMk/>
            <pc:sldMk cId="3495945170" sldId="274"/>
            <ac:graphicFrameMk id="7" creationId="{527EB5F7-5411-E2E8-196B-681AFAA77067}"/>
          </ac:graphicFrameMkLst>
        </pc:graphicFrameChg>
      </pc:sldChg>
    </pc:docChg>
  </pc:docChgLst>
  <pc:docChgLst>
    <pc:chgData name="田村一馬" userId="S::s1280014@o365.u-aizu.ac.jp::3d0396df-f15c-4db5-b689-501920ac2f41" providerId="AD" clId="Web-{A6314023-EF23-5233-864D-AEF8B95AD200}"/>
    <pc:docChg chg="modSld">
      <pc:chgData name="田村一馬" userId="S::s1280014@o365.u-aizu.ac.jp::3d0396df-f15c-4db5-b689-501920ac2f41" providerId="AD" clId="Web-{A6314023-EF23-5233-864D-AEF8B95AD200}" dt="2022-11-08T15:41:57.295" v="11"/>
      <pc:docMkLst>
        <pc:docMk/>
      </pc:docMkLst>
      <pc:sldChg chg="modSp">
        <pc:chgData name="田村一馬" userId="S::s1280014@o365.u-aizu.ac.jp::3d0396df-f15c-4db5-b689-501920ac2f41" providerId="AD" clId="Web-{A6314023-EF23-5233-864D-AEF8B95AD200}" dt="2022-11-08T15:41:57.295" v="11"/>
        <pc:sldMkLst>
          <pc:docMk/>
          <pc:sldMk cId="3991855417" sldId="273"/>
        </pc:sldMkLst>
        <pc:graphicFrameChg chg="mod modGraphic">
          <ac:chgData name="田村一馬" userId="S::s1280014@o365.u-aizu.ac.jp::3d0396df-f15c-4db5-b689-501920ac2f41" providerId="AD" clId="Web-{A6314023-EF23-5233-864D-AEF8B95AD200}" dt="2022-11-08T15:41:57.295" v="11"/>
          <ac:graphicFrameMkLst>
            <pc:docMk/>
            <pc:sldMk cId="3991855417" sldId="273"/>
            <ac:graphicFrameMk id="7" creationId="{858B99D9-A1EC-7A4F-43D2-2329F6C896D1}"/>
          </ac:graphicFrameMkLst>
        </pc:graphicFrameChg>
      </pc:sldChg>
    </pc:docChg>
  </pc:docChgLst>
  <pc:docChgLst>
    <pc:chgData name="田村一馬" userId="S::s1280014@o365.u-aizu.ac.jp::3d0396df-f15c-4db5-b689-501920ac2f41" providerId="AD" clId="Web-{A5ED3378-5232-F5B3-E766-083BFD874CEC}"/>
    <pc:docChg chg="modSld">
      <pc:chgData name="田村一馬" userId="S::s1280014@o365.u-aizu.ac.jp::3d0396df-f15c-4db5-b689-501920ac2f41" providerId="AD" clId="Web-{A5ED3378-5232-F5B3-E766-083BFD874CEC}" dt="2022-11-08T15:27:59.751" v="11"/>
      <pc:docMkLst>
        <pc:docMk/>
      </pc:docMkLst>
      <pc:sldChg chg="modSp">
        <pc:chgData name="田村一馬" userId="S::s1280014@o365.u-aizu.ac.jp::3d0396df-f15c-4db5-b689-501920ac2f41" providerId="AD" clId="Web-{A5ED3378-5232-F5B3-E766-083BFD874CEC}" dt="2022-11-08T15:27:59.751" v="11"/>
        <pc:sldMkLst>
          <pc:docMk/>
          <pc:sldMk cId="3991855417" sldId="273"/>
        </pc:sldMkLst>
        <pc:graphicFrameChg chg="mod modGraphic">
          <ac:chgData name="田村一馬" userId="S::s1280014@o365.u-aizu.ac.jp::3d0396df-f15c-4db5-b689-501920ac2f41" providerId="AD" clId="Web-{A5ED3378-5232-F5B3-E766-083BFD874CEC}" dt="2022-11-08T15:27:59.751" v="11"/>
          <ac:graphicFrameMkLst>
            <pc:docMk/>
            <pc:sldMk cId="3991855417" sldId="273"/>
            <ac:graphicFrameMk id="7" creationId="{858B99D9-A1EC-7A4F-43D2-2329F6C896D1}"/>
          </ac:graphicFrameMkLst>
        </pc:graphicFrameChg>
      </pc:sldChg>
    </pc:docChg>
  </pc:docChgLst>
  <pc:docChgLst>
    <pc:chgData name="ゲスト ユーザー" userId="S::urn:spo:anon#9c3d0fe8df86f6b7b77432ff4ab06cf5a2572ad4f1e826166efc1e0ec62e17cb::" providerId="AD" clId="Web-{2A3FDEC3-8B66-4DEF-F817-681F3417CDDA}"/>
    <pc:docChg chg="delSld modSld">
      <pc:chgData name="ゲスト ユーザー" userId="S::urn:spo:anon#9c3d0fe8df86f6b7b77432ff4ab06cf5a2572ad4f1e826166efc1e0ec62e17cb::" providerId="AD" clId="Web-{2A3FDEC3-8B66-4DEF-F817-681F3417CDDA}" dt="2022-11-08T11:20:17.199" v="198"/>
      <pc:docMkLst>
        <pc:docMk/>
      </pc:docMkLst>
      <pc:sldChg chg="del">
        <pc:chgData name="ゲスト ユーザー" userId="S::urn:spo:anon#9c3d0fe8df86f6b7b77432ff4ab06cf5a2572ad4f1e826166efc1e0ec62e17cb::" providerId="AD" clId="Web-{2A3FDEC3-8B66-4DEF-F817-681F3417CDDA}" dt="2022-11-08T11:19:12.257" v="184"/>
        <pc:sldMkLst>
          <pc:docMk/>
          <pc:sldMk cId="3218261015" sldId="261"/>
        </pc:sldMkLst>
      </pc:sldChg>
      <pc:sldChg chg="modSp">
        <pc:chgData name="ゲスト ユーザー" userId="S::urn:spo:anon#9c3d0fe8df86f6b7b77432ff4ab06cf5a2572ad4f1e826166efc1e0ec62e17cb::" providerId="AD" clId="Web-{2A3FDEC3-8B66-4DEF-F817-681F3417CDDA}" dt="2022-11-08T11:20:17.199" v="198"/>
        <pc:sldMkLst>
          <pc:docMk/>
          <pc:sldMk cId="3991855417" sldId="273"/>
        </pc:sldMkLst>
        <pc:graphicFrameChg chg="mod modGraphic">
          <ac:chgData name="ゲスト ユーザー" userId="S::urn:spo:anon#9c3d0fe8df86f6b7b77432ff4ab06cf5a2572ad4f1e826166efc1e0ec62e17cb::" providerId="AD" clId="Web-{2A3FDEC3-8B66-4DEF-F817-681F3417CDDA}" dt="2022-11-08T11:20:17.199" v="198"/>
          <ac:graphicFrameMkLst>
            <pc:docMk/>
            <pc:sldMk cId="3991855417" sldId="273"/>
            <ac:graphicFrameMk id="7" creationId="{858B99D9-A1EC-7A4F-43D2-2329F6C896D1}"/>
          </ac:graphicFrameMkLst>
        </pc:graphicFrameChg>
      </pc:sldChg>
      <pc:sldChg chg="modSp">
        <pc:chgData name="ゲスト ユーザー" userId="S::urn:spo:anon#9c3d0fe8df86f6b7b77432ff4ab06cf5a2572ad4f1e826166efc1e0ec62e17cb::" providerId="AD" clId="Web-{2A3FDEC3-8B66-4DEF-F817-681F3417CDDA}" dt="2022-11-08T10:29:49.413" v="183"/>
        <pc:sldMkLst>
          <pc:docMk/>
          <pc:sldMk cId="3495945170" sldId="274"/>
        </pc:sldMkLst>
        <pc:graphicFrameChg chg="mod modGraphic">
          <ac:chgData name="ゲスト ユーザー" userId="S::urn:spo:anon#9c3d0fe8df86f6b7b77432ff4ab06cf5a2572ad4f1e826166efc1e0ec62e17cb::" providerId="AD" clId="Web-{2A3FDEC3-8B66-4DEF-F817-681F3417CDDA}" dt="2022-11-08T10:29:49.413" v="183"/>
          <ac:graphicFrameMkLst>
            <pc:docMk/>
            <pc:sldMk cId="3495945170" sldId="274"/>
            <ac:graphicFrameMk id="7" creationId="{527EB5F7-5411-E2E8-196B-681AFAA77067}"/>
          </ac:graphicFrameMkLst>
        </pc:graphicFrameChg>
      </pc:sldChg>
    </pc:docChg>
  </pc:docChgLst>
  <pc:docChgLst>
    <pc:chgData name="KuriharaRyo" userId="S::s1280145@o365.u-aizu.ac.jp::9e498a24-8579-400c-b47e-6afdbfa90987" providerId="AD" clId="Web-{EF194A30-E30E-0BB5-EEC4-83484B5EA85E}"/>
    <pc:docChg chg="addSld delSld modSld">
      <pc:chgData name="KuriharaRyo" userId="S::s1280145@o365.u-aizu.ac.jp::9e498a24-8579-400c-b47e-6afdbfa90987" providerId="AD" clId="Web-{EF194A30-E30E-0BB5-EEC4-83484B5EA85E}" dt="2022-11-09T00:31:09.644" v="165"/>
      <pc:docMkLst>
        <pc:docMk/>
      </pc:docMkLst>
      <pc:sldChg chg="del">
        <pc:chgData name="KuriharaRyo" userId="S::s1280145@o365.u-aizu.ac.jp::9e498a24-8579-400c-b47e-6afdbfa90987" providerId="AD" clId="Web-{EF194A30-E30E-0BB5-EEC4-83484B5EA85E}" dt="2022-11-09T00:13:29.074" v="37"/>
        <pc:sldMkLst>
          <pc:docMk/>
          <pc:sldMk cId="3909772676" sldId="267"/>
        </pc:sldMkLst>
      </pc:sldChg>
      <pc:sldChg chg="del">
        <pc:chgData name="KuriharaRyo" userId="S::s1280145@o365.u-aizu.ac.jp::9e498a24-8579-400c-b47e-6afdbfa90987" providerId="AD" clId="Web-{EF194A30-E30E-0BB5-EEC4-83484B5EA85E}" dt="2022-11-09T00:13:25.574" v="36"/>
        <pc:sldMkLst>
          <pc:docMk/>
          <pc:sldMk cId="400438169" sldId="268"/>
        </pc:sldMkLst>
      </pc:sldChg>
      <pc:sldChg chg="modSp del">
        <pc:chgData name="KuriharaRyo" userId="S::s1280145@o365.u-aizu.ac.jp::9e498a24-8579-400c-b47e-6afdbfa90987" providerId="AD" clId="Web-{EF194A30-E30E-0BB5-EEC4-83484B5EA85E}" dt="2022-11-09T00:24:45.118" v="70"/>
        <pc:sldMkLst>
          <pc:docMk/>
          <pc:sldMk cId="2056367573" sldId="269"/>
        </pc:sldMkLst>
        <pc:spChg chg="mod">
          <ac:chgData name="KuriharaRyo" userId="S::s1280145@o365.u-aizu.ac.jp::9e498a24-8579-400c-b47e-6afdbfa90987" providerId="AD" clId="Web-{EF194A30-E30E-0BB5-EEC4-83484B5EA85E}" dt="2022-11-09T00:24:42.899" v="69" actId="20577"/>
          <ac:spMkLst>
            <pc:docMk/>
            <pc:sldMk cId="2056367573" sldId="269"/>
            <ac:spMk id="2" creationId="{54C58EC4-2EB2-47A2-4C9A-9ABE6199FB0A}"/>
          </ac:spMkLst>
        </pc:spChg>
        <pc:spChg chg="mod">
          <ac:chgData name="KuriharaRyo" userId="S::s1280145@o365.u-aizu.ac.jp::9e498a24-8579-400c-b47e-6afdbfa90987" providerId="AD" clId="Web-{EF194A30-E30E-0BB5-EEC4-83484B5EA85E}" dt="2022-11-09T00:23:30.722" v="56" actId="20577"/>
          <ac:spMkLst>
            <pc:docMk/>
            <pc:sldMk cId="2056367573" sldId="269"/>
            <ac:spMk id="3" creationId="{CF2E4883-5150-9859-2A10-736052E77064}"/>
          </ac:spMkLst>
        </pc:spChg>
      </pc:sldChg>
      <pc:sldChg chg="modSp">
        <pc:chgData name="KuriharaRyo" userId="S::s1280145@o365.u-aizu.ac.jp::9e498a24-8579-400c-b47e-6afdbfa90987" providerId="AD" clId="Web-{EF194A30-E30E-0BB5-EEC4-83484B5EA85E}" dt="2022-11-09T00:26:45.485" v="88" actId="20577"/>
        <pc:sldMkLst>
          <pc:docMk/>
          <pc:sldMk cId="1769359852" sldId="270"/>
        </pc:sldMkLst>
        <pc:spChg chg="mod">
          <ac:chgData name="KuriharaRyo" userId="S::s1280145@o365.u-aizu.ac.jp::9e498a24-8579-400c-b47e-6afdbfa90987" providerId="AD" clId="Web-{EF194A30-E30E-0BB5-EEC4-83484B5EA85E}" dt="2022-11-09T00:25:21.355" v="72" actId="20577"/>
          <ac:spMkLst>
            <pc:docMk/>
            <pc:sldMk cId="1769359852" sldId="270"/>
            <ac:spMk id="2" creationId="{1CB26A65-5B20-C251-C1AB-1137F42F837C}"/>
          </ac:spMkLst>
        </pc:spChg>
        <pc:spChg chg="mod">
          <ac:chgData name="KuriharaRyo" userId="S::s1280145@o365.u-aizu.ac.jp::9e498a24-8579-400c-b47e-6afdbfa90987" providerId="AD" clId="Web-{EF194A30-E30E-0BB5-EEC4-83484B5EA85E}" dt="2022-11-09T00:26:45.485" v="88" actId="20577"/>
          <ac:spMkLst>
            <pc:docMk/>
            <pc:sldMk cId="1769359852" sldId="270"/>
            <ac:spMk id="3" creationId="{5BEA777B-8A02-B62C-0CD0-FCAB4BEE589B}"/>
          </ac:spMkLst>
        </pc:spChg>
      </pc:sldChg>
      <pc:sldChg chg="modSp">
        <pc:chgData name="KuriharaRyo" userId="S::s1280145@o365.u-aizu.ac.jp::9e498a24-8579-400c-b47e-6afdbfa90987" providerId="AD" clId="Web-{EF194A30-E30E-0BB5-EEC4-83484B5EA85E}" dt="2022-11-09T00:27:18.409" v="91" actId="20577"/>
        <pc:sldMkLst>
          <pc:docMk/>
          <pc:sldMk cId="611484601" sldId="271"/>
        </pc:sldMkLst>
        <pc:spChg chg="mod">
          <ac:chgData name="KuriharaRyo" userId="S::s1280145@o365.u-aizu.ac.jp::9e498a24-8579-400c-b47e-6afdbfa90987" providerId="AD" clId="Web-{EF194A30-E30E-0BB5-EEC4-83484B5EA85E}" dt="2022-11-09T00:27:03.518" v="90" actId="20577"/>
          <ac:spMkLst>
            <pc:docMk/>
            <pc:sldMk cId="611484601" sldId="271"/>
            <ac:spMk id="2" creationId="{52A26FDB-A5B6-7AD7-7110-CDC4DA847559}"/>
          </ac:spMkLst>
        </pc:spChg>
        <pc:spChg chg="mod">
          <ac:chgData name="KuriharaRyo" userId="S::s1280145@o365.u-aizu.ac.jp::9e498a24-8579-400c-b47e-6afdbfa90987" providerId="AD" clId="Web-{EF194A30-E30E-0BB5-EEC4-83484B5EA85E}" dt="2022-11-09T00:27:18.409" v="91" actId="20577"/>
          <ac:spMkLst>
            <pc:docMk/>
            <pc:sldMk cId="611484601" sldId="271"/>
            <ac:spMk id="3" creationId="{E7F332B6-30DA-E21F-336A-A55977921B77}"/>
          </ac:spMkLst>
        </pc:spChg>
      </pc:sldChg>
      <pc:sldChg chg="modSp">
        <pc:chgData name="KuriharaRyo" userId="S::s1280145@o365.u-aizu.ac.jp::9e498a24-8579-400c-b47e-6afdbfa90987" providerId="AD" clId="Web-{EF194A30-E30E-0BB5-EEC4-83484B5EA85E}" dt="2022-11-09T00:30:38.767" v="143"/>
        <pc:sldMkLst>
          <pc:docMk/>
          <pc:sldMk cId="3991855417" sldId="273"/>
        </pc:sldMkLst>
        <pc:graphicFrameChg chg="mod modGraphic">
          <ac:chgData name="KuriharaRyo" userId="S::s1280145@o365.u-aizu.ac.jp::9e498a24-8579-400c-b47e-6afdbfa90987" providerId="AD" clId="Web-{EF194A30-E30E-0BB5-EEC4-83484B5EA85E}" dt="2022-11-09T00:30:38.767" v="143"/>
          <ac:graphicFrameMkLst>
            <pc:docMk/>
            <pc:sldMk cId="3991855417" sldId="273"/>
            <ac:graphicFrameMk id="7" creationId="{858B99D9-A1EC-7A4F-43D2-2329F6C896D1}"/>
          </ac:graphicFrameMkLst>
        </pc:graphicFrameChg>
      </pc:sldChg>
      <pc:sldChg chg="modSp">
        <pc:chgData name="KuriharaRyo" userId="S::s1280145@o365.u-aizu.ac.jp::9e498a24-8579-400c-b47e-6afdbfa90987" providerId="AD" clId="Web-{EF194A30-E30E-0BB5-EEC4-83484B5EA85E}" dt="2022-11-09T00:31:09.644" v="165"/>
        <pc:sldMkLst>
          <pc:docMk/>
          <pc:sldMk cId="3495945170" sldId="274"/>
        </pc:sldMkLst>
        <pc:graphicFrameChg chg="mod modGraphic">
          <ac:chgData name="KuriharaRyo" userId="S::s1280145@o365.u-aizu.ac.jp::9e498a24-8579-400c-b47e-6afdbfa90987" providerId="AD" clId="Web-{EF194A30-E30E-0BB5-EEC4-83484B5EA85E}" dt="2022-11-09T00:31:09.644" v="165"/>
          <ac:graphicFrameMkLst>
            <pc:docMk/>
            <pc:sldMk cId="3495945170" sldId="274"/>
            <ac:graphicFrameMk id="7" creationId="{527EB5F7-5411-E2E8-196B-681AFAA77067}"/>
          </ac:graphicFrameMkLst>
        </pc:graphicFrameChg>
      </pc:sldChg>
      <pc:sldChg chg="addSp delSp modSp">
        <pc:chgData name="KuriharaRyo" userId="S::s1280145@o365.u-aizu.ac.jp::9e498a24-8579-400c-b47e-6afdbfa90987" providerId="AD" clId="Web-{EF194A30-E30E-0BB5-EEC4-83484B5EA85E}" dt="2022-11-09T00:22:20.108" v="39"/>
        <pc:sldMkLst>
          <pc:docMk/>
          <pc:sldMk cId="3266810016" sldId="275"/>
        </pc:sldMkLst>
        <pc:spChg chg="del">
          <ac:chgData name="KuriharaRyo" userId="S::s1280145@o365.u-aizu.ac.jp::9e498a24-8579-400c-b47e-6afdbfa90987" providerId="AD" clId="Web-{EF194A30-E30E-0BB5-EEC4-83484B5EA85E}" dt="2022-11-09T00:07:56.427" v="6"/>
          <ac:spMkLst>
            <pc:docMk/>
            <pc:sldMk cId="3266810016" sldId="275"/>
            <ac:spMk id="3" creationId="{384A9EF7-7524-7110-F21D-D4FB350602EE}"/>
          </ac:spMkLst>
        </pc:spChg>
        <pc:spChg chg="add del mod">
          <ac:chgData name="KuriharaRyo" userId="S::s1280145@o365.u-aizu.ac.jp::9e498a24-8579-400c-b47e-6afdbfa90987" providerId="AD" clId="Web-{EF194A30-E30E-0BB5-EEC4-83484B5EA85E}" dt="2022-11-09T00:22:20.108" v="39"/>
          <ac:spMkLst>
            <pc:docMk/>
            <pc:sldMk cId="3266810016" sldId="275"/>
            <ac:spMk id="9" creationId="{80517F2C-46D3-A1DA-31D9-CEEBE94B711B}"/>
          </ac:spMkLst>
        </pc:spChg>
        <pc:picChg chg="add del mod ord">
          <ac:chgData name="KuriharaRyo" userId="S::s1280145@o365.u-aizu.ac.jp::9e498a24-8579-400c-b47e-6afdbfa90987" providerId="AD" clId="Web-{EF194A30-E30E-0BB5-EEC4-83484B5EA85E}" dt="2022-11-09T00:22:09.420" v="38"/>
          <ac:picMkLst>
            <pc:docMk/>
            <pc:sldMk cId="3266810016" sldId="275"/>
            <ac:picMk id="4" creationId="{F8DE46DC-A0BE-9F98-B401-D1179E27731B}"/>
          </ac:picMkLst>
        </pc:picChg>
        <pc:picChg chg="add mod ord">
          <ac:chgData name="KuriharaRyo" userId="S::s1280145@o365.u-aizu.ac.jp::9e498a24-8579-400c-b47e-6afdbfa90987" providerId="AD" clId="Web-{EF194A30-E30E-0BB5-EEC4-83484B5EA85E}" dt="2022-11-09T00:22:20.108" v="39"/>
          <ac:picMkLst>
            <pc:docMk/>
            <pc:sldMk cId="3266810016" sldId="275"/>
            <ac:picMk id="10" creationId="{0601BF89-5C36-291A-5B5D-E407FC1AA232}"/>
          </ac:picMkLst>
        </pc:picChg>
      </pc:sldChg>
      <pc:sldChg chg="modSp add replId">
        <pc:chgData name="KuriharaRyo" userId="S::s1280145@o365.u-aizu.ac.jp::9e498a24-8579-400c-b47e-6afdbfa90987" providerId="AD" clId="Web-{EF194A30-E30E-0BB5-EEC4-83484B5EA85E}" dt="2022-11-09T00:12:02.318" v="18" actId="20577"/>
        <pc:sldMkLst>
          <pc:docMk/>
          <pc:sldMk cId="3539749886" sldId="281"/>
        </pc:sldMkLst>
        <pc:spChg chg="mod">
          <ac:chgData name="KuriharaRyo" userId="S::s1280145@o365.u-aizu.ac.jp::9e498a24-8579-400c-b47e-6afdbfa90987" providerId="AD" clId="Web-{EF194A30-E30E-0BB5-EEC4-83484B5EA85E}" dt="2022-11-09T00:10:38.750" v="13" actId="20577"/>
          <ac:spMkLst>
            <pc:docMk/>
            <pc:sldMk cId="3539749886" sldId="281"/>
            <ac:spMk id="2" creationId="{54C58EC4-2EB2-47A2-4C9A-9ABE6199FB0A}"/>
          </ac:spMkLst>
        </pc:spChg>
        <pc:spChg chg="mod">
          <ac:chgData name="KuriharaRyo" userId="S::s1280145@o365.u-aizu.ac.jp::9e498a24-8579-400c-b47e-6afdbfa90987" providerId="AD" clId="Web-{EF194A30-E30E-0BB5-EEC4-83484B5EA85E}" dt="2022-11-09T00:12:02.318" v="18" actId="20577"/>
          <ac:spMkLst>
            <pc:docMk/>
            <pc:sldMk cId="3539749886" sldId="281"/>
            <ac:spMk id="3" creationId="{CF2E4883-5150-9859-2A10-736052E77064}"/>
          </ac:spMkLst>
        </pc:spChg>
      </pc:sldChg>
      <pc:sldChg chg="modSp add replId">
        <pc:chgData name="KuriharaRyo" userId="S::s1280145@o365.u-aizu.ac.jp::9e498a24-8579-400c-b47e-6afdbfa90987" providerId="AD" clId="Web-{EF194A30-E30E-0BB5-EEC4-83484B5EA85E}" dt="2022-11-09T00:13:22.964" v="35" actId="20577"/>
        <pc:sldMkLst>
          <pc:docMk/>
          <pc:sldMk cId="3997015900" sldId="282"/>
        </pc:sldMkLst>
        <pc:spChg chg="mod">
          <ac:chgData name="KuriharaRyo" userId="S::s1280145@o365.u-aizu.ac.jp::9e498a24-8579-400c-b47e-6afdbfa90987" providerId="AD" clId="Web-{EF194A30-E30E-0BB5-EEC4-83484B5EA85E}" dt="2022-11-09T00:12:18.882" v="28" actId="20577"/>
          <ac:spMkLst>
            <pc:docMk/>
            <pc:sldMk cId="3997015900" sldId="282"/>
            <ac:spMk id="2" creationId="{BA2F4E3C-44EC-0FC5-7316-3D1A05E244F9}"/>
          </ac:spMkLst>
        </pc:spChg>
        <pc:spChg chg="mod">
          <ac:chgData name="KuriharaRyo" userId="S::s1280145@o365.u-aizu.ac.jp::9e498a24-8579-400c-b47e-6afdbfa90987" providerId="AD" clId="Web-{EF194A30-E30E-0BB5-EEC4-83484B5EA85E}" dt="2022-11-09T00:13:22.964" v="35" actId="20577"/>
          <ac:spMkLst>
            <pc:docMk/>
            <pc:sldMk cId="3997015900" sldId="282"/>
            <ac:spMk id="3" creationId="{9018DB0B-A6D0-3D19-3EED-875FF339D9A0}"/>
          </ac:spMkLst>
        </pc:spChg>
      </pc:sldChg>
      <pc:sldChg chg="modSp add replId">
        <pc:chgData name="KuriharaRyo" userId="S::s1280145@o365.u-aizu.ac.jp::9e498a24-8579-400c-b47e-6afdbfa90987" providerId="AD" clId="Web-{EF194A30-E30E-0BB5-EEC4-83484B5EA85E}" dt="2022-11-09T00:24:35.070" v="67" actId="20577"/>
        <pc:sldMkLst>
          <pc:docMk/>
          <pc:sldMk cId="1955918469" sldId="283"/>
        </pc:sldMkLst>
        <pc:spChg chg="mod">
          <ac:chgData name="KuriharaRyo" userId="S::s1280145@o365.u-aizu.ac.jp::9e498a24-8579-400c-b47e-6afdbfa90987" providerId="AD" clId="Web-{EF194A30-E30E-0BB5-EEC4-83484B5EA85E}" dt="2022-11-09T00:24:05.506" v="65" actId="20577"/>
          <ac:spMkLst>
            <pc:docMk/>
            <pc:sldMk cId="1955918469" sldId="283"/>
            <ac:spMk id="2" creationId="{54C58EC4-2EB2-47A2-4C9A-9ABE6199FB0A}"/>
          </ac:spMkLst>
        </pc:spChg>
        <pc:spChg chg="mod">
          <ac:chgData name="KuriharaRyo" userId="S::s1280145@o365.u-aizu.ac.jp::9e498a24-8579-400c-b47e-6afdbfa90987" providerId="AD" clId="Web-{EF194A30-E30E-0BB5-EEC4-83484B5EA85E}" dt="2022-11-09T00:24:35.070" v="67" actId="20577"/>
          <ac:spMkLst>
            <pc:docMk/>
            <pc:sldMk cId="1955918469" sldId="283"/>
            <ac:spMk id="3" creationId="{CF2E4883-5150-9859-2A10-736052E7706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B6393-BD22-4E38-BC1C-4CBEE2D30C4B}" type="datetimeFigureOut">
              <a:rPr kumimoji="1" lang="ja-JP" altLang="en-US" smtClean="0"/>
              <a:t>2022/11/8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08E2E8-D76A-4AC1-8789-123D877524FB}" type="slidenum">
              <a:rPr kumimoji="1" lang="ja-JP" altLang="en-US" smtClean="0"/>
              <a:t>‹#›</a:t>
            </a:fld>
            <a:endParaRPr kumimoji="1" lang="ja-JP" altLang="en-US"/>
          </a:p>
        </p:txBody>
      </p:sp>
    </p:spTree>
    <p:extLst>
      <p:ext uri="{BB962C8B-B14F-4D97-AF65-F5344CB8AC3E}">
        <p14:creationId xmlns:p14="http://schemas.microsoft.com/office/powerpoint/2010/main" val="29323230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ea typeface="游ゴシック"/>
              </a:rPr>
              <a:t>確認事項））</a:t>
            </a:r>
            <a:endParaRPr lang="en-US" altLang="ja-JP">
              <a:ea typeface="游ゴシック"/>
            </a:endParaRPr>
          </a:p>
          <a:p>
            <a:r>
              <a:rPr lang="ja-JP" altLang="en-US">
                <a:ea typeface="游ゴシック"/>
              </a:rPr>
              <a:t>◯学生から学生課へレポートを提出するときの方法（本当に手渡しで合ってるか再確認、多分合ってるけど）</a:t>
            </a:r>
            <a:endParaRPr lang="en-US" altLang="ja-JP">
              <a:ea typeface="游ゴシック"/>
            </a:endParaRPr>
          </a:p>
          <a:p>
            <a:r>
              <a:rPr lang="ja-JP" altLang="en-US">
                <a:ea typeface="游ゴシック"/>
              </a:rPr>
              <a:t>◯『内容に問題がなければ</a:t>
            </a:r>
            <a:r>
              <a:rPr lang="en-US"/>
              <a:t>』</a:t>
            </a:r>
            <a:r>
              <a:rPr lang="ja-JP" altLang="en-US">
                <a:ea typeface="游ゴシック"/>
              </a:rPr>
              <a:t>のところ、問題ある場合があるか、もしあった時どういった問題が起きるか（バリデーションでうまくいかないと印刷できないようになってるから報告書の内容に問題はないはず）</a:t>
            </a:r>
            <a:endParaRPr lang="en-US" altLang="ja-JP">
              <a:ea typeface="游ゴシック"/>
            </a:endParaRPr>
          </a:p>
          <a:p>
            <a:r>
              <a:rPr lang="ja-JP" altLang="en-US">
                <a:ea typeface="游ゴシック"/>
              </a:rPr>
              <a:t>◯スタッフ（学生課職員）がログインするときの</a:t>
            </a:r>
            <a:r>
              <a:rPr lang="en-US"/>
              <a:t>user name</a:t>
            </a:r>
            <a:r>
              <a:rPr lang="ja-JP" altLang="en-US">
                <a:ea typeface="游ゴシック"/>
              </a:rPr>
              <a:t>は結局何か</a:t>
            </a:r>
            <a:endParaRPr lang="en-US">
              <a:ea typeface="游ゴシック"/>
            </a:endParaRPr>
          </a:p>
          <a:p>
            <a:endParaRPr lang="en-US">
              <a:latin typeface="Calibri"/>
              <a:cs typeface="Calibri"/>
            </a:endParaRPr>
          </a:p>
        </p:txBody>
      </p:sp>
      <p:sp>
        <p:nvSpPr>
          <p:cNvPr id="4" name="Slide Number Placeholder 3"/>
          <p:cNvSpPr>
            <a:spLocks noGrp="1"/>
          </p:cNvSpPr>
          <p:nvPr>
            <p:ph type="sldNum" sz="quarter" idx="5"/>
          </p:nvPr>
        </p:nvSpPr>
        <p:spPr/>
        <p:txBody>
          <a:bodyPr/>
          <a:lstStyle/>
          <a:p>
            <a:fld id="{E108E2E8-D76A-4AC1-8789-123D877524FB}" type="slidenum">
              <a:rPr kumimoji="1" lang="ja-JP" altLang="en-US" smtClean="0"/>
              <a:t>11</a:t>
            </a:fld>
            <a:endParaRPr kumimoji="1" lang="ja-JP" altLang="en-US"/>
          </a:p>
        </p:txBody>
      </p:sp>
    </p:spTree>
    <p:extLst>
      <p:ext uri="{BB962C8B-B14F-4D97-AF65-F5344CB8AC3E}">
        <p14:creationId xmlns:p14="http://schemas.microsoft.com/office/powerpoint/2010/main" val="2639083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ea typeface="游ゴシック"/>
              </a:rPr>
              <a:t>確認事項））</a:t>
            </a:r>
            <a:endParaRPr lang="en-US" altLang="ja-JP">
              <a:ea typeface="游ゴシック"/>
            </a:endParaRPr>
          </a:p>
          <a:p>
            <a:r>
              <a:rPr lang="ja-JP" altLang="en-US">
                <a:ea typeface="游ゴシック"/>
              </a:rPr>
              <a:t>◯スタッフ（学生課職員）が経理課にわたす報告書は、</a:t>
            </a:r>
            <a:endParaRPr lang="en-US" altLang="ja-JP">
              <a:ea typeface="游ゴシック"/>
            </a:endParaRPr>
          </a:p>
          <a:p>
            <a:r>
              <a:rPr lang="ja-JP" altLang="en-US">
                <a:ea typeface="游ゴシック"/>
              </a:rPr>
              <a:t>１）</a:t>
            </a:r>
            <a:r>
              <a:rPr lang="ja-JP" altLang="en-US" u="sng">
                <a:ea typeface="游ゴシック"/>
              </a:rPr>
              <a:t>エクセル形式にエクスポートしたもの</a:t>
            </a:r>
            <a:r>
              <a:rPr lang="ja-JP" altLang="en-US">
                <a:ea typeface="游ゴシック"/>
              </a:rPr>
              <a:t> o</a:t>
            </a:r>
            <a:r>
              <a:rPr lang="en-US"/>
              <a:t>r</a:t>
            </a:r>
            <a:r>
              <a:rPr lang="en-US" altLang="ja-JP">
                <a:ea typeface="游ゴシック"/>
              </a:rPr>
              <a:t> </a:t>
            </a:r>
            <a:r>
              <a:rPr lang="ja-JP" altLang="en-US">
                <a:ea typeface="游ゴシック"/>
              </a:rPr>
              <a:t>２）</a:t>
            </a:r>
            <a:r>
              <a:rPr lang="ja-JP" altLang="en-US" u="sng">
                <a:ea typeface="游ゴシック"/>
              </a:rPr>
              <a:t>印刷できる形式</a:t>
            </a:r>
            <a:r>
              <a:rPr lang="en-US" u="sng"/>
              <a:t>（pdf</a:t>
            </a:r>
            <a:r>
              <a:rPr lang="ja-JP" altLang="en-US" u="sng">
                <a:ea typeface="游ゴシック"/>
              </a:rPr>
              <a:t>など）に書き出したもの</a:t>
            </a:r>
            <a:r>
              <a:rPr lang="ja-JP" altLang="en-US">
                <a:ea typeface="游ゴシック"/>
              </a:rPr>
              <a:t>か確認</a:t>
            </a:r>
            <a:endParaRPr lang="en-US">
              <a:ea typeface="游ゴシック"/>
            </a:endParaRPr>
          </a:p>
          <a:p>
            <a:endParaRPr lang="en-US">
              <a:latin typeface="Calibri"/>
              <a:cs typeface="Calibri"/>
            </a:endParaRPr>
          </a:p>
        </p:txBody>
      </p:sp>
      <p:sp>
        <p:nvSpPr>
          <p:cNvPr id="4" name="Slide Number Placeholder 3"/>
          <p:cNvSpPr>
            <a:spLocks noGrp="1"/>
          </p:cNvSpPr>
          <p:nvPr>
            <p:ph type="sldNum" sz="quarter" idx="5"/>
          </p:nvPr>
        </p:nvSpPr>
        <p:spPr/>
        <p:txBody>
          <a:bodyPr/>
          <a:lstStyle/>
          <a:p>
            <a:fld id="{E108E2E8-D76A-4AC1-8789-123D877524FB}" type="slidenum">
              <a:rPr kumimoji="1" lang="ja-JP" altLang="en-US" smtClean="0"/>
              <a:t>11</a:t>
            </a:fld>
            <a:endParaRPr kumimoji="1" lang="ja-JP" altLang="en-US"/>
          </a:p>
        </p:txBody>
      </p:sp>
    </p:spTree>
    <p:extLst>
      <p:ext uri="{BB962C8B-B14F-4D97-AF65-F5344CB8AC3E}">
        <p14:creationId xmlns:p14="http://schemas.microsoft.com/office/powerpoint/2010/main" val="3105351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08EF71-C51B-4ED6-9324-FA191A6884A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5D505E89-99D2-4C16-8326-69F3E8BF8C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7EAC265-D8C1-4624-ACCB-0A392AED9D34}"/>
              </a:ext>
            </a:extLst>
          </p:cNvPr>
          <p:cNvSpPr>
            <a:spLocks noGrp="1"/>
          </p:cNvSpPr>
          <p:nvPr>
            <p:ph type="dt" sz="half" idx="10"/>
          </p:nvPr>
        </p:nvSpPr>
        <p:spPr/>
        <p:txBody>
          <a:bodyPr/>
          <a:lstStyle/>
          <a:p>
            <a:r>
              <a:rPr kumimoji="1" lang="en-US" altLang="ja-JP"/>
              <a:t>2022/11/09</a:t>
            </a:r>
            <a:endParaRPr kumimoji="1" lang="ja-JP" altLang="en-US"/>
          </a:p>
        </p:txBody>
      </p:sp>
      <p:sp>
        <p:nvSpPr>
          <p:cNvPr id="5" name="フッター プレースホルダー 4">
            <a:extLst>
              <a:ext uri="{FF2B5EF4-FFF2-40B4-BE49-F238E27FC236}">
                <a16:creationId xmlns:a16="http://schemas.microsoft.com/office/drawing/2014/main" id="{DB349DCF-4929-44F4-BDDF-3961C023EB89}"/>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8E7839FD-3609-4F01-913D-EB80E10AF942}"/>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2401111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67FE6C-1879-4D3D-BFBE-4D43BD0CD18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EEBE687-8B9E-4741-9A10-CB250ACB41A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A44580-F975-432A-BCF5-F0049B70B3D1}"/>
              </a:ext>
            </a:extLst>
          </p:cNvPr>
          <p:cNvSpPr>
            <a:spLocks noGrp="1"/>
          </p:cNvSpPr>
          <p:nvPr>
            <p:ph type="dt" sz="half" idx="10"/>
          </p:nvPr>
        </p:nvSpPr>
        <p:spPr/>
        <p:txBody>
          <a:bodyPr/>
          <a:lstStyle/>
          <a:p>
            <a:r>
              <a:rPr kumimoji="1" lang="en-US" altLang="ja-JP"/>
              <a:t>2022/11/09</a:t>
            </a:r>
            <a:endParaRPr kumimoji="1" lang="ja-JP" altLang="en-US"/>
          </a:p>
        </p:txBody>
      </p:sp>
      <p:sp>
        <p:nvSpPr>
          <p:cNvPr id="5" name="フッター プレースホルダー 4">
            <a:extLst>
              <a:ext uri="{FF2B5EF4-FFF2-40B4-BE49-F238E27FC236}">
                <a16:creationId xmlns:a16="http://schemas.microsoft.com/office/drawing/2014/main" id="{916DFBB3-2701-4BD1-BF51-6ECD33238B96}"/>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953BBB52-E143-4934-BA0F-55761379CCA2}"/>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3899580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832A960-55A7-4F67-BC7D-C290588EF91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FA2F5D-43B7-4861-A97C-FA5D18CF18C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72CFF8-CE4B-49C8-A5A8-9B7EFA30E820}"/>
              </a:ext>
            </a:extLst>
          </p:cNvPr>
          <p:cNvSpPr>
            <a:spLocks noGrp="1"/>
          </p:cNvSpPr>
          <p:nvPr>
            <p:ph type="dt" sz="half" idx="10"/>
          </p:nvPr>
        </p:nvSpPr>
        <p:spPr/>
        <p:txBody>
          <a:bodyPr/>
          <a:lstStyle/>
          <a:p>
            <a:r>
              <a:rPr kumimoji="1" lang="en-US" altLang="ja-JP"/>
              <a:t>2022/11/09</a:t>
            </a:r>
            <a:endParaRPr kumimoji="1" lang="ja-JP" altLang="en-US"/>
          </a:p>
        </p:txBody>
      </p:sp>
      <p:sp>
        <p:nvSpPr>
          <p:cNvPr id="5" name="フッター プレースホルダー 4">
            <a:extLst>
              <a:ext uri="{FF2B5EF4-FFF2-40B4-BE49-F238E27FC236}">
                <a16:creationId xmlns:a16="http://schemas.microsoft.com/office/drawing/2014/main" id="{EF45F802-86EC-4964-BF97-F64ABD6895E5}"/>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7A75889B-5D66-40E0-87F0-3CA68E473879}"/>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101008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8B4EA-9AE0-4B8C-84AF-45476F179EF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2ACD90-F1FD-4F6A-9A88-5A72C8EE435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C2A845-AD1B-4933-847B-ADC54C54984B}"/>
              </a:ext>
            </a:extLst>
          </p:cNvPr>
          <p:cNvSpPr>
            <a:spLocks noGrp="1"/>
          </p:cNvSpPr>
          <p:nvPr>
            <p:ph type="dt" sz="half" idx="10"/>
          </p:nvPr>
        </p:nvSpPr>
        <p:spPr/>
        <p:txBody>
          <a:bodyPr/>
          <a:lstStyle/>
          <a:p>
            <a:r>
              <a:rPr kumimoji="1" lang="en-US" altLang="ja-JP"/>
              <a:t>2022/11/09</a:t>
            </a:r>
            <a:endParaRPr kumimoji="1" lang="ja-JP" altLang="en-US"/>
          </a:p>
        </p:txBody>
      </p:sp>
      <p:sp>
        <p:nvSpPr>
          <p:cNvPr id="5" name="フッター プレースホルダー 4">
            <a:extLst>
              <a:ext uri="{FF2B5EF4-FFF2-40B4-BE49-F238E27FC236}">
                <a16:creationId xmlns:a16="http://schemas.microsoft.com/office/drawing/2014/main" id="{E23C465D-4840-4FEF-8268-082A1680DDB2}"/>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D8C5BD4F-55C7-45EE-A0CC-F085FC3257A4}"/>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3878030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10D590-7E22-4132-96AE-19AD6FEED90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00B206E-A043-4BD3-86BD-18C8A42588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F2C0E62-6E6F-4AA6-B597-B49E18BEDB7E}"/>
              </a:ext>
            </a:extLst>
          </p:cNvPr>
          <p:cNvSpPr>
            <a:spLocks noGrp="1"/>
          </p:cNvSpPr>
          <p:nvPr>
            <p:ph type="dt" sz="half" idx="10"/>
          </p:nvPr>
        </p:nvSpPr>
        <p:spPr/>
        <p:txBody>
          <a:bodyPr/>
          <a:lstStyle/>
          <a:p>
            <a:r>
              <a:rPr kumimoji="1" lang="en-US" altLang="ja-JP"/>
              <a:t>2022/11/09</a:t>
            </a:r>
            <a:endParaRPr kumimoji="1" lang="ja-JP" altLang="en-US"/>
          </a:p>
        </p:txBody>
      </p:sp>
      <p:sp>
        <p:nvSpPr>
          <p:cNvPr id="5" name="フッター プレースホルダー 4">
            <a:extLst>
              <a:ext uri="{FF2B5EF4-FFF2-40B4-BE49-F238E27FC236}">
                <a16:creationId xmlns:a16="http://schemas.microsoft.com/office/drawing/2014/main" id="{955F30AE-21F4-4D39-AF8C-9C13AFE180E5}"/>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BF5CB57E-9DF2-420A-8FAD-AE9382B0978E}"/>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318383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76DCE9-D553-4510-A702-0142CA56906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9B1D76-DE5F-4514-B5AA-E8B772F696B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B53A79C-CE69-4B7F-A36D-B1A97D4D66B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92F645A-D0CC-440E-BA8A-5CA6EFDA7009}"/>
              </a:ext>
            </a:extLst>
          </p:cNvPr>
          <p:cNvSpPr>
            <a:spLocks noGrp="1"/>
          </p:cNvSpPr>
          <p:nvPr>
            <p:ph type="dt" sz="half" idx="10"/>
          </p:nvPr>
        </p:nvSpPr>
        <p:spPr/>
        <p:txBody>
          <a:bodyPr/>
          <a:lstStyle/>
          <a:p>
            <a:r>
              <a:rPr kumimoji="1" lang="en-US" altLang="ja-JP"/>
              <a:t>2022/11/09</a:t>
            </a:r>
            <a:endParaRPr kumimoji="1" lang="ja-JP" altLang="en-US"/>
          </a:p>
        </p:txBody>
      </p:sp>
      <p:sp>
        <p:nvSpPr>
          <p:cNvPr id="6" name="フッター プレースホルダー 5">
            <a:extLst>
              <a:ext uri="{FF2B5EF4-FFF2-40B4-BE49-F238E27FC236}">
                <a16:creationId xmlns:a16="http://schemas.microsoft.com/office/drawing/2014/main" id="{BF614F2B-46D7-443A-9A9B-5EA85FE209C0}"/>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7" name="スライド番号プレースホルダー 6">
            <a:extLst>
              <a:ext uri="{FF2B5EF4-FFF2-40B4-BE49-F238E27FC236}">
                <a16:creationId xmlns:a16="http://schemas.microsoft.com/office/drawing/2014/main" id="{646423DD-52AD-43EF-BC5C-DA43F27369FC}"/>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19570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CFFB83-F290-4FFD-9047-E110A279593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D8579D7-2203-4E0D-B2AB-2C501CEF2A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5729B47-C647-4EFF-8E86-E3F310944AF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FC83F0E-2E5B-4C6E-B063-14765043AE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AC07323-22E9-48C8-89FA-B0220F8A7F9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23F1844-7E61-42F3-A30B-E014246FBB98}"/>
              </a:ext>
            </a:extLst>
          </p:cNvPr>
          <p:cNvSpPr>
            <a:spLocks noGrp="1"/>
          </p:cNvSpPr>
          <p:nvPr>
            <p:ph type="dt" sz="half" idx="10"/>
          </p:nvPr>
        </p:nvSpPr>
        <p:spPr/>
        <p:txBody>
          <a:bodyPr/>
          <a:lstStyle/>
          <a:p>
            <a:r>
              <a:rPr kumimoji="1" lang="en-US" altLang="ja-JP"/>
              <a:t>2022/11/09</a:t>
            </a:r>
            <a:endParaRPr kumimoji="1" lang="ja-JP" altLang="en-US"/>
          </a:p>
        </p:txBody>
      </p:sp>
      <p:sp>
        <p:nvSpPr>
          <p:cNvPr id="8" name="フッター プレースホルダー 7">
            <a:extLst>
              <a:ext uri="{FF2B5EF4-FFF2-40B4-BE49-F238E27FC236}">
                <a16:creationId xmlns:a16="http://schemas.microsoft.com/office/drawing/2014/main" id="{DDF0B302-94D0-47E6-B668-0DD11F347AD5}"/>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9" name="スライド番号プレースホルダー 8">
            <a:extLst>
              <a:ext uri="{FF2B5EF4-FFF2-40B4-BE49-F238E27FC236}">
                <a16:creationId xmlns:a16="http://schemas.microsoft.com/office/drawing/2014/main" id="{87236209-1BFB-49F6-9320-F772F61D6B4A}"/>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3381270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C160C-239D-41CB-9E79-D3F54F73E34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0CD872D-B79D-4021-A4BD-1A181E84CDC4}"/>
              </a:ext>
            </a:extLst>
          </p:cNvPr>
          <p:cNvSpPr>
            <a:spLocks noGrp="1"/>
          </p:cNvSpPr>
          <p:nvPr>
            <p:ph type="dt" sz="half" idx="10"/>
          </p:nvPr>
        </p:nvSpPr>
        <p:spPr/>
        <p:txBody>
          <a:bodyPr/>
          <a:lstStyle/>
          <a:p>
            <a:r>
              <a:rPr kumimoji="1" lang="en-US" altLang="ja-JP"/>
              <a:t>2022/11/09</a:t>
            </a:r>
            <a:endParaRPr kumimoji="1" lang="ja-JP" altLang="en-US"/>
          </a:p>
        </p:txBody>
      </p:sp>
      <p:sp>
        <p:nvSpPr>
          <p:cNvPr id="4" name="フッター プレースホルダー 3">
            <a:extLst>
              <a:ext uri="{FF2B5EF4-FFF2-40B4-BE49-F238E27FC236}">
                <a16:creationId xmlns:a16="http://schemas.microsoft.com/office/drawing/2014/main" id="{0F7DBF41-432E-440D-A959-C241C23C67FF}"/>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5" name="スライド番号プレースホルダー 4">
            <a:extLst>
              <a:ext uri="{FF2B5EF4-FFF2-40B4-BE49-F238E27FC236}">
                <a16:creationId xmlns:a16="http://schemas.microsoft.com/office/drawing/2014/main" id="{EE6D379A-2010-433A-B29E-B9F0075F1ADE}"/>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1653430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5AB0C4C-99A8-4BC3-8684-D0E22F790900}"/>
              </a:ext>
            </a:extLst>
          </p:cNvPr>
          <p:cNvSpPr>
            <a:spLocks noGrp="1"/>
          </p:cNvSpPr>
          <p:nvPr>
            <p:ph type="dt" sz="half" idx="10"/>
          </p:nvPr>
        </p:nvSpPr>
        <p:spPr/>
        <p:txBody>
          <a:bodyPr/>
          <a:lstStyle/>
          <a:p>
            <a:r>
              <a:rPr kumimoji="1" lang="en-US" altLang="ja-JP"/>
              <a:t>2022/11/09</a:t>
            </a:r>
            <a:endParaRPr kumimoji="1" lang="ja-JP" altLang="en-US"/>
          </a:p>
        </p:txBody>
      </p:sp>
      <p:sp>
        <p:nvSpPr>
          <p:cNvPr id="3" name="フッター プレースホルダー 2">
            <a:extLst>
              <a:ext uri="{FF2B5EF4-FFF2-40B4-BE49-F238E27FC236}">
                <a16:creationId xmlns:a16="http://schemas.microsoft.com/office/drawing/2014/main" id="{826E4F29-884D-4DB4-AA58-519752A0A88F}"/>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4" name="スライド番号プレースホルダー 3">
            <a:extLst>
              <a:ext uri="{FF2B5EF4-FFF2-40B4-BE49-F238E27FC236}">
                <a16:creationId xmlns:a16="http://schemas.microsoft.com/office/drawing/2014/main" id="{9A746657-0D28-4987-8D68-D4D0BE1FD337}"/>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274403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C06365-A09E-403D-B0C4-91379E5A62A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5056B62-D489-4A37-A5E2-D37EB072E9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AB1A9F8-D88D-45ED-BA07-A9949DFEF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7EF9B7D-053C-460F-B047-348F949692B9}"/>
              </a:ext>
            </a:extLst>
          </p:cNvPr>
          <p:cNvSpPr>
            <a:spLocks noGrp="1"/>
          </p:cNvSpPr>
          <p:nvPr>
            <p:ph type="dt" sz="half" idx="10"/>
          </p:nvPr>
        </p:nvSpPr>
        <p:spPr/>
        <p:txBody>
          <a:bodyPr/>
          <a:lstStyle/>
          <a:p>
            <a:r>
              <a:rPr kumimoji="1" lang="en-US" altLang="ja-JP"/>
              <a:t>2022/11/09</a:t>
            </a:r>
            <a:endParaRPr kumimoji="1" lang="ja-JP" altLang="en-US"/>
          </a:p>
        </p:txBody>
      </p:sp>
      <p:sp>
        <p:nvSpPr>
          <p:cNvPr id="6" name="フッター プレースホルダー 5">
            <a:extLst>
              <a:ext uri="{FF2B5EF4-FFF2-40B4-BE49-F238E27FC236}">
                <a16:creationId xmlns:a16="http://schemas.microsoft.com/office/drawing/2014/main" id="{1D71A857-17D4-40AB-B56F-7EFB6B499700}"/>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7" name="スライド番号プレースホルダー 6">
            <a:extLst>
              <a:ext uri="{FF2B5EF4-FFF2-40B4-BE49-F238E27FC236}">
                <a16:creationId xmlns:a16="http://schemas.microsoft.com/office/drawing/2014/main" id="{67AAF149-F01B-45BE-B184-41B2320CAC6C}"/>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3898164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5B3E44-A7E2-4EDF-A726-64527DAD3D4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6F50778-5D98-41E7-AE8F-43A6C0F8AA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A310E59-B72D-49D4-9BCB-D5F7382E1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B23A5A-3588-4563-8A00-4DFB262F9482}"/>
              </a:ext>
            </a:extLst>
          </p:cNvPr>
          <p:cNvSpPr>
            <a:spLocks noGrp="1"/>
          </p:cNvSpPr>
          <p:nvPr>
            <p:ph type="dt" sz="half" idx="10"/>
          </p:nvPr>
        </p:nvSpPr>
        <p:spPr/>
        <p:txBody>
          <a:bodyPr/>
          <a:lstStyle/>
          <a:p>
            <a:r>
              <a:rPr kumimoji="1" lang="en-US" altLang="ja-JP"/>
              <a:t>2022/11/09</a:t>
            </a:r>
            <a:endParaRPr kumimoji="1" lang="ja-JP" altLang="en-US"/>
          </a:p>
        </p:txBody>
      </p:sp>
      <p:sp>
        <p:nvSpPr>
          <p:cNvPr id="6" name="フッター プレースホルダー 5">
            <a:extLst>
              <a:ext uri="{FF2B5EF4-FFF2-40B4-BE49-F238E27FC236}">
                <a16:creationId xmlns:a16="http://schemas.microsoft.com/office/drawing/2014/main" id="{2AD26605-AC41-4007-A565-DA343D354A36}"/>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7" name="スライド番号プレースホルダー 6">
            <a:extLst>
              <a:ext uri="{FF2B5EF4-FFF2-40B4-BE49-F238E27FC236}">
                <a16:creationId xmlns:a16="http://schemas.microsoft.com/office/drawing/2014/main" id="{3A5F4B54-B642-4B68-9E1D-FD8F1884E0F0}"/>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288833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E391902-6559-4CAD-8F98-1DAC7B632B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7AE2A4-7730-462E-A19E-F585E82E07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5A4233-1492-423C-B75B-1B3C847B33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2022/11/09</a:t>
            </a:r>
            <a:endParaRPr kumimoji="1" lang="ja-JP" altLang="en-US"/>
          </a:p>
        </p:txBody>
      </p:sp>
      <p:sp>
        <p:nvSpPr>
          <p:cNvPr id="5" name="フッター プレースホルダー 4">
            <a:extLst>
              <a:ext uri="{FF2B5EF4-FFF2-40B4-BE49-F238E27FC236}">
                <a16:creationId xmlns:a16="http://schemas.microsoft.com/office/drawing/2014/main" id="{F1BA17FF-0EE7-4433-BF6D-A718416386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244F8D05-E2B9-422E-BE1F-8C702C4D7B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3661375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EF2D35-77A5-482C-BCEE-C0EDA3BF1531}"/>
              </a:ext>
            </a:extLst>
          </p:cNvPr>
          <p:cNvSpPr>
            <a:spLocks noGrp="1"/>
          </p:cNvSpPr>
          <p:nvPr>
            <p:ph type="ctrTitle"/>
          </p:nvPr>
        </p:nvSpPr>
        <p:spPr/>
        <p:txBody>
          <a:bodyPr/>
          <a:lstStyle/>
          <a:p>
            <a:r>
              <a:rPr lang="en-US" altLang="ja-JP">
                <a:ea typeface="游ゴシック Light"/>
              </a:rPr>
              <a:t>TA report system</a:t>
            </a:r>
          </a:p>
        </p:txBody>
      </p:sp>
      <p:sp>
        <p:nvSpPr>
          <p:cNvPr id="3" name="サブタイトル 2">
            <a:extLst>
              <a:ext uri="{FF2B5EF4-FFF2-40B4-BE49-F238E27FC236}">
                <a16:creationId xmlns:a16="http://schemas.microsoft.com/office/drawing/2014/main" id="{C7764216-B757-4220-AC80-83F83FD59FE5}"/>
              </a:ext>
            </a:extLst>
          </p:cNvPr>
          <p:cNvSpPr>
            <a:spLocks noGrp="1"/>
          </p:cNvSpPr>
          <p:nvPr>
            <p:ph type="subTitle" idx="1"/>
          </p:nvPr>
        </p:nvSpPr>
        <p:spPr>
          <a:xfrm>
            <a:off x="1524000" y="3602038"/>
            <a:ext cx="9144000" cy="2456136"/>
          </a:xfrm>
        </p:spPr>
        <p:txBody>
          <a:bodyPr vert="horz" lIns="91440" tIns="45720" rIns="91440" bIns="45720" rtlCol="0" anchor="t">
            <a:normAutofit fontScale="85000" lnSpcReduction="20000"/>
          </a:bodyPr>
          <a:lstStyle/>
          <a:p>
            <a:r>
              <a:rPr lang="ja-JP" altLang="en-US">
                <a:ea typeface="游ゴシック"/>
              </a:rPr>
              <a:t> </a:t>
            </a:r>
            <a:r>
              <a:rPr lang="en-US" altLang="ja-JP">
                <a:ea typeface="游ゴシック"/>
              </a:rPr>
              <a:t>Integrated Exercise for Software II</a:t>
            </a:r>
            <a:endParaRPr kumimoji="1" lang="en-US" altLang="ja-JP">
              <a:ea typeface="游ゴシック"/>
            </a:endParaRPr>
          </a:p>
          <a:p>
            <a:r>
              <a:rPr lang="en-US" altLang="ja-JP">
                <a:ea typeface="游ゴシック"/>
              </a:rPr>
              <a:t>Team </a:t>
            </a:r>
            <a:r>
              <a:rPr lang="en-US" altLang="ja-JP" err="1">
                <a:ea typeface="游ゴシック"/>
              </a:rPr>
              <a:t>kitakata</a:t>
            </a:r>
            <a:r>
              <a:rPr lang="en-US" altLang="ja-JP">
                <a:ea typeface="游ゴシック"/>
              </a:rPr>
              <a:t>-ramen</a:t>
            </a:r>
            <a:endParaRPr lang="en-US" altLang="ja-JP"/>
          </a:p>
          <a:p>
            <a:r>
              <a:rPr kumimoji="1" lang="en-US" altLang="ja-JP">
                <a:ea typeface="游ゴシック"/>
              </a:rPr>
              <a:t>member1 </a:t>
            </a:r>
            <a:r>
              <a:rPr lang="en-US" altLang="ja-JP">
                <a:ea typeface="游ゴシック"/>
              </a:rPr>
              <a:t>s1280014</a:t>
            </a:r>
            <a:r>
              <a:rPr kumimoji="1" lang="en-US" altLang="ja-JP">
                <a:ea typeface="游ゴシック"/>
              </a:rPr>
              <a:t>, </a:t>
            </a:r>
            <a:r>
              <a:rPr lang="en-US" altLang="ja-JP">
                <a:ea typeface="游ゴシック"/>
              </a:rPr>
              <a:t>Kazuma Tamura</a:t>
            </a:r>
          </a:p>
          <a:p>
            <a:r>
              <a:rPr lang="en-US" altLang="ja-JP">
                <a:ea typeface="游ゴシック"/>
              </a:rPr>
              <a:t> member2 s1280145, Ryo Kurihara</a:t>
            </a:r>
          </a:p>
          <a:p>
            <a:r>
              <a:rPr kumimoji="1" lang="en-US" altLang="ja-JP">
                <a:ea typeface="游ゴシック"/>
              </a:rPr>
              <a:t>member3</a:t>
            </a:r>
            <a:r>
              <a:rPr lang="en-US" altLang="ja-JP">
                <a:ea typeface="游ゴシック"/>
              </a:rPr>
              <a:t> s1280195, Kana Yuda</a:t>
            </a:r>
          </a:p>
          <a:p>
            <a:r>
              <a:rPr lang="en-US" altLang="ja-JP">
                <a:ea typeface="游ゴシック"/>
              </a:rPr>
              <a:t>member4 s1282013, </a:t>
            </a:r>
            <a:r>
              <a:rPr lang="en-US">
                <a:ea typeface="+mn-lt"/>
                <a:cs typeface="+mn-lt"/>
              </a:rPr>
              <a:t>Luu Trong Nhan</a:t>
            </a:r>
          </a:p>
          <a:p>
            <a:r>
              <a:rPr lang="en-US">
                <a:ea typeface="游ゴシック"/>
              </a:rPr>
              <a:t>member  s1270248, Yoshiaki Hoshi</a:t>
            </a:r>
          </a:p>
        </p:txBody>
      </p:sp>
      <p:sp>
        <p:nvSpPr>
          <p:cNvPr id="4" name="日付プレースホルダー 3">
            <a:extLst>
              <a:ext uri="{FF2B5EF4-FFF2-40B4-BE49-F238E27FC236}">
                <a16:creationId xmlns:a16="http://schemas.microsoft.com/office/drawing/2014/main" id="{56CF6E55-6C3B-4496-A747-D99E79908938}"/>
              </a:ext>
            </a:extLst>
          </p:cNvPr>
          <p:cNvSpPr>
            <a:spLocks noGrp="1"/>
          </p:cNvSpPr>
          <p:nvPr>
            <p:ph type="dt" sz="half" idx="10"/>
          </p:nvPr>
        </p:nvSpPr>
        <p:spPr/>
        <p:txBody>
          <a:bodyPr/>
          <a:lstStyle/>
          <a:p>
            <a:r>
              <a:rPr kumimoji="1" lang="en-US" altLang="ja-JP"/>
              <a:t>2022/11/09</a:t>
            </a:r>
            <a:endParaRPr kumimoji="1" lang="ja-JP" altLang="en-US"/>
          </a:p>
        </p:txBody>
      </p:sp>
      <p:sp>
        <p:nvSpPr>
          <p:cNvPr id="5" name="フッター プレースホルダー 4">
            <a:extLst>
              <a:ext uri="{FF2B5EF4-FFF2-40B4-BE49-F238E27FC236}">
                <a16:creationId xmlns:a16="http://schemas.microsoft.com/office/drawing/2014/main" id="{C7F6964E-9CA4-42EA-BD02-842EB1D65157}"/>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9" name="Slide Number Placeholder 8">
            <a:extLst>
              <a:ext uri="{FF2B5EF4-FFF2-40B4-BE49-F238E27FC236}">
                <a16:creationId xmlns:a16="http://schemas.microsoft.com/office/drawing/2014/main" id="{A761541F-267A-D76C-FABB-71F14997A57A}"/>
              </a:ext>
            </a:extLst>
          </p:cNvPr>
          <p:cNvSpPr>
            <a:spLocks noGrp="1"/>
          </p:cNvSpPr>
          <p:nvPr>
            <p:ph type="sldNum" sz="quarter" idx="12"/>
          </p:nvPr>
        </p:nvSpPr>
        <p:spPr/>
        <p:txBody>
          <a:bodyPr/>
          <a:lstStyle/>
          <a:p>
            <a:fld id="{A92C8975-12A7-4C84-BF77-7F7E3A4DD352}" type="slidenum">
              <a:rPr kumimoji="1" lang="ja-JP" altLang="en-US" smtClean="0"/>
              <a:t>1</a:t>
            </a:fld>
            <a:endParaRPr lang="en-US"/>
          </a:p>
        </p:txBody>
      </p:sp>
    </p:spTree>
    <p:extLst>
      <p:ext uri="{BB962C8B-B14F-4D97-AF65-F5344CB8AC3E}">
        <p14:creationId xmlns:p14="http://schemas.microsoft.com/office/powerpoint/2010/main" val="3308857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58EC4-2EB2-47A2-4C9A-9ABE6199FB0A}"/>
              </a:ext>
            </a:extLst>
          </p:cNvPr>
          <p:cNvSpPr>
            <a:spLocks noGrp="1"/>
          </p:cNvSpPr>
          <p:nvPr>
            <p:ph type="title"/>
          </p:nvPr>
        </p:nvSpPr>
        <p:spPr/>
        <p:txBody>
          <a:bodyPr/>
          <a:lstStyle/>
          <a:p>
            <a:r>
              <a:rPr lang="ja-JP" altLang="en-US">
                <a:ea typeface="游ゴシック Light"/>
              </a:rPr>
              <a:t>Staff：Report lock</a:t>
            </a:r>
          </a:p>
        </p:txBody>
      </p:sp>
      <p:sp>
        <p:nvSpPr>
          <p:cNvPr id="3" name="Content Placeholder 2">
            <a:extLst>
              <a:ext uri="{FF2B5EF4-FFF2-40B4-BE49-F238E27FC236}">
                <a16:creationId xmlns:a16="http://schemas.microsoft.com/office/drawing/2014/main" id="{CF2E4883-5150-9859-2A10-736052E77064}"/>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altLang="ja-JP" dirty="0">
                <a:ea typeface="+mn-lt"/>
                <a:cs typeface="+mn-lt"/>
              </a:rPr>
              <a:t>Receive</a:t>
            </a:r>
            <a:r>
              <a:rPr lang="ja-JP" altLang="en-US" dirty="0">
                <a:ea typeface="+mn-lt"/>
                <a:cs typeface="+mn-lt"/>
              </a:rPr>
              <a:t> </a:t>
            </a:r>
            <a:r>
              <a:rPr lang="en-US" altLang="ja-JP" dirty="0">
                <a:ea typeface="+mn-lt"/>
                <a:cs typeface="+mn-lt"/>
              </a:rPr>
              <a:t>and</a:t>
            </a:r>
            <a:r>
              <a:rPr lang="ja-JP" altLang="en-US" dirty="0">
                <a:ea typeface="+mn-lt"/>
                <a:cs typeface="+mn-lt"/>
              </a:rPr>
              <a:t> </a:t>
            </a:r>
            <a:r>
              <a:rPr lang="en-US" altLang="ja-JP" dirty="0">
                <a:ea typeface="+mn-lt"/>
                <a:cs typeface="+mn-lt"/>
              </a:rPr>
              <a:t>confirm</a:t>
            </a:r>
            <a:r>
              <a:rPr lang="ja-JP" altLang="en-US" dirty="0">
                <a:ea typeface="+mn-lt"/>
                <a:cs typeface="+mn-lt"/>
              </a:rPr>
              <a:t> </a:t>
            </a:r>
            <a:r>
              <a:rPr lang="en-US" altLang="ja-JP" dirty="0">
                <a:ea typeface="+mn-lt"/>
                <a:cs typeface="+mn-lt"/>
              </a:rPr>
              <a:t>the</a:t>
            </a:r>
            <a:r>
              <a:rPr lang="ja-JP" altLang="en-US" dirty="0">
                <a:ea typeface="+mn-lt"/>
                <a:cs typeface="+mn-lt"/>
              </a:rPr>
              <a:t> </a:t>
            </a:r>
            <a:r>
              <a:rPr lang="en-US" altLang="ja-JP" dirty="0">
                <a:ea typeface="+mn-lt"/>
                <a:cs typeface="+mn-lt"/>
              </a:rPr>
              <a:t>report</a:t>
            </a:r>
            <a:r>
              <a:rPr lang="ja-JP" altLang="en-US" dirty="0">
                <a:ea typeface="+mn-lt"/>
                <a:cs typeface="+mn-lt"/>
              </a:rPr>
              <a:t> </a:t>
            </a:r>
            <a:r>
              <a:rPr lang="en-US" altLang="ja-JP" dirty="0">
                <a:ea typeface="+mn-lt"/>
                <a:cs typeface="+mn-lt"/>
              </a:rPr>
              <a:t>submitted</a:t>
            </a:r>
            <a:r>
              <a:rPr lang="ja-JP" altLang="en-US" dirty="0">
                <a:ea typeface="+mn-lt"/>
                <a:cs typeface="+mn-lt"/>
              </a:rPr>
              <a:t> </a:t>
            </a:r>
            <a:r>
              <a:rPr lang="en-US" altLang="ja-JP" dirty="0">
                <a:ea typeface="+mn-lt"/>
                <a:cs typeface="+mn-lt"/>
              </a:rPr>
              <a:t>by</a:t>
            </a:r>
            <a:r>
              <a:rPr lang="ja-JP" altLang="en-US" dirty="0">
                <a:ea typeface="+mn-lt"/>
                <a:cs typeface="+mn-lt"/>
              </a:rPr>
              <a:t> </a:t>
            </a:r>
            <a:r>
              <a:rPr lang="en-US" altLang="ja-JP" dirty="0">
                <a:ea typeface="+mn-lt"/>
                <a:cs typeface="+mn-lt"/>
              </a:rPr>
              <a:t>the</a:t>
            </a:r>
            <a:r>
              <a:rPr lang="ja-JP" altLang="en-US" dirty="0">
                <a:ea typeface="+mn-lt"/>
                <a:cs typeface="+mn-lt"/>
              </a:rPr>
              <a:t> </a:t>
            </a:r>
            <a:r>
              <a:rPr lang="en-US" altLang="ja-JP" dirty="0">
                <a:ea typeface="+mn-lt"/>
                <a:cs typeface="+mn-lt"/>
              </a:rPr>
              <a:t>student</a:t>
            </a:r>
            <a:r>
              <a:rPr lang="ja-JP" altLang="en-US" dirty="0">
                <a:ea typeface="+mn-lt"/>
                <a:cs typeface="+mn-lt"/>
              </a:rPr>
              <a:t> </a:t>
            </a:r>
            <a:r>
              <a:rPr lang="en-US" altLang="ja-JP" dirty="0">
                <a:ea typeface="+mn-lt"/>
                <a:cs typeface="+mn-lt"/>
              </a:rPr>
              <a:t>to</a:t>
            </a:r>
            <a:r>
              <a:rPr lang="ja-JP" altLang="en-US" dirty="0">
                <a:ea typeface="+mn-lt"/>
                <a:cs typeface="+mn-lt"/>
              </a:rPr>
              <a:t> </a:t>
            </a:r>
            <a:r>
              <a:rPr lang="en-US" altLang="ja-JP" dirty="0">
                <a:ea typeface="+mn-lt"/>
                <a:cs typeface="+mn-lt"/>
              </a:rPr>
              <a:t>the</a:t>
            </a:r>
            <a:r>
              <a:rPr lang="ja-JP" altLang="en-US" dirty="0">
                <a:ea typeface="+mn-lt"/>
                <a:cs typeface="+mn-lt"/>
              </a:rPr>
              <a:t> </a:t>
            </a:r>
            <a:r>
              <a:rPr lang="en-US" altLang="ja-JP" dirty="0">
                <a:ea typeface="+mn-lt"/>
                <a:cs typeface="+mn-lt"/>
              </a:rPr>
              <a:t>student</a:t>
            </a:r>
            <a:r>
              <a:rPr lang="ja-JP" altLang="en-US" dirty="0">
                <a:ea typeface="+mn-lt"/>
                <a:cs typeface="+mn-lt"/>
              </a:rPr>
              <a:t> </a:t>
            </a:r>
            <a:r>
              <a:rPr lang="en-US" altLang="ja-JP" dirty="0">
                <a:ea typeface="+mn-lt"/>
                <a:cs typeface="+mn-lt"/>
              </a:rPr>
              <a:t>affairs</a:t>
            </a:r>
            <a:r>
              <a:rPr lang="ja-JP" altLang="en-US" dirty="0">
                <a:ea typeface="+mn-lt"/>
                <a:cs typeface="+mn-lt"/>
              </a:rPr>
              <a:t> </a:t>
            </a:r>
            <a:r>
              <a:rPr lang="en-US" altLang="ja-JP" dirty="0">
                <a:ea typeface="+mn-lt"/>
                <a:cs typeface="+mn-lt"/>
              </a:rPr>
              <a:t>office</a:t>
            </a:r>
            <a:r>
              <a:rPr lang="ja-JP" altLang="en-US" dirty="0">
                <a:ea typeface="+mn-lt"/>
                <a:cs typeface="+mn-lt"/>
              </a:rPr>
              <a:t> </a:t>
            </a:r>
            <a:r>
              <a:rPr lang="en-US" altLang="ja-JP" dirty="0">
                <a:ea typeface="+mn-lt"/>
                <a:cs typeface="+mn-lt"/>
              </a:rPr>
              <a:t>(with</a:t>
            </a:r>
            <a:r>
              <a:rPr lang="ja-JP" altLang="en-US" dirty="0">
                <a:ea typeface="+mn-lt"/>
                <a:cs typeface="+mn-lt"/>
              </a:rPr>
              <a:t> </a:t>
            </a:r>
            <a:r>
              <a:rPr lang="en-US" altLang="ja-JP" dirty="0">
                <a:ea typeface="+mn-lt"/>
                <a:cs typeface="+mn-lt"/>
              </a:rPr>
              <a:t>the</a:t>
            </a:r>
            <a:r>
              <a:rPr lang="ja-JP" altLang="en-US" dirty="0">
                <a:ea typeface="+mn-lt"/>
                <a:cs typeface="+mn-lt"/>
              </a:rPr>
              <a:t> </a:t>
            </a:r>
            <a:r>
              <a:rPr lang="en-US" altLang="ja-JP" dirty="0">
                <a:ea typeface="+mn-lt"/>
                <a:cs typeface="+mn-lt"/>
              </a:rPr>
              <a:t>instructor's</a:t>
            </a:r>
            <a:r>
              <a:rPr lang="ja-JP" altLang="en-US" dirty="0">
                <a:ea typeface="+mn-lt"/>
                <a:cs typeface="+mn-lt"/>
              </a:rPr>
              <a:t> </a:t>
            </a:r>
            <a:r>
              <a:rPr lang="en-US" altLang="ja-JP" dirty="0">
                <a:ea typeface="+mn-lt"/>
                <a:cs typeface="+mn-lt"/>
              </a:rPr>
              <a:t>signature)</a:t>
            </a:r>
            <a:r>
              <a:rPr lang="ja-JP" altLang="en-US">
                <a:ea typeface="+mn-lt"/>
                <a:cs typeface="+mn-lt"/>
              </a:rPr>
              <a:t> * </a:t>
            </a:r>
            <a:r>
              <a:rPr lang="en-US" altLang="ja-JP" dirty="0">
                <a:ea typeface="+mn-lt"/>
                <a:cs typeface="+mn-lt"/>
              </a:rPr>
              <a:t>Hand</a:t>
            </a:r>
            <a:r>
              <a:rPr lang="ja-JP" altLang="en-US" dirty="0">
                <a:ea typeface="+mn-lt"/>
                <a:cs typeface="+mn-lt"/>
              </a:rPr>
              <a:t> </a:t>
            </a:r>
            <a:r>
              <a:rPr lang="en-US" altLang="ja-JP" dirty="0">
                <a:ea typeface="+mn-lt"/>
                <a:cs typeface="+mn-lt"/>
              </a:rPr>
              <a:t>in</a:t>
            </a:r>
            <a:r>
              <a:rPr lang="ja-JP" altLang="en-US" dirty="0">
                <a:ea typeface="+mn-lt"/>
                <a:cs typeface="+mn-lt"/>
              </a:rPr>
              <a:t> </a:t>
            </a:r>
            <a:r>
              <a:rPr lang="en-US" altLang="ja-JP" dirty="0">
                <a:ea typeface="+mn-lt"/>
                <a:cs typeface="+mn-lt"/>
              </a:rPr>
              <a:t>the</a:t>
            </a:r>
            <a:r>
              <a:rPr lang="ja-JP" altLang="en-US" dirty="0">
                <a:ea typeface="+mn-lt"/>
                <a:cs typeface="+mn-lt"/>
              </a:rPr>
              <a:t> </a:t>
            </a:r>
            <a:r>
              <a:rPr lang="en-US" altLang="ja-JP" dirty="0">
                <a:ea typeface="+mn-lt"/>
                <a:cs typeface="+mn-lt"/>
              </a:rPr>
              <a:t>report</a:t>
            </a:r>
            <a:r>
              <a:rPr lang="ja-JP">
                <a:ea typeface="+mn-lt"/>
                <a:cs typeface="+mn-lt"/>
              </a:rPr>
              <a:t> here.</a:t>
            </a:r>
            <a:endParaRPr lang="ja-JP" altLang="en-US">
              <a:ea typeface="游ゴシック" panose="020F0502020204030204"/>
            </a:endParaRPr>
          </a:p>
          <a:p>
            <a:pPr marL="514350" indent="-514350">
              <a:buAutoNum type="arabicPeriod"/>
            </a:pPr>
            <a:r>
              <a:rPr lang="ja-JP">
                <a:ea typeface="+mn-lt"/>
                <a:cs typeface="+mn-lt"/>
              </a:rPr>
              <a:t>After confirmation, log in to the TA report system with [email address and password]. </a:t>
            </a:r>
          </a:p>
          <a:p>
            <a:pPr marL="514350" indent="-514350">
              <a:buAutoNum type="arabicPeriod"/>
            </a:pPr>
            <a:r>
              <a:rPr lang="ja-JP">
                <a:ea typeface="+mn-lt"/>
                <a:cs typeface="+mn-lt"/>
              </a:rPr>
              <a:t>Select the student whose report has been confirmed from the TA List and lock it so that the student cannot change it again. (By su</a:t>
            </a:r>
            <a:r>
              <a:rPr lang="en-US" altLang="ja-JP" dirty="0" err="1">
                <a:ea typeface="+mn-lt"/>
                <a:cs typeface="+mn-lt"/>
              </a:rPr>
              <a:t>bject</a:t>
            </a:r>
            <a:r>
              <a:rPr lang="en-US" altLang="ja-JP" dirty="0">
                <a:ea typeface="+mn-lt"/>
                <a:cs typeface="+mn-lt"/>
              </a:rPr>
              <a:t>)</a:t>
            </a:r>
            <a:endParaRPr lang="ja-JP" altLang="en-US" dirty="0">
              <a:ea typeface="游ゴシック" panose="020F0502020204030204"/>
            </a:endParaRPr>
          </a:p>
          <a:p>
            <a:pPr marL="514350" indent="-514350">
              <a:buAutoNum type="arabicPeriod"/>
            </a:pPr>
            <a:endParaRPr lang="ja-JP" altLang="en-US">
              <a:ea typeface="游ゴシック" panose="020F0502020204030204"/>
            </a:endParaRPr>
          </a:p>
          <a:p>
            <a:endParaRPr lang="ja-JP" altLang="en-US">
              <a:ea typeface="游ゴシック" panose="020F0502020204030204"/>
            </a:endParaRPr>
          </a:p>
          <a:p>
            <a:pPr marL="514350" indent="-514350">
              <a:buAutoNum type="arabicPeriod"/>
            </a:pPr>
            <a:endParaRPr lang="ja-JP" altLang="en-US">
              <a:ea typeface="游ゴシック" panose="020F0502020204030204"/>
            </a:endParaRPr>
          </a:p>
        </p:txBody>
      </p:sp>
      <p:sp>
        <p:nvSpPr>
          <p:cNvPr id="4" name="Date Placeholder 3">
            <a:extLst>
              <a:ext uri="{FF2B5EF4-FFF2-40B4-BE49-F238E27FC236}">
                <a16:creationId xmlns:a16="http://schemas.microsoft.com/office/drawing/2014/main" id="{04C62029-7D72-DD8B-4A63-29F9DE774D81}"/>
              </a:ext>
            </a:extLst>
          </p:cNvPr>
          <p:cNvSpPr>
            <a:spLocks noGrp="1"/>
          </p:cNvSpPr>
          <p:nvPr>
            <p:ph type="dt" sz="half" idx="10"/>
          </p:nvPr>
        </p:nvSpPr>
        <p:spPr/>
        <p:txBody>
          <a:bodyPr/>
          <a:lstStyle/>
          <a:p>
            <a:r>
              <a:rPr kumimoji="1" lang="en-US" altLang="ja-JP"/>
              <a:t>2022/11/09</a:t>
            </a:r>
            <a:endParaRPr kumimoji="1" lang="ja-JP" altLang="en-US"/>
          </a:p>
        </p:txBody>
      </p:sp>
      <p:sp>
        <p:nvSpPr>
          <p:cNvPr id="5" name="Footer Placeholder 4">
            <a:extLst>
              <a:ext uri="{FF2B5EF4-FFF2-40B4-BE49-F238E27FC236}">
                <a16:creationId xmlns:a16="http://schemas.microsoft.com/office/drawing/2014/main" id="{253DAA09-240C-6C20-D8B6-B3D98C3E7049}"/>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Slide Number Placeholder 5">
            <a:extLst>
              <a:ext uri="{FF2B5EF4-FFF2-40B4-BE49-F238E27FC236}">
                <a16:creationId xmlns:a16="http://schemas.microsoft.com/office/drawing/2014/main" id="{25BD0F38-72D4-1A27-2085-BC3CFA8E65D0}"/>
              </a:ext>
            </a:extLst>
          </p:cNvPr>
          <p:cNvSpPr>
            <a:spLocks noGrp="1"/>
          </p:cNvSpPr>
          <p:nvPr>
            <p:ph type="sldNum" sz="quarter" idx="12"/>
          </p:nvPr>
        </p:nvSpPr>
        <p:spPr/>
        <p:txBody>
          <a:bodyPr/>
          <a:lstStyle/>
          <a:p>
            <a:fld id="{A92C8975-12A7-4C84-BF77-7F7E3A4DD352}" type="slidenum">
              <a:rPr kumimoji="1" lang="ja-JP" altLang="en-US" smtClean="0"/>
              <a:t>10</a:t>
            </a:fld>
            <a:endParaRPr kumimoji="1" lang="ja-JP" altLang="en-US"/>
          </a:p>
        </p:txBody>
      </p:sp>
    </p:spTree>
    <p:extLst>
      <p:ext uri="{BB962C8B-B14F-4D97-AF65-F5344CB8AC3E}">
        <p14:creationId xmlns:p14="http://schemas.microsoft.com/office/powerpoint/2010/main" val="1955918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26A65-5B20-C251-C1AB-1137F42F837C}"/>
              </a:ext>
            </a:extLst>
          </p:cNvPr>
          <p:cNvSpPr>
            <a:spLocks noGrp="1"/>
          </p:cNvSpPr>
          <p:nvPr>
            <p:ph type="title"/>
          </p:nvPr>
        </p:nvSpPr>
        <p:spPr/>
        <p:txBody>
          <a:bodyPr/>
          <a:lstStyle/>
          <a:p>
            <a:r>
              <a:rPr lang="ja-JP" altLang="en-US">
                <a:ea typeface="游ゴシック Light"/>
              </a:rPr>
              <a:t>Staff：</a:t>
            </a:r>
            <a:r>
              <a:rPr lang="en-US" altLang="ja-JP" dirty="0">
                <a:ea typeface="+mj-lt"/>
                <a:cs typeface="+mj-lt"/>
              </a:rPr>
              <a:t>Request for payment to Accounting Section</a:t>
            </a:r>
            <a:endParaRPr lang="ja-JP" dirty="0">
              <a:ea typeface="+mj-lt"/>
              <a:cs typeface="+mj-lt"/>
            </a:endParaRPr>
          </a:p>
        </p:txBody>
      </p:sp>
      <p:sp>
        <p:nvSpPr>
          <p:cNvPr id="3" name="Content Placeholder 2">
            <a:extLst>
              <a:ext uri="{FF2B5EF4-FFF2-40B4-BE49-F238E27FC236}">
                <a16:creationId xmlns:a16="http://schemas.microsoft.com/office/drawing/2014/main" id="{5BEA777B-8A02-B62C-0CD0-FCAB4BEE589B}"/>
              </a:ext>
            </a:extLst>
          </p:cNvPr>
          <p:cNvSpPr>
            <a:spLocks noGrp="1"/>
          </p:cNvSpPr>
          <p:nvPr>
            <p:ph idx="1"/>
          </p:nvPr>
        </p:nvSpPr>
        <p:spPr/>
        <p:txBody>
          <a:bodyPr vert="horz" lIns="91440" tIns="45720" rIns="91440" bIns="45720" rtlCol="0" anchor="t">
            <a:normAutofit/>
          </a:bodyPr>
          <a:lstStyle/>
          <a:p>
            <a:pPr marL="0" indent="0">
              <a:buNone/>
            </a:pPr>
            <a:r>
              <a:rPr lang="ja-JP">
                <a:ea typeface="+mn-lt"/>
                <a:cs typeface="+mn-lt"/>
              </a:rPr>
              <a:t>*After locking the report in the scenario "</a:t>
            </a:r>
            <a:r>
              <a:rPr lang="en-US" altLang="ja-JP" dirty="0">
                <a:ea typeface="+mn-lt"/>
                <a:cs typeface="+mn-lt"/>
              </a:rPr>
              <a:t>R</a:t>
            </a:r>
            <a:r>
              <a:rPr lang="ja-JP">
                <a:ea typeface="+mn-lt"/>
                <a:cs typeface="+mn-lt"/>
              </a:rPr>
              <a:t>e</a:t>
            </a:r>
            <a:r>
              <a:rPr lang="en-US" altLang="ja-JP" dirty="0">
                <a:ea typeface="+mn-lt"/>
                <a:cs typeface="+mn-lt"/>
              </a:rPr>
              <a:t>port lock</a:t>
            </a:r>
            <a:r>
              <a:rPr lang="ja-JP">
                <a:ea typeface="+mn-lt"/>
                <a:cs typeface="+mn-lt"/>
              </a:rPr>
              <a:t>".</a:t>
            </a:r>
            <a:endParaRPr lang="ja-JP" altLang="en-US" dirty="0">
              <a:ea typeface="游ゴシック"/>
            </a:endParaRPr>
          </a:p>
          <a:p>
            <a:pPr marL="514350" indent="-514350">
              <a:buAutoNum type="arabicPeriod"/>
            </a:pPr>
            <a:r>
              <a:rPr lang="ja-JP">
                <a:ea typeface="+mn-lt"/>
                <a:cs typeface="+mn-lt"/>
              </a:rPr>
              <a:t>Export the target report to Excel format. </a:t>
            </a:r>
          </a:p>
          <a:p>
            <a:pPr marL="514350" indent="-514350">
              <a:buAutoNum type="arabicPeriod"/>
            </a:pPr>
            <a:r>
              <a:rPr lang="ja-JP">
                <a:ea typeface="+mn-lt"/>
                <a:cs typeface="+mn-lt"/>
              </a:rPr>
              <a:t>After printing 1., submit it to the accounting department (hand in the paper here)</a:t>
            </a:r>
            <a:endParaRPr lang="ja-JP"/>
          </a:p>
          <a:p>
            <a:pPr marL="0" indent="0">
              <a:buNone/>
            </a:pPr>
            <a:r>
              <a:rPr lang="ja-JP">
                <a:ea typeface="+mn-lt"/>
                <a:cs typeface="+mn-lt"/>
              </a:rPr>
              <a:t>*One paper per student per month. (For those who are TAs for more than one course, all reports will be totaled)</a:t>
            </a:r>
            <a:endParaRPr lang="ja-JP"/>
          </a:p>
          <a:p>
            <a:pPr marL="0" indent="0">
              <a:buNone/>
            </a:pPr>
            <a:endParaRPr lang="ja-JP" altLang="en-US">
              <a:ea typeface="游ゴシック"/>
            </a:endParaRPr>
          </a:p>
        </p:txBody>
      </p:sp>
      <p:sp>
        <p:nvSpPr>
          <p:cNvPr id="4" name="Date Placeholder 3">
            <a:extLst>
              <a:ext uri="{FF2B5EF4-FFF2-40B4-BE49-F238E27FC236}">
                <a16:creationId xmlns:a16="http://schemas.microsoft.com/office/drawing/2014/main" id="{E3619313-5D5F-6300-48A2-E27BB5039F7E}"/>
              </a:ext>
            </a:extLst>
          </p:cNvPr>
          <p:cNvSpPr>
            <a:spLocks noGrp="1"/>
          </p:cNvSpPr>
          <p:nvPr>
            <p:ph type="dt" sz="half" idx="10"/>
          </p:nvPr>
        </p:nvSpPr>
        <p:spPr/>
        <p:txBody>
          <a:bodyPr/>
          <a:lstStyle/>
          <a:p>
            <a:r>
              <a:rPr kumimoji="1" lang="en-US" altLang="ja-JP"/>
              <a:t>2022/11/09</a:t>
            </a:r>
            <a:endParaRPr kumimoji="1" lang="ja-JP" altLang="en-US"/>
          </a:p>
        </p:txBody>
      </p:sp>
      <p:sp>
        <p:nvSpPr>
          <p:cNvPr id="5" name="Footer Placeholder 4">
            <a:extLst>
              <a:ext uri="{FF2B5EF4-FFF2-40B4-BE49-F238E27FC236}">
                <a16:creationId xmlns:a16="http://schemas.microsoft.com/office/drawing/2014/main" id="{57117313-944C-D4B7-B521-6598DC182D4C}"/>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Slide Number Placeholder 5">
            <a:extLst>
              <a:ext uri="{FF2B5EF4-FFF2-40B4-BE49-F238E27FC236}">
                <a16:creationId xmlns:a16="http://schemas.microsoft.com/office/drawing/2014/main" id="{261EA2E9-85AA-18F1-8613-95B9AA24C2CD}"/>
              </a:ext>
            </a:extLst>
          </p:cNvPr>
          <p:cNvSpPr>
            <a:spLocks noGrp="1"/>
          </p:cNvSpPr>
          <p:nvPr>
            <p:ph type="sldNum" sz="quarter" idx="12"/>
          </p:nvPr>
        </p:nvSpPr>
        <p:spPr/>
        <p:txBody>
          <a:bodyPr/>
          <a:lstStyle/>
          <a:p>
            <a:fld id="{A92C8975-12A7-4C84-BF77-7F7E3A4DD352}" type="slidenum">
              <a:rPr kumimoji="1" lang="ja-JP" altLang="en-US" smtClean="0"/>
              <a:t>11</a:t>
            </a:fld>
            <a:endParaRPr kumimoji="1" lang="ja-JP" altLang="en-US"/>
          </a:p>
        </p:txBody>
      </p:sp>
    </p:spTree>
    <p:extLst>
      <p:ext uri="{BB962C8B-B14F-4D97-AF65-F5344CB8AC3E}">
        <p14:creationId xmlns:p14="http://schemas.microsoft.com/office/powerpoint/2010/main" val="1769359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6FDB-A5B6-7AD7-7110-CDC4DA847559}"/>
              </a:ext>
            </a:extLst>
          </p:cNvPr>
          <p:cNvSpPr>
            <a:spLocks noGrp="1"/>
          </p:cNvSpPr>
          <p:nvPr>
            <p:ph type="title"/>
          </p:nvPr>
        </p:nvSpPr>
        <p:spPr/>
        <p:txBody>
          <a:bodyPr/>
          <a:lstStyle/>
          <a:p>
            <a:r>
              <a:rPr lang="ja-JP">
                <a:ea typeface="+mj-lt"/>
                <a:cs typeface="+mj-lt"/>
              </a:rPr>
              <a:t>Faculty：</a:t>
            </a:r>
            <a:r>
              <a:rPr lang="en-US" altLang="ja-JP" dirty="0">
                <a:ea typeface="+mj-lt"/>
                <a:cs typeface="+mj-lt"/>
              </a:rPr>
              <a:t>Sign to monthly TA work reports</a:t>
            </a:r>
            <a:endParaRPr lang="ja-JP" dirty="0">
              <a:ea typeface="+mj-lt"/>
              <a:cs typeface="+mj-lt"/>
            </a:endParaRPr>
          </a:p>
        </p:txBody>
      </p:sp>
      <p:sp>
        <p:nvSpPr>
          <p:cNvPr id="3" name="Content Placeholder 2">
            <a:extLst>
              <a:ext uri="{FF2B5EF4-FFF2-40B4-BE49-F238E27FC236}">
                <a16:creationId xmlns:a16="http://schemas.microsoft.com/office/drawing/2014/main" id="{E7F332B6-30DA-E21F-336A-A55977921B77}"/>
              </a:ext>
            </a:extLst>
          </p:cNvPr>
          <p:cNvSpPr>
            <a:spLocks noGrp="1"/>
          </p:cNvSpPr>
          <p:nvPr>
            <p:ph idx="1"/>
          </p:nvPr>
        </p:nvSpPr>
        <p:spPr/>
        <p:txBody>
          <a:bodyPr vert="horz" lIns="91440" tIns="45720" rIns="91440" bIns="45720" rtlCol="0" anchor="t">
            <a:normAutofit/>
          </a:bodyPr>
          <a:lstStyle/>
          <a:p>
            <a:pPr marL="514350" indent="-514350">
              <a:buAutoNum type="arabicPeriod"/>
            </a:pPr>
            <a:r>
              <a:rPr lang="ja-JP">
                <a:ea typeface="+mn-lt"/>
                <a:cs typeface="+mn-lt"/>
              </a:rPr>
              <a:t>After reviewing the report shared by the TA, print it out, sign (stamp) it, and return it to the TA. </a:t>
            </a:r>
            <a:endParaRPr lang="en-US" altLang="ja-JP">
              <a:ea typeface="游ゴシック" panose="020B0400000000000000" pitchFamily="34" charset="-128"/>
            </a:endParaRPr>
          </a:p>
        </p:txBody>
      </p:sp>
      <p:sp>
        <p:nvSpPr>
          <p:cNvPr id="4" name="Date Placeholder 3">
            <a:extLst>
              <a:ext uri="{FF2B5EF4-FFF2-40B4-BE49-F238E27FC236}">
                <a16:creationId xmlns:a16="http://schemas.microsoft.com/office/drawing/2014/main" id="{48115B0C-CD85-6671-5A4B-935E579B2FD9}"/>
              </a:ext>
            </a:extLst>
          </p:cNvPr>
          <p:cNvSpPr>
            <a:spLocks noGrp="1"/>
          </p:cNvSpPr>
          <p:nvPr>
            <p:ph type="dt" sz="half" idx="10"/>
          </p:nvPr>
        </p:nvSpPr>
        <p:spPr/>
        <p:txBody>
          <a:bodyPr/>
          <a:lstStyle/>
          <a:p>
            <a:r>
              <a:rPr kumimoji="1" lang="en-US" altLang="ja-JP"/>
              <a:t>2022/11/09</a:t>
            </a:r>
            <a:endParaRPr kumimoji="1" lang="ja-JP" altLang="en-US"/>
          </a:p>
        </p:txBody>
      </p:sp>
      <p:sp>
        <p:nvSpPr>
          <p:cNvPr id="5" name="Footer Placeholder 4">
            <a:extLst>
              <a:ext uri="{FF2B5EF4-FFF2-40B4-BE49-F238E27FC236}">
                <a16:creationId xmlns:a16="http://schemas.microsoft.com/office/drawing/2014/main" id="{ACA3D6E2-9771-0E24-DC45-15DBFDB631BD}"/>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Slide Number Placeholder 5">
            <a:extLst>
              <a:ext uri="{FF2B5EF4-FFF2-40B4-BE49-F238E27FC236}">
                <a16:creationId xmlns:a16="http://schemas.microsoft.com/office/drawing/2014/main" id="{36009A6B-CD22-D4DB-1A07-7D1F7C36BFF1}"/>
              </a:ext>
            </a:extLst>
          </p:cNvPr>
          <p:cNvSpPr>
            <a:spLocks noGrp="1"/>
          </p:cNvSpPr>
          <p:nvPr>
            <p:ph type="sldNum" sz="quarter" idx="12"/>
          </p:nvPr>
        </p:nvSpPr>
        <p:spPr/>
        <p:txBody>
          <a:bodyPr/>
          <a:lstStyle/>
          <a:p>
            <a:fld id="{A92C8975-12A7-4C84-BF77-7F7E3A4DD352}" type="slidenum">
              <a:rPr kumimoji="1" lang="ja-JP" altLang="en-US" smtClean="0"/>
              <a:t>12</a:t>
            </a:fld>
            <a:endParaRPr kumimoji="1" lang="ja-JP" altLang="en-US"/>
          </a:p>
        </p:txBody>
      </p:sp>
    </p:spTree>
    <p:extLst>
      <p:ext uri="{BB962C8B-B14F-4D97-AF65-F5344CB8AC3E}">
        <p14:creationId xmlns:p14="http://schemas.microsoft.com/office/powerpoint/2010/main" val="611484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47092-EF99-2C6B-C95F-71EC11B1A630}"/>
              </a:ext>
            </a:extLst>
          </p:cNvPr>
          <p:cNvSpPr>
            <a:spLocks noGrp="1"/>
          </p:cNvSpPr>
          <p:nvPr>
            <p:ph type="title"/>
          </p:nvPr>
        </p:nvSpPr>
        <p:spPr/>
        <p:txBody>
          <a:bodyPr/>
          <a:lstStyle/>
          <a:p>
            <a:r>
              <a:rPr lang="ja-JP">
                <a:ea typeface="+mj-lt"/>
                <a:cs typeface="+mj-lt"/>
              </a:rPr>
              <a:t>Reasons for designing each function</a:t>
            </a:r>
            <a:endParaRPr lang="en-US"/>
          </a:p>
        </p:txBody>
      </p:sp>
      <p:sp>
        <p:nvSpPr>
          <p:cNvPr id="3" name="Content Placeholder 2">
            <a:extLst>
              <a:ext uri="{FF2B5EF4-FFF2-40B4-BE49-F238E27FC236}">
                <a16:creationId xmlns:a16="http://schemas.microsoft.com/office/drawing/2014/main" id="{ACA7BE16-FA45-41B4-1870-09E23E15ED94}"/>
              </a:ext>
            </a:extLst>
          </p:cNvPr>
          <p:cNvSpPr>
            <a:spLocks noGrp="1"/>
          </p:cNvSpPr>
          <p:nvPr>
            <p:ph idx="1"/>
          </p:nvPr>
        </p:nvSpPr>
        <p:spPr/>
        <p:txBody>
          <a:bodyPr vert="horz" lIns="91440" tIns="45720" rIns="91440" bIns="45720" rtlCol="0" anchor="t">
            <a:normAutofit/>
          </a:bodyPr>
          <a:lstStyle/>
          <a:p>
            <a:r>
              <a:rPr lang="en-US">
                <a:ea typeface="+mn-lt"/>
                <a:cs typeface="+mn-lt"/>
              </a:rPr>
              <a:t>Login function</a:t>
            </a:r>
            <a:endParaRPr lang="en-US">
              <a:ea typeface="游ゴシック"/>
            </a:endParaRPr>
          </a:p>
          <a:p>
            <a:pPr lvl="1"/>
            <a:r>
              <a:rPr lang="en-US">
                <a:ea typeface="+mn-lt"/>
                <a:cs typeface="+mn-lt"/>
              </a:rPr>
              <a:t>To make it easier for TAs to check and edit saved reports again</a:t>
            </a:r>
            <a:endParaRPr lang="en-US">
              <a:ea typeface="游ゴシック"/>
            </a:endParaRPr>
          </a:p>
          <a:p>
            <a:pPr lvl="1"/>
            <a:r>
              <a:rPr lang="en-US">
                <a:ea typeface="+mn-lt"/>
                <a:cs typeface="+mn-lt"/>
              </a:rPr>
              <a:t>To make it easy for TAs to check and edit a saved report again.</a:t>
            </a:r>
            <a:endParaRPr lang="en-US">
              <a:ea typeface="游ゴシック"/>
            </a:endParaRPr>
          </a:p>
          <a:p>
            <a:r>
              <a:rPr lang="en-US">
                <a:ea typeface="+mn-lt"/>
                <a:cs typeface="+mn-lt"/>
              </a:rPr>
              <a:t>TA list screen</a:t>
            </a:r>
            <a:endParaRPr lang="en-US"/>
          </a:p>
          <a:p>
            <a:pPr lvl="1"/>
            <a:r>
              <a:rPr lang="en-US">
                <a:ea typeface="+mn-lt"/>
                <a:cs typeface="+mn-lt"/>
              </a:rPr>
              <a:t>To make it easy for staff to check TAs to edit or lock</a:t>
            </a:r>
            <a:endParaRPr lang="en-US">
              <a:ea typeface="游ゴシック"/>
            </a:endParaRPr>
          </a:p>
          <a:p>
            <a:r>
              <a:rPr lang="en-US">
                <a:ea typeface="+mn-lt"/>
                <a:cs typeface="+mn-lt"/>
              </a:rPr>
              <a:t>Report list screen</a:t>
            </a:r>
            <a:endParaRPr lang="en-US"/>
          </a:p>
          <a:p>
            <a:pPr lvl="1"/>
            <a:r>
              <a:rPr lang="en-US">
                <a:ea typeface="+mn-lt"/>
                <a:cs typeface="+mn-lt"/>
              </a:rPr>
              <a:t>To make it easier for TAs, Staff, and Faculty to manage their reports</a:t>
            </a:r>
            <a:endParaRPr lang="en-US">
              <a:ea typeface="游ゴシック"/>
            </a:endParaRPr>
          </a:p>
          <a:p>
            <a:r>
              <a:rPr lang="en-US">
                <a:ea typeface="+mn-lt"/>
                <a:cs typeface="+mn-lt"/>
              </a:rPr>
              <a:t>Edit report screen</a:t>
            </a:r>
            <a:endParaRPr lang="en-US"/>
          </a:p>
          <a:p>
            <a:pPr lvl="1"/>
            <a:r>
              <a:rPr lang="en-US">
                <a:ea typeface="+mn-lt"/>
                <a:cs typeface="+mn-lt"/>
              </a:rPr>
              <a:t>To enable modification of record contents</a:t>
            </a:r>
            <a:endParaRPr lang="en-US">
              <a:ea typeface="游ゴシック"/>
            </a:endParaRPr>
          </a:p>
          <a:p>
            <a:endParaRPr lang="en-US">
              <a:ea typeface="游ゴシック"/>
            </a:endParaRPr>
          </a:p>
        </p:txBody>
      </p:sp>
      <p:sp>
        <p:nvSpPr>
          <p:cNvPr id="4" name="Date Placeholder 3">
            <a:extLst>
              <a:ext uri="{FF2B5EF4-FFF2-40B4-BE49-F238E27FC236}">
                <a16:creationId xmlns:a16="http://schemas.microsoft.com/office/drawing/2014/main" id="{0B2CA432-CE28-7832-C65F-3F84FD708EC9}"/>
              </a:ext>
            </a:extLst>
          </p:cNvPr>
          <p:cNvSpPr>
            <a:spLocks noGrp="1"/>
          </p:cNvSpPr>
          <p:nvPr>
            <p:ph type="dt" sz="half" idx="10"/>
          </p:nvPr>
        </p:nvSpPr>
        <p:spPr/>
        <p:txBody>
          <a:bodyPr/>
          <a:lstStyle/>
          <a:p>
            <a:r>
              <a:rPr kumimoji="1" lang="en-US" altLang="ja-JP"/>
              <a:t>2022/11/09</a:t>
            </a:r>
            <a:endParaRPr kumimoji="1" lang="ja-JP" altLang="en-US"/>
          </a:p>
        </p:txBody>
      </p:sp>
      <p:sp>
        <p:nvSpPr>
          <p:cNvPr id="5" name="Footer Placeholder 4">
            <a:extLst>
              <a:ext uri="{FF2B5EF4-FFF2-40B4-BE49-F238E27FC236}">
                <a16:creationId xmlns:a16="http://schemas.microsoft.com/office/drawing/2014/main" id="{4B779626-F774-A708-BF89-B373EB852008}"/>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Slide Number Placeholder 5">
            <a:extLst>
              <a:ext uri="{FF2B5EF4-FFF2-40B4-BE49-F238E27FC236}">
                <a16:creationId xmlns:a16="http://schemas.microsoft.com/office/drawing/2014/main" id="{79049501-89B4-0245-1622-37F56199387F}"/>
              </a:ext>
            </a:extLst>
          </p:cNvPr>
          <p:cNvSpPr>
            <a:spLocks noGrp="1"/>
          </p:cNvSpPr>
          <p:nvPr>
            <p:ph type="sldNum" sz="quarter" idx="12"/>
          </p:nvPr>
        </p:nvSpPr>
        <p:spPr/>
        <p:txBody>
          <a:bodyPr/>
          <a:lstStyle/>
          <a:p>
            <a:fld id="{A92C8975-12A7-4C84-BF77-7F7E3A4DD352}" type="slidenum">
              <a:rPr kumimoji="1" lang="ja-JP" altLang="en-US" smtClean="0"/>
              <a:t>13</a:t>
            </a:fld>
            <a:endParaRPr kumimoji="1" lang="ja-JP" altLang="en-US"/>
          </a:p>
        </p:txBody>
      </p:sp>
    </p:spTree>
    <p:extLst>
      <p:ext uri="{BB962C8B-B14F-4D97-AF65-F5344CB8AC3E}">
        <p14:creationId xmlns:p14="http://schemas.microsoft.com/office/powerpoint/2010/main" val="101699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2A10-91AD-1977-1F96-58FBBDDA784E}"/>
              </a:ext>
            </a:extLst>
          </p:cNvPr>
          <p:cNvSpPr>
            <a:spLocks noGrp="1"/>
          </p:cNvSpPr>
          <p:nvPr>
            <p:ph type="title"/>
          </p:nvPr>
        </p:nvSpPr>
        <p:spPr>
          <a:xfrm>
            <a:off x="838200" y="210026"/>
            <a:ext cx="10515600" cy="834708"/>
          </a:xfrm>
        </p:spPr>
        <p:txBody>
          <a:bodyPr/>
          <a:lstStyle/>
          <a:p>
            <a:r>
              <a:rPr lang="en-US">
                <a:ea typeface="游ゴシック Light"/>
              </a:rPr>
              <a:t>Activities of Previous week</a:t>
            </a:r>
            <a:endParaRPr kumimoji="1" lang="en-US"/>
          </a:p>
        </p:txBody>
      </p:sp>
      <p:graphicFrame>
        <p:nvGraphicFramePr>
          <p:cNvPr id="7" name="Table 7">
            <a:extLst>
              <a:ext uri="{FF2B5EF4-FFF2-40B4-BE49-F238E27FC236}">
                <a16:creationId xmlns:a16="http://schemas.microsoft.com/office/drawing/2014/main" id="{858B99D9-A1EC-7A4F-43D2-2329F6C896D1}"/>
              </a:ext>
            </a:extLst>
          </p:cNvPr>
          <p:cNvGraphicFramePr>
            <a:graphicFrameLocks noGrp="1"/>
          </p:cNvGraphicFramePr>
          <p:nvPr>
            <p:ph idx="1"/>
            <p:extLst>
              <p:ext uri="{D42A27DB-BD31-4B8C-83A1-F6EECF244321}">
                <p14:modId xmlns:p14="http://schemas.microsoft.com/office/powerpoint/2010/main" val="1792217829"/>
              </p:ext>
            </p:extLst>
          </p:nvPr>
        </p:nvGraphicFramePr>
        <p:xfrm>
          <a:off x="838200" y="952158"/>
          <a:ext cx="10515600" cy="54864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395913139"/>
                    </a:ext>
                  </a:extLst>
                </a:gridCol>
                <a:gridCol w="2628900">
                  <a:extLst>
                    <a:ext uri="{9D8B030D-6E8A-4147-A177-3AD203B41FA5}">
                      <a16:colId xmlns:a16="http://schemas.microsoft.com/office/drawing/2014/main" val="1804730271"/>
                    </a:ext>
                  </a:extLst>
                </a:gridCol>
                <a:gridCol w="2628900">
                  <a:extLst>
                    <a:ext uri="{9D8B030D-6E8A-4147-A177-3AD203B41FA5}">
                      <a16:colId xmlns:a16="http://schemas.microsoft.com/office/drawing/2014/main" val="2346875118"/>
                    </a:ext>
                  </a:extLst>
                </a:gridCol>
                <a:gridCol w="2628900">
                  <a:extLst>
                    <a:ext uri="{9D8B030D-6E8A-4147-A177-3AD203B41FA5}">
                      <a16:colId xmlns:a16="http://schemas.microsoft.com/office/drawing/2014/main" val="3363375946"/>
                    </a:ext>
                  </a:extLst>
                </a:gridCol>
              </a:tblGrid>
              <a:tr h="357209">
                <a:tc>
                  <a:txBody>
                    <a:bodyPr/>
                    <a:lstStyle/>
                    <a:p>
                      <a:pPr algn="ctr"/>
                      <a:r>
                        <a:rPr lang="en-US" dirty="0"/>
                        <a:t>Task</a:t>
                      </a:r>
                    </a:p>
                  </a:txBody>
                  <a:tcPr/>
                </a:tc>
                <a:tc>
                  <a:txBody>
                    <a:bodyPr/>
                    <a:lstStyle/>
                    <a:p>
                      <a:pPr algn="ctr"/>
                      <a:r>
                        <a:rPr lang="en-US" dirty="0"/>
                        <a:t>Member</a:t>
                      </a:r>
                    </a:p>
                  </a:txBody>
                  <a:tcPr/>
                </a:tc>
                <a:tc>
                  <a:txBody>
                    <a:bodyPr/>
                    <a:lstStyle/>
                    <a:p>
                      <a:pPr algn="ctr"/>
                      <a:r>
                        <a:rPr lang="en-US" dirty="0"/>
                        <a:t>Status</a:t>
                      </a:r>
                    </a:p>
                  </a:txBody>
                  <a:tcPr/>
                </a:tc>
                <a:tc>
                  <a:txBody>
                    <a:bodyPr/>
                    <a:lstStyle/>
                    <a:p>
                      <a:pPr algn="ctr"/>
                      <a:r>
                        <a:rPr lang="en-US" dirty="0"/>
                        <a:t>Work Hours</a:t>
                      </a:r>
                    </a:p>
                  </a:txBody>
                  <a:tcPr/>
                </a:tc>
                <a:extLst>
                  <a:ext uri="{0D108BD9-81ED-4DB2-BD59-A6C34878D82A}">
                    <a16:rowId xmlns:a16="http://schemas.microsoft.com/office/drawing/2014/main" val="1085827767"/>
                  </a:ext>
                </a:extLst>
              </a:tr>
              <a:tr h="357209">
                <a:tc>
                  <a:txBody>
                    <a:bodyPr/>
                    <a:lstStyle/>
                    <a:p>
                      <a:r>
                        <a:rPr lang="en-US" dirty="0"/>
                        <a:t>Define user story(TA)</a:t>
                      </a:r>
                    </a:p>
                  </a:txBody>
                  <a:tcPr/>
                </a:tc>
                <a:tc>
                  <a:txBody>
                    <a:bodyPr/>
                    <a:lstStyle/>
                    <a:p>
                      <a:r>
                        <a:rPr lang="en-US" dirty="0"/>
                        <a:t>Ryo Kurihara</a:t>
                      </a:r>
                    </a:p>
                  </a:txBody>
                  <a:tcPr/>
                </a:tc>
                <a:tc>
                  <a:txBody>
                    <a:bodyPr/>
                    <a:lstStyle/>
                    <a:p>
                      <a:r>
                        <a:rPr lang="en-US" dirty="0"/>
                        <a:t>100%</a:t>
                      </a:r>
                    </a:p>
                  </a:txBody>
                  <a:tcPr/>
                </a:tc>
                <a:tc>
                  <a:txBody>
                    <a:bodyPr/>
                    <a:lstStyle/>
                    <a:p>
                      <a:r>
                        <a:rPr lang="en-US" dirty="0"/>
                        <a:t>1:00</a:t>
                      </a:r>
                    </a:p>
                  </a:txBody>
                  <a:tcPr/>
                </a:tc>
                <a:extLst>
                  <a:ext uri="{0D108BD9-81ED-4DB2-BD59-A6C34878D82A}">
                    <a16:rowId xmlns:a16="http://schemas.microsoft.com/office/drawing/2014/main" val="800303517"/>
                  </a:ext>
                </a:extLst>
              </a:tr>
              <a:tr h="625115">
                <a:tc>
                  <a:txBody>
                    <a:bodyPr/>
                    <a:lstStyle/>
                    <a:p>
                      <a:r>
                        <a:rPr lang="en-US" dirty="0"/>
                        <a:t>Define user story(Staff, Faculty)</a:t>
                      </a:r>
                    </a:p>
                  </a:txBody>
                  <a:tcPr/>
                </a:tc>
                <a:tc>
                  <a:txBody>
                    <a:bodyPr/>
                    <a:lstStyle/>
                    <a:p>
                      <a:r>
                        <a:rPr lang="en-US" dirty="0"/>
                        <a:t>Kana Yuda</a:t>
                      </a:r>
                    </a:p>
                  </a:txBody>
                  <a:tcPr/>
                </a:tc>
                <a:tc>
                  <a:txBody>
                    <a:bodyPr/>
                    <a:lstStyle/>
                    <a:p>
                      <a:r>
                        <a:rPr lang="en-US" dirty="0"/>
                        <a:t>100%</a:t>
                      </a:r>
                    </a:p>
                  </a:txBody>
                  <a:tcPr/>
                </a:tc>
                <a:tc>
                  <a:txBody>
                    <a:bodyPr/>
                    <a:lstStyle/>
                    <a:p>
                      <a:r>
                        <a:rPr lang="en-US" dirty="0"/>
                        <a:t>1:00</a:t>
                      </a:r>
                    </a:p>
                  </a:txBody>
                  <a:tcPr/>
                </a:tc>
                <a:extLst>
                  <a:ext uri="{0D108BD9-81ED-4DB2-BD59-A6C34878D82A}">
                    <a16:rowId xmlns:a16="http://schemas.microsoft.com/office/drawing/2014/main" val="4278171053"/>
                  </a:ext>
                </a:extLst>
              </a:tr>
              <a:tr h="1160928">
                <a:tc>
                  <a:txBody>
                    <a:bodyPr/>
                    <a:lstStyle/>
                    <a:p>
                      <a:r>
                        <a:rPr lang="en-US" dirty="0"/>
                        <a:t>Create requirement definition</a:t>
                      </a:r>
                    </a:p>
                  </a:txBody>
                  <a:tcPr/>
                </a:tc>
                <a:tc>
                  <a:txBody>
                    <a:bodyPr/>
                    <a:lstStyle/>
                    <a:p>
                      <a:r>
                        <a:rPr lang="en-US" dirty="0"/>
                        <a:t>Kazuma Tamura</a:t>
                      </a:r>
                    </a:p>
                    <a:p>
                      <a:pPr lvl="0">
                        <a:buNone/>
                      </a:pPr>
                      <a:r>
                        <a:rPr lang="en-US" dirty="0"/>
                        <a:t>Kana Yuda</a:t>
                      </a:r>
                    </a:p>
                    <a:p>
                      <a:pPr lvl="0">
                        <a:buNone/>
                      </a:pPr>
                      <a:r>
                        <a:rPr lang="en-US" dirty="0"/>
                        <a:t>Ryo Kurihara</a:t>
                      </a:r>
                    </a:p>
                    <a:p>
                      <a:pPr lvl="0">
                        <a:buNone/>
                      </a:pPr>
                      <a:r>
                        <a:rPr lang="en-US" dirty="0"/>
                        <a:t>Luu Trong Nhan</a:t>
                      </a:r>
                    </a:p>
                  </a:txBody>
                  <a:tcPr/>
                </a:tc>
                <a:tc>
                  <a:txBody>
                    <a:bodyPr/>
                    <a:lstStyle/>
                    <a:p>
                      <a:r>
                        <a:rPr lang="en-US" dirty="0"/>
                        <a:t>100%</a:t>
                      </a:r>
                    </a:p>
                  </a:txBody>
                  <a:tcPr/>
                </a:tc>
                <a:tc>
                  <a:txBody>
                    <a:bodyPr/>
                    <a:lstStyle/>
                    <a:p>
                      <a:r>
                        <a:rPr lang="en-US" dirty="0"/>
                        <a:t>3:30</a:t>
                      </a:r>
                    </a:p>
                  </a:txBody>
                  <a:tcPr/>
                </a:tc>
                <a:extLst>
                  <a:ext uri="{0D108BD9-81ED-4DB2-BD59-A6C34878D82A}">
                    <a16:rowId xmlns:a16="http://schemas.microsoft.com/office/drawing/2014/main" val="3229682761"/>
                  </a:ext>
                </a:extLst>
              </a:tr>
              <a:tr h="625115">
                <a:tc>
                  <a:txBody>
                    <a:bodyPr/>
                    <a:lstStyle/>
                    <a:p>
                      <a:r>
                        <a:rPr lang="en-US" dirty="0"/>
                        <a:t>Create demo presentation</a:t>
                      </a:r>
                    </a:p>
                  </a:txBody>
                  <a:tcPr/>
                </a:tc>
                <a:tc>
                  <a:txBody>
                    <a:bodyPr/>
                    <a:lstStyle/>
                    <a:p>
                      <a:r>
                        <a:rPr lang="en-US" dirty="0"/>
                        <a:t>Ryo Kurihara</a:t>
                      </a:r>
                    </a:p>
                    <a:p>
                      <a:pPr lvl="0">
                        <a:buNone/>
                      </a:pPr>
                      <a:r>
                        <a:rPr lang="en-US" dirty="0"/>
                        <a:t>Kana Yuda</a:t>
                      </a:r>
                    </a:p>
                  </a:txBody>
                  <a:tcPr/>
                </a:tc>
                <a:tc>
                  <a:txBody>
                    <a:bodyPr/>
                    <a:lstStyle/>
                    <a:p>
                      <a:r>
                        <a:rPr lang="en-US" dirty="0"/>
                        <a:t>100%</a:t>
                      </a:r>
                    </a:p>
                  </a:txBody>
                  <a:tcPr/>
                </a:tc>
                <a:tc>
                  <a:txBody>
                    <a:bodyPr/>
                    <a:lstStyle/>
                    <a:p>
                      <a:r>
                        <a:rPr lang="en-US" dirty="0"/>
                        <a:t>10:00</a:t>
                      </a:r>
                    </a:p>
                  </a:txBody>
                  <a:tcPr/>
                </a:tc>
                <a:extLst>
                  <a:ext uri="{0D108BD9-81ED-4DB2-BD59-A6C34878D82A}">
                    <a16:rowId xmlns:a16="http://schemas.microsoft.com/office/drawing/2014/main" val="2637069074"/>
                  </a:ext>
                </a:extLst>
              </a:tr>
              <a:tr h="625115">
                <a:tc>
                  <a:txBody>
                    <a:bodyPr/>
                    <a:lstStyle/>
                    <a:p>
                      <a:r>
                        <a:rPr lang="en-US" dirty="0"/>
                        <a:t>Refinement the use-case diagram</a:t>
                      </a:r>
                    </a:p>
                  </a:txBody>
                  <a:tcPr/>
                </a:tc>
                <a:tc>
                  <a:txBody>
                    <a:bodyPr/>
                    <a:lstStyle/>
                    <a:p>
                      <a:r>
                        <a:rPr lang="en-US" dirty="0"/>
                        <a:t>Ryo Kurihara</a:t>
                      </a:r>
                    </a:p>
                  </a:txBody>
                  <a:tcPr/>
                </a:tc>
                <a:tc>
                  <a:txBody>
                    <a:bodyPr/>
                    <a:lstStyle/>
                    <a:p>
                      <a:r>
                        <a:rPr lang="en-US" dirty="0"/>
                        <a:t>100%</a:t>
                      </a:r>
                    </a:p>
                  </a:txBody>
                  <a:tcPr/>
                </a:tc>
                <a:tc>
                  <a:txBody>
                    <a:bodyPr/>
                    <a:lstStyle/>
                    <a:p>
                      <a:r>
                        <a:rPr lang="en-US" dirty="0"/>
                        <a:t>1:00</a:t>
                      </a:r>
                    </a:p>
                  </a:txBody>
                  <a:tcPr/>
                </a:tc>
                <a:extLst>
                  <a:ext uri="{0D108BD9-81ED-4DB2-BD59-A6C34878D82A}">
                    <a16:rowId xmlns:a16="http://schemas.microsoft.com/office/drawing/2014/main" val="1825023683"/>
                  </a:ext>
                </a:extLst>
              </a:tr>
              <a:tr h="625115">
                <a:tc>
                  <a:txBody>
                    <a:bodyPr/>
                    <a:lstStyle/>
                    <a:p>
                      <a:r>
                        <a:rPr lang="en-US" dirty="0"/>
                        <a:t>Create major view mock-ups</a:t>
                      </a:r>
                    </a:p>
                  </a:txBody>
                  <a:tcPr/>
                </a:tc>
                <a:tc>
                  <a:txBody>
                    <a:bodyPr/>
                    <a:lstStyle/>
                    <a:p>
                      <a:r>
                        <a:rPr lang="en-US" dirty="0"/>
                        <a:t>Kazuma Tamura</a:t>
                      </a:r>
                    </a:p>
                  </a:txBody>
                  <a:tcPr/>
                </a:tc>
                <a:tc>
                  <a:txBody>
                    <a:bodyPr/>
                    <a:lstStyle/>
                    <a:p>
                      <a:r>
                        <a:rPr lang="en-US" dirty="0"/>
                        <a:t>100%</a:t>
                      </a:r>
                    </a:p>
                  </a:txBody>
                  <a:tcPr/>
                </a:tc>
                <a:tc>
                  <a:txBody>
                    <a:bodyPr/>
                    <a:lstStyle/>
                    <a:p>
                      <a:r>
                        <a:rPr lang="en-US" dirty="0"/>
                        <a:t>5:00</a:t>
                      </a:r>
                    </a:p>
                  </a:txBody>
                  <a:tcPr/>
                </a:tc>
                <a:extLst>
                  <a:ext uri="{0D108BD9-81ED-4DB2-BD59-A6C34878D82A}">
                    <a16:rowId xmlns:a16="http://schemas.microsoft.com/office/drawing/2014/main" val="3274103408"/>
                  </a:ext>
                </a:extLst>
              </a:tr>
              <a:tr h="625115">
                <a:tc>
                  <a:txBody>
                    <a:bodyPr/>
                    <a:lstStyle/>
                    <a:p>
                      <a:r>
                        <a:rPr lang="en-US" dirty="0"/>
                        <a:t>Set up user auth system </a:t>
                      </a:r>
                    </a:p>
                  </a:txBody>
                  <a:tcPr/>
                </a:tc>
                <a:tc>
                  <a:txBody>
                    <a:bodyPr/>
                    <a:lstStyle/>
                    <a:p>
                      <a:r>
                        <a:rPr lang="en-US" dirty="0"/>
                        <a:t>Luu Trong Nhan</a:t>
                      </a:r>
                    </a:p>
                  </a:txBody>
                  <a:tcPr/>
                </a:tc>
                <a:tc>
                  <a:txBody>
                    <a:bodyPr/>
                    <a:lstStyle/>
                    <a:p>
                      <a:r>
                        <a:rPr lang="en-US" dirty="0"/>
                        <a:t>30%</a:t>
                      </a:r>
                    </a:p>
                  </a:txBody>
                  <a:tcPr/>
                </a:tc>
                <a:tc>
                  <a:txBody>
                    <a:bodyPr/>
                    <a:lstStyle/>
                    <a:p>
                      <a:r>
                        <a:rPr lang="en-US" dirty="0"/>
                        <a:t>2:00</a:t>
                      </a:r>
                    </a:p>
                  </a:txBody>
                  <a:tcPr/>
                </a:tc>
                <a:extLst>
                  <a:ext uri="{0D108BD9-81ED-4DB2-BD59-A6C34878D82A}">
                    <a16:rowId xmlns:a16="http://schemas.microsoft.com/office/drawing/2014/main" val="3353601820"/>
                  </a:ext>
                </a:extLst>
              </a:tr>
              <a:tr h="357209">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pPr algn="ctr"/>
                      <a:r>
                        <a:rPr lang="en-US" b="1" dirty="0">
                          <a:solidFill>
                            <a:schemeClr val="bg1"/>
                          </a:solidFill>
                        </a:rPr>
                        <a:t>Total time:</a:t>
                      </a:r>
                    </a:p>
                  </a:txBody>
                  <a:tcPr>
                    <a:solidFill>
                      <a:schemeClr val="accent1"/>
                    </a:solidFill>
                  </a:tcPr>
                </a:tc>
                <a:tc>
                  <a:txBody>
                    <a:bodyPr/>
                    <a:lstStyle/>
                    <a:p>
                      <a:r>
                        <a:rPr lang="en-US" b="1" dirty="0">
                          <a:solidFill>
                            <a:schemeClr val="bg1"/>
                          </a:solidFill>
                        </a:rPr>
                        <a:t>23:30</a:t>
                      </a:r>
                    </a:p>
                  </a:txBody>
                  <a:tcPr>
                    <a:solidFill>
                      <a:schemeClr val="accent1"/>
                    </a:solidFill>
                  </a:tcPr>
                </a:tc>
                <a:extLst>
                  <a:ext uri="{0D108BD9-81ED-4DB2-BD59-A6C34878D82A}">
                    <a16:rowId xmlns:a16="http://schemas.microsoft.com/office/drawing/2014/main" val="2754270331"/>
                  </a:ext>
                </a:extLst>
              </a:tr>
            </a:tbl>
          </a:graphicData>
        </a:graphic>
      </p:graphicFrame>
      <p:sp>
        <p:nvSpPr>
          <p:cNvPr id="5" name="Footer Placeholder 4">
            <a:extLst>
              <a:ext uri="{FF2B5EF4-FFF2-40B4-BE49-F238E27FC236}">
                <a16:creationId xmlns:a16="http://schemas.microsoft.com/office/drawing/2014/main" id="{D535E57D-7109-C0BF-31DD-F13515922944}"/>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Slide Number Placeholder 5">
            <a:extLst>
              <a:ext uri="{FF2B5EF4-FFF2-40B4-BE49-F238E27FC236}">
                <a16:creationId xmlns:a16="http://schemas.microsoft.com/office/drawing/2014/main" id="{046330AA-80EA-9CAF-2685-9E0985BCE634}"/>
              </a:ext>
            </a:extLst>
          </p:cNvPr>
          <p:cNvSpPr>
            <a:spLocks noGrp="1"/>
          </p:cNvSpPr>
          <p:nvPr>
            <p:ph type="sldNum" sz="quarter" idx="12"/>
          </p:nvPr>
        </p:nvSpPr>
        <p:spPr/>
        <p:txBody>
          <a:bodyPr/>
          <a:lstStyle/>
          <a:p>
            <a:fld id="{A92C8975-12A7-4C84-BF77-7F7E3A4DD352}" type="slidenum">
              <a:rPr kumimoji="1" lang="ja-JP" altLang="en-US" smtClean="0"/>
              <a:t>2</a:t>
            </a:fld>
            <a:endParaRPr kumimoji="1" lang="ja-JP" altLang="en-US"/>
          </a:p>
        </p:txBody>
      </p:sp>
      <p:sp>
        <p:nvSpPr>
          <p:cNvPr id="9" name="日付プレースホルダー 3">
            <a:extLst>
              <a:ext uri="{FF2B5EF4-FFF2-40B4-BE49-F238E27FC236}">
                <a16:creationId xmlns:a16="http://schemas.microsoft.com/office/drawing/2014/main" id="{3CA7AF82-5962-C7B4-80BB-6B7BFBA5E555}"/>
              </a:ext>
            </a:extLst>
          </p:cNvPr>
          <p:cNvSpPr>
            <a:spLocks noGrp="1"/>
          </p:cNvSpPr>
          <p:nvPr>
            <p:ph type="dt" sz="half" idx="10"/>
          </p:nvPr>
        </p:nvSpPr>
        <p:spPr>
          <a:xfrm>
            <a:off x="838200" y="6356350"/>
            <a:ext cx="2743200" cy="365125"/>
          </a:xfrm>
        </p:spPr>
        <p:txBody>
          <a:bodyPr/>
          <a:lstStyle/>
          <a:p>
            <a:r>
              <a:rPr kumimoji="1" lang="en-US" altLang="ja-JP"/>
              <a:t>2022/11/09</a:t>
            </a:r>
            <a:endParaRPr kumimoji="1" lang="ja-JP" altLang="en-US"/>
          </a:p>
        </p:txBody>
      </p:sp>
    </p:spTree>
    <p:extLst>
      <p:ext uri="{BB962C8B-B14F-4D97-AF65-F5344CB8AC3E}">
        <p14:creationId xmlns:p14="http://schemas.microsoft.com/office/powerpoint/2010/main" val="3991855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B028E-A728-1949-786B-05A567B39449}"/>
              </a:ext>
            </a:extLst>
          </p:cNvPr>
          <p:cNvSpPr>
            <a:spLocks noGrp="1"/>
          </p:cNvSpPr>
          <p:nvPr>
            <p:ph type="title"/>
          </p:nvPr>
        </p:nvSpPr>
        <p:spPr/>
        <p:txBody>
          <a:bodyPr/>
          <a:lstStyle/>
          <a:p>
            <a:r>
              <a:rPr lang="en-US">
                <a:ea typeface="游ゴシック Light"/>
              </a:rPr>
              <a:t>Plan for This Week</a:t>
            </a:r>
            <a:endParaRPr kumimoji="1" lang="en-US"/>
          </a:p>
        </p:txBody>
      </p:sp>
      <p:graphicFrame>
        <p:nvGraphicFramePr>
          <p:cNvPr id="7" name="Table 7">
            <a:extLst>
              <a:ext uri="{FF2B5EF4-FFF2-40B4-BE49-F238E27FC236}">
                <a16:creationId xmlns:a16="http://schemas.microsoft.com/office/drawing/2014/main" id="{527EB5F7-5411-E2E8-196B-681AFAA77067}"/>
              </a:ext>
            </a:extLst>
          </p:cNvPr>
          <p:cNvGraphicFramePr>
            <a:graphicFrameLocks noGrp="1"/>
          </p:cNvGraphicFramePr>
          <p:nvPr>
            <p:ph idx="1"/>
            <p:extLst>
              <p:ext uri="{D42A27DB-BD31-4B8C-83A1-F6EECF244321}">
                <p14:modId xmlns:p14="http://schemas.microsoft.com/office/powerpoint/2010/main" val="2642136191"/>
              </p:ext>
            </p:extLst>
          </p:nvPr>
        </p:nvGraphicFramePr>
        <p:xfrm>
          <a:off x="838200" y="1825625"/>
          <a:ext cx="10118266" cy="3779520"/>
        </p:xfrm>
        <a:graphic>
          <a:graphicData uri="http://schemas.openxmlformats.org/drawingml/2006/table">
            <a:tbl>
              <a:tblPr firstRow="1" bandRow="1">
                <a:tableStyleId>{5C22544A-7EE6-4342-B048-85BDC9FD1C3A}</a:tableStyleId>
              </a:tblPr>
              <a:tblGrid>
                <a:gridCol w="5094514">
                  <a:extLst>
                    <a:ext uri="{9D8B030D-6E8A-4147-A177-3AD203B41FA5}">
                      <a16:colId xmlns:a16="http://schemas.microsoft.com/office/drawing/2014/main" val="3722159412"/>
                    </a:ext>
                  </a:extLst>
                </a:gridCol>
                <a:gridCol w="2569028">
                  <a:extLst>
                    <a:ext uri="{9D8B030D-6E8A-4147-A177-3AD203B41FA5}">
                      <a16:colId xmlns:a16="http://schemas.microsoft.com/office/drawing/2014/main" val="2516996921"/>
                    </a:ext>
                  </a:extLst>
                </a:gridCol>
                <a:gridCol w="2454724">
                  <a:extLst>
                    <a:ext uri="{9D8B030D-6E8A-4147-A177-3AD203B41FA5}">
                      <a16:colId xmlns:a16="http://schemas.microsoft.com/office/drawing/2014/main" val="842735106"/>
                    </a:ext>
                  </a:extLst>
                </a:gridCol>
              </a:tblGrid>
              <a:tr h="370840">
                <a:tc>
                  <a:txBody>
                    <a:bodyPr/>
                    <a:lstStyle/>
                    <a:p>
                      <a:r>
                        <a:rPr lang="en-US" dirty="0"/>
                        <a:t>Task</a:t>
                      </a:r>
                    </a:p>
                  </a:txBody>
                  <a:tcPr/>
                </a:tc>
                <a:tc>
                  <a:txBody>
                    <a:bodyPr/>
                    <a:lstStyle/>
                    <a:p>
                      <a:r>
                        <a:rPr lang="en-US" dirty="0"/>
                        <a:t>Member</a:t>
                      </a:r>
                    </a:p>
                  </a:txBody>
                  <a:tcPr/>
                </a:tc>
                <a:tc>
                  <a:txBody>
                    <a:bodyPr/>
                    <a:lstStyle/>
                    <a:p>
                      <a:r>
                        <a:rPr lang="en-US" dirty="0"/>
                        <a:t>Work Hours</a:t>
                      </a:r>
                    </a:p>
                  </a:txBody>
                  <a:tcPr/>
                </a:tc>
                <a:extLst>
                  <a:ext uri="{0D108BD9-81ED-4DB2-BD59-A6C34878D82A}">
                    <a16:rowId xmlns:a16="http://schemas.microsoft.com/office/drawing/2014/main" val="2410335350"/>
                  </a:ext>
                </a:extLst>
              </a:tr>
              <a:tr h="370840">
                <a:tc>
                  <a:txBody>
                    <a:bodyPr/>
                    <a:lstStyle/>
                    <a:p>
                      <a:r>
                        <a:rPr lang="en-US" dirty="0"/>
                        <a:t>Create Phase2 backlog</a:t>
                      </a:r>
                    </a:p>
                  </a:txBody>
                  <a:tcPr/>
                </a:tc>
                <a:tc>
                  <a:txBody>
                    <a:bodyPr/>
                    <a:lstStyle/>
                    <a:p>
                      <a:r>
                        <a:rPr lang="en-US" dirty="0"/>
                        <a:t>Everyone</a:t>
                      </a:r>
                    </a:p>
                  </a:txBody>
                  <a:tcPr/>
                </a:tc>
                <a:tc>
                  <a:txBody>
                    <a:bodyPr/>
                    <a:lstStyle/>
                    <a:p>
                      <a:r>
                        <a:rPr lang="en-US" dirty="0"/>
                        <a:t>1:00</a:t>
                      </a:r>
                    </a:p>
                  </a:txBody>
                  <a:tcPr/>
                </a:tc>
                <a:extLst>
                  <a:ext uri="{0D108BD9-81ED-4DB2-BD59-A6C34878D82A}">
                    <a16:rowId xmlns:a16="http://schemas.microsoft.com/office/drawing/2014/main" val="640809237"/>
                  </a:ext>
                </a:extLst>
              </a:tr>
              <a:tr h="370840">
                <a:tc>
                  <a:txBody>
                    <a:bodyPr/>
                    <a:lstStyle/>
                    <a:p>
                      <a:r>
                        <a:rPr lang="en-US" dirty="0"/>
                        <a:t>Create MySQL database</a:t>
                      </a:r>
                    </a:p>
                  </a:txBody>
                  <a:tcPr/>
                </a:tc>
                <a:tc>
                  <a:txBody>
                    <a:bodyPr/>
                    <a:lstStyle/>
                    <a:p>
                      <a:r>
                        <a:rPr lang="en-US" dirty="0"/>
                        <a:t>Kazuma Tamura</a:t>
                      </a:r>
                    </a:p>
                  </a:txBody>
                  <a:tcPr/>
                </a:tc>
                <a:tc>
                  <a:txBody>
                    <a:bodyPr/>
                    <a:lstStyle/>
                    <a:p>
                      <a:r>
                        <a:rPr lang="en-US" dirty="0"/>
                        <a:t>4:00</a:t>
                      </a:r>
                    </a:p>
                  </a:txBody>
                  <a:tcPr/>
                </a:tc>
                <a:extLst>
                  <a:ext uri="{0D108BD9-81ED-4DB2-BD59-A6C34878D82A}">
                    <a16:rowId xmlns:a16="http://schemas.microsoft.com/office/drawing/2014/main" val="2164600028"/>
                  </a:ext>
                </a:extLst>
              </a:tr>
              <a:tr h="370840">
                <a:tc>
                  <a:txBody>
                    <a:bodyPr/>
                    <a:lstStyle/>
                    <a:p>
                      <a:r>
                        <a:rPr lang="en-US" dirty="0"/>
                        <a:t>Create sequence diagram</a:t>
                      </a:r>
                    </a:p>
                  </a:txBody>
                  <a:tcPr/>
                </a:tc>
                <a:tc>
                  <a:txBody>
                    <a:bodyPr/>
                    <a:lstStyle/>
                    <a:p>
                      <a:r>
                        <a:rPr lang="en-US" dirty="0"/>
                        <a:t>Kana Yuda</a:t>
                      </a:r>
                    </a:p>
                    <a:p>
                      <a:pPr lvl="0">
                        <a:buNone/>
                      </a:pPr>
                      <a:r>
                        <a:rPr lang="en-US" dirty="0"/>
                        <a:t>Ryo Kurihara</a:t>
                      </a:r>
                    </a:p>
                    <a:p>
                      <a:pPr lvl="0">
                        <a:buNone/>
                      </a:pPr>
                      <a:r>
                        <a:rPr lang="en-US" dirty="0"/>
                        <a:t>Luu Trong Nhan</a:t>
                      </a:r>
                    </a:p>
                  </a:txBody>
                  <a:tcPr/>
                </a:tc>
                <a:tc>
                  <a:txBody>
                    <a:bodyPr/>
                    <a:lstStyle/>
                    <a:p>
                      <a:r>
                        <a:rPr lang="en-US" dirty="0"/>
                        <a:t>4 :00</a:t>
                      </a:r>
                    </a:p>
                  </a:txBody>
                  <a:tcPr/>
                </a:tc>
                <a:extLst>
                  <a:ext uri="{0D108BD9-81ED-4DB2-BD59-A6C34878D82A}">
                    <a16:rowId xmlns:a16="http://schemas.microsoft.com/office/drawing/2014/main" val="121744446"/>
                  </a:ext>
                </a:extLst>
              </a:tr>
              <a:tr h="370840">
                <a:tc>
                  <a:txBody>
                    <a:bodyPr/>
                    <a:lstStyle/>
                    <a:p>
                      <a:pPr lvl="0">
                        <a:buNone/>
                      </a:pPr>
                      <a:r>
                        <a:rPr lang="en-US" sz="1800" b="0" i="0" u="none" strike="noStrike" noProof="0" dirty="0">
                          <a:latin typeface="游ゴシック"/>
                        </a:rPr>
                        <a:t>Reconfirmation screen transition</a:t>
                      </a:r>
                      <a:endParaRPr lang="en-US" dirty="0"/>
                    </a:p>
                  </a:txBody>
                  <a:tcPr/>
                </a:tc>
                <a:tc>
                  <a:txBody>
                    <a:bodyPr/>
                    <a:lstStyle/>
                    <a:p>
                      <a:r>
                        <a:rPr lang="en-US" dirty="0"/>
                        <a:t>Everyone</a:t>
                      </a:r>
                    </a:p>
                  </a:txBody>
                  <a:tcPr/>
                </a:tc>
                <a:tc>
                  <a:txBody>
                    <a:bodyPr/>
                    <a:lstStyle/>
                    <a:p>
                      <a:r>
                        <a:rPr lang="en-US" dirty="0"/>
                        <a:t>1:00</a:t>
                      </a:r>
                    </a:p>
                  </a:txBody>
                  <a:tcPr/>
                </a:tc>
                <a:extLst>
                  <a:ext uri="{0D108BD9-81ED-4DB2-BD59-A6C34878D82A}">
                    <a16:rowId xmlns:a16="http://schemas.microsoft.com/office/drawing/2014/main" val="3620666815"/>
                  </a:ext>
                </a:extLst>
              </a:tr>
              <a:tr h="370840">
                <a:tc>
                  <a:txBody>
                    <a:bodyPr/>
                    <a:lstStyle/>
                    <a:p>
                      <a:r>
                        <a:rPr lang="en-US" dirty="0"/>
                        <a:t>Improve user auth system</a:t>
                      </a:r>
                    </a:p>
                  </a:txBody>
                  <a:tcPr/>
                </a:tc>
                <a:tc>
                  <a:txBody>
                    <a:bodyPr/>
                    <a:lstStyle/>
                    <a:p>
                      <a:r>
                        <a:rPr lang="en-US" dirty="0"/>
                        <a:t>Luu Trong Nhan</a:t>
                      </a:r>
                    </a:p>
                    <a:p>
                      <a:r>
                        <a:rPr lang="en-US" dirty="0"/>
                        <a:t>Kazuma Tamura</a:t>
                      </a:r>
                    </a:p>
                  </a:txBody>
                  <a:tcPr/>
                </a:tc>
                <a:tc>
                  <a:txBody>
                    <a:bodyPr/>
                    <a:lstStyle/>
                    <a:p>
                      <a:r>
                        <a:rPr lang="en-US" dirty="0"/>
                        <a:t>4:00</a:t>
                      </a:r>
                    </a:p>
                  </a:txBody>
                  <a:tcPr/>
                </a:tc>
                <a:extLst>
                  <a:ext uri="{0D108BD9-81ED-4DB2-BD59-A6C34878D82A}">
                    <a16:rowId xmlns:a16="http://schemas.microsoft.com/office/drawing/2014/main" val="1884564026"/>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80188422"/>
                  </a:ext>
                </a:extLst>
              </a:tr>
              <a:tr h="370840">
                <a:tc>
                  <a:txBody>
                    <a:bodyPr/>
                    <a:lstStyle/>
                    <a:p>
                      <a:endParaRPr lang="en-US"/>
                    </a:p>
                  </a:txBody>
                  <a:tcPr>
                    <a:solidFill>
                      <a:schemeClr val="accent1"/>
                    </a:solidFill>
                  </a:tcPr>
                </a:tc>
                <a:tc>
                  <a:txBody>
                    <a:bodyPr/>
                    <a:lstStyle/>
                    <a:p>
                      <a:r>
                        <a:rPr lang="en-US" b="1" dirty="0">
                          <a:solidFill>
                            <a:schemeClr val="bg1"/>
                          </a:solidFill>
                        </a:rPr>
                        <a:t>Total Time:</a:t>
                      </a:r>
                    </a:p>
                  </a:txBody>
                  <a:tcPr>
                    <a:solidFill>
                      <a:schemeClr val="accent1"/>
                    </a:solidFill>
                  </a:tcPr>
                </a:tc>
                <a:tc>
                  <a:txBody>
                    <a:bodyPr/>
                    <a:lstStyle/>
                    <a:p>
                      <a:r>
                        <a:rPr lang="en-US" b="1" dirty="0">
                          <a:solidFill>
                            <a:schemeClr val="bg1"/>
                          </a:solidFill>
                        </a:rPr>
                        <a:t>14:00</a:t>
                      </a:r>
                    </a:p>
                  </a:txBody>
                  <a:tcPr>
                    <a:solidFill>
                      <a:schemeClr val="accent1"/>
                    </a:solidFill>
                  </a:tcPr>
                </a:tc>
                <a:extLst>
                  <a:ext uri="{0D108BD9-81ED-4DB2-BD59-A6C34878D82A}">
                    <a16:rowId xmlns:a16="http://schemas.microsoft.com/office/drawing/2014/main" val="1825377195"/>
                  </a:ext>
                </a:extLst>
              </a:tr>
            </a:tbl>
          </a:graphicData>
        </a:graphic>
      </p:graphicFrame>
      <p:sp>
        <p:nvSpPr>
          <p:cNvPr id="5" name="Footer Placeholder 4">
            <a:extLst>
              <a:ext uri="{FF2B5EF4-FFF2-40B4-BE49-F238E27FC236}">
                <a16:creationId xmlns:a16="http://schemas.microsoft.com/office/drawing/2014/main" id="{5E9E1B02-5E31-F3D7-F7C9-8999CCC82C95}"/>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Slide Number Placeholder 5">
            <a:extLst>
              <a:ext uri="{FF2B5EF4-FFF2-40B4-BE49-F238E27FC236}">
                <a16:creationId xmlns:a16="http://schemas.microsoft.com/office/drawing/2014/main" id="{3F3DEC16-F3F6-726A-D612-0A521655DE29}"/>
              </a:ext>
            </a:extLst>
          </p:cNvPr>
          <p:cNvSpPr>
            <a:spLocks noGrp="1"/>
          </p:cNvSpPr>
          <p:nvPr>
            <p:ph type="sldNum" sz="quarter" idx="12"/>
          </p:nvPr>
        </p:nvSpPr>
        <p:spPr/>
        <p:txBody>
          <a:bodyPr/>
          <a:lstStyle/>
          <a:p>
            <a:fld id="{A92C8975-12A7-4C84-BF77-7F7E3A4DD352}" type="slidenum">
              <a:rPr kumimoji="1" lang="ja-JP" altLang="en-US" smtClean="0"/>
              <a:t>3</a:t>
            </a:fld>
            <a:endParaRPr kumimoji="1" lang="ja-JP" altLang="en-US"/>
          </a:p>
        </p:txBody>
      </p:sp>
      <p:sp>
        <p:nvSpPr>
          <p:cNvPr id="3" name="日付プレースホルダー 3">
            <a:extLst>
              <a:ext uri="{FF2B5EF4-FFF2-40B4-BE49-F238E27FC236}">
                <a16:creationId xmlns:a16="http://schemas.microsoft.com/office/drawing/2014/main" id="{050ABFE8-B7C6-82FE-68DC-14A085E3ED63}"/>
              </a:ext>
            </a:extLst>
          </p:cNvPr>
          <p:cNvSpPr>
            <a:spLocks noGrp="1"/>
          </p:cNvSpPr>
          <p:nvPr>
            <p:ph type="dt" sz="half" idx="10"/>
          </p:nvPr>
        </p:nvSpPr>
        <p:spPr>
          <a:xfrm>
            <a:off x="838200" y="6356350"/>
            <a:ext cx="2743200" cy="365125"/>
          </a:xfrm>
        </p:spPr>
        <p:txBody>
          <a:bodyPr/>
          <a:lstStyle/>
          <a:p>
            <a:r>
              <a:rPr kumimoji="1" lang="en-US" altLang="ja-JP"/>
              <a:t>2022/11/09</a:t>
            </a:r>
            <a:endParaRPr kumimoji="1" lang="ja-JP" altLang="en-US"/>
          </a:p>
        </p:txBody>
      </p:sp>
    </p:spTree>
    <p:extLst>
      <p:ext uri="{BB962C8B-B14F-4D97-AF65-F5344CB8AC3E}">
        <p14:creationId xmlns:p14="http://schemas.microsoft.com/office/powerpoint/2010/main" val="3495945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716F1-01D0-2727-B8E9-07E2D85AB812}"/>
              </a:ext>
            </a:extLst>
          </p:cNvPr>
          <p:cNvSpPr>
            <a:spLocks noGrp="1"/>
          </p:cNvSpPr>
          <p:nvPr>
            <p:ph type="title"/>
          </p:nvPr>
        </p:nvSpPr>
        <p:spPr/>
        <p:txBody>
          <a:bodyPr/>
          <a:lstStyle/>
          <a:p>
            <a:r>
              <a:rPr lang="en-US">
                <a:ea typeface="游ゴシック Light"/>
              </a:rPr>
              <a:t>Phase Task Board</a:t>
            </a:r>
            <a:endParaRPr kumimoji="1" lang="en-US"/>
          </a:p>
        </p:txBody>
      </p:sp>
      <p:sp>
        <p:nvSpPr>
          <p:cNvPr id="5" name="Footer Placeholder 4">
            <a:extLst>
              <a:ext uri="{FF2B5EF4-FFF2-40B4-BE49-F238E27FC236}">
                <a16:creationId xmlns:a16="http://schemas.microsoft.com/office/drawing/2014/main" id="{A0A6D718-F5FB-0BC2-E79E-2809BC0D3443}"/>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Slide Number Placeholder 5">
            <a:extLst>
              <a:ext uri="{FF2B5EF4-FFF2-40B4-BE49-F238E27FC236}">
                <a16:creationId xmlns:a16="http://schemas.microsoft.com/office/drawing/2014/main" id="{3F6E2A6C-CE55-0E9C-E257-A50A707DFA71}"/>
              </a:ext>
            </a:extLst>
          </p:cNvPr>
          <p:cNvSpPr>
            <a:spLocks noGrp="1"/>
          </p:cNvSpPr>
          <p:nvPr>
            <p:ph type="sldNum" sz="quarter" idx="12"/>
          </p:nvPr>
        </p:nvSpPr>
        <p:spPr/>
        <p:txBody>
          <a:bodyPr/>
          <a:lstStyle/>
          <a:p>
            <a:fld id="{A92C8975-12A7-4C84-BF77-7F7E3A4DD352}" type="slidenum">
              <a:rPr kumimoji="1" lang="ja-JP" altLang="en-US" smtClean="0"/>
              <a:t>4</a:t>
            </a:fld>
            <a:endParaRPr kumimoji="1" lang="ja-JP" altLang="en-US"/>
          </a:p>
        </p:txBody>
      </p:sp>
      <p:sp>
        <p:nvSpPr>
          <p:cNvPr id="7" name="日付プレースホルダー 3">
            <a:extLst>
              <a:ext uri="{FF2B5EF4-FFF2-40B4-BE49-F238E27FC236}">
                <a16:creationId xmlns:a16="http://schemas.microsoft.com/office/drawing/2014/main" id="{9B195F91-432F-6CB6-45E1-93A7E4932FBF}"/>
              </a:ext>
            </a:extLst>
          </p:cNvPr>
          <p:cNvSpPr>
            <a:spLocks noGrp="1"/>
          </p:cNvSpPr>
          <p:nvPr>
            <p:ph type="dt" sz="half" idx="10"/>
          </p:nvPr>
        </p:nvSpPr>
        <p:spPr>
          <a:xfrm>
            <a:off x="838200" y="6356350"/>
            <a:ext cx="2743200" cy="365125"/>
          </a:xfrm>
        </p:spPr>
        <p:txBody>
          <a:bodyPr/>
          <a:lstStyle/>
          <a:p>
            <a:r>
              <a:rPr kumimoji="1" lang="en-US" altLang="ja-JP"/>
              <a:t>2022/11/09</a:t>
            </a:r>
            <a:endParaRPr kumimoji="1" lang="ja-JP" altLang="en-US"/>
          </a:p>
        </p:txBody>
      </p:sp>
      <p:pic>
        <p:nvPicPr>
          <p:cNvPr id="10" name="Picture 10">
            <a:extLst>
              <a:ext uri="{FF2B5EF4-FFF2-40B4-BE49-F238E27FC236}">
                <a16:creationId xmlns:a16="http://schemas.microsoft.com/office/drawing/2014/main" id="{0601BF89-5C36-291A-5B5D-E407FC1AA232}"/>
              </a:ext>
            </a:extLst>
          </p:cNvPr>
          <p:cNvPicPr>
            <a:picLocks noGrp="1" noChangeAspect="1"/>
          </p:cNvPicPr>
          <p:nvPr>
            <p:ph idx="1"/>
          </p:nvPr>
        </p:nvPicPr>
        <p:blipFill>
          <a:blip r:embed="rId2"/>
          <a:stretch>
            <a:fillRect/>
          </a:stretch>
        </p:blipFill>
        <p:spPr>
          <a:xfrm>
            <a:off x="838200" y="2107751"/>
            <a:ext cx="10515600" cy="3787087"/>
          </a:xfrm>
        </p:spPr>
      </p:pic>
    </p:spTree>
    <p:extLst>
      <p:ext uri="{BB962C8B-B14F-4D97-AF65-F5344CB8AC3E}">
        <p14:creationId xmlns:p14="http://schemas.microsoft.com/office/powerpoint/2010/main" val="326681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8C38E-9676-8AB3-831C-C1AD6FCDA7DD}"/>
              </a:ext>
            </a:extLst>
          </p:cNvPr>
          <p:cNvSpPr>
            <a:spLocks noGrp="1"/>
          </p:cNvSpPr>
          <p:nvPr>
            <p:ph type="title"/>
          </p:nvPr>
        </p:nvSpPr>
        <p:spPr/>
        <p:txBody>
          <a:bodyPr/>
          <a:lstStyle/>
          <a:p>
            <a:r>
              <a:rPr lang="en-US">
                <a:ea typeface="游ゴシック Light"/>
              </a:rPr>
              <a:t>Issues &amp; Risks (*if any)</a:t>
            </a:r>
            <a:endParaRPr kumimoji="1" lang="en-US"/>
          </a:p>
        </p:txBody>
      </p:sp>
      <p:sp>
        <p:nvSpPr>
          <p:cNvPr id="3" name="Content Placeholder 2">
            <a:extLst>
              <a:ext uri="{FF2B5EF4-FFF2-40B4-BE49-F238E27FC236}">
                <a16:creationId xmlns:a16="http://schemas.microsoft.com/office/drawing/2014/main" id="{2E217E09-B477-E311-C61F-F40E52EB4FF5}"/>
              </a:ext>
            </a:extLst>
          </p:cNvPr>
          <p:cNvSpPr>
            <a:spLocks noGrp="1"/>
          </p:cNvSpPr>
          <p:nvPr>
            <p:ph idx="1"/>
          </p:nvPr>
        </p:nvSpPr>
        <p:spPr/>
        <p:txBody>
          <a:bodyPr vert="horz" lIns="91440" tIns="45720" rIns="91440" bIns="45720" rtlCol="0" anchor="t">
            <a:normAutofit/>
          </a:bodyPr>
          <a:lstStyle/>
          <a:p>
            <a:r>
              <a:rPr lang="en-US">
                <a:ea typeface="游ゴシック"/>
              </a:rPr>
              <a:t>Problem</a:t>
            </a:r>
          </a:p>
          <a:p>
            <a:pPr lvl="1"/>
            <a:r>
              <a:rPr lang="ja-JP" altLang="en-US">
                <a:ea typeface="+mn-lt"/>
                <a:cs typeface="+mn-lt"/>
              </a:rPr>
              <a:t>We ended up creating materials just barely</a:t>
            </a:r>
            <a:endParaRPr lang="ja-JP" altLang="en-US">
              <a:ea typeface="游ゴシック"/>
            </a:endParaRPr>
          </a:p>
          <a:p>
            <a:pPr lvl="1"/>
            <a:endParaRPr lang="ja-JP" altLang="en-US">
              <a:ea typeface="游ゴシック"/>
            </a:endParaRPr>
          </a:p>
          <a:p>
            <a:r>
              <a:rPr lang="en-US">
                <a:ea typeface="游ゴシック"/>
              </a:rPr>
              <a:t>Cause</a:t>
            </a:r>
          </a:p>
          <a:p>
            <a:pPr lvl="1"/>
            <a:r>
              <a:rPr lang="en-US">
                <a:ea typeface="游ゴシック"/>
              </a:rPr>
              <a:t>Because we didn't decide when prepare it.</a:t>
            </a:r>
          </a:p>
          <a:p>
            <a:pPr lvl="1"/>
            <a:endParaRPr lang="en-US">
              <a:ea typeface="游ゴシック"/>
            </a:endParaRPr>
          </a:p>
          <a:p>
            <a:r>
              <a:rPr lang="en-US">
                <a:ea typeface="游ゴシック"/>
              </a:rPr>
              <a:t>Possible Solution</a:t>
            </a:r>
          </a:p>
          <a:p>
            <a:pPr lvl="1"/>
            <a:r>
              <a:rPr lang="en-US">
                <a:ea typeface="游ゴシック"/>
              </a:rPr>
              <a:t>We make a plan.</a:t>
            </a:r>
          </a:p>
          <a:p>
            <a:endParaRPr lang="en-US">
              <a:ea typeface="游ゴシック"/>
            </a:endParaRPr>
          </a:p>
        </p:txBody>
      </p:sp>
      <p:sp>
        <p:nvSpPr>
          <p:cNvPr id="4" name="Date Placeholder 3">
            <a:extLst>
              <a:ext uri="{FF2B5EF4-FFF2-40B4-BE49-F238E27FC236}">
                <a16:creationId xmlns:a16="http://schemas.microsoft.com/office/drawing/2014/main" id="{36E457AD-15CD-FCE3-6BC9-B1B3690BA7FA}"/>
              </a:ext>
            </a:extLst>
          </p:cNvPr>
          <p:cNvSpPr>
            <a:spLocks noGrp="1"/>
          </p:cNvSpPr>
          <p:nvPr>
            <p:ph type="dt" sz="half" idx="10"/>
          </p:nvPr>
        </p:nvSpPr>
        <p:spPr/>
        <p:txBody>
          <a:bodyPr/>
          <a:lstStyle/>
          <a:p>
            <a:r>
              <a:rPr kumimoji="1" lang="en-US" altLang="ja-JP"/>
              <a:t>2022/11/09</a:t>
            </a:r>
            <a:endParaRPr kumimoji="1" lang="ja-JP" altLang="en-US"/>
          </a:p>
        </p:txBody>
      </p:sp>
      <p:sp>
        <p:nvSpPr>
          <p:cNvPr id="5" name="Footer Placeholder 4">
            <a:extLst>
              <a:ext uri="{FF2B5EF4-FFF2-40B4-BE49-F238E27FC236}">
                <a16:creationId xmlns:a16="http://schemas.microsoft.com/office/drawing/2014/main" id="{1C3692D3-2FB6-5EE5-1CBB-1F8A4A075D3F}"/>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Slide Number Placeholder 5">
            <a:extLst>
              <a:ext uri="{FF2B5EF4-FFF2-40B4-BE49-F238E27FC236}">
                <a16:creationId xmlns:a16="http://schemas.microsoft.com/office/drawing/2014/main" id="{156B0025-D804-369E-5688-C50D195D6A00}"/>
              </a:ext>
            </a:extLst>
          </p:cNvPr>
          <p:cNvSpPr>
            <a:spLocks noGrp="1"/>
          </p:cNvSpPr>
          <p:nvPr>
            <p:ph type="sldNum" sz="quarter" idx="12"/>
          </p:nvPr>
        </p:nvSpPr>
        <p:spPr/>
        <p:txBody>
          <a:bodyPr/>
          <a:lstStyle/>
          <a:p>
            <a:fld id="{A92C8975-12A7-4C84-BF77-7F7E3A4DD352}" type="slidenum">
              <a:rPr kumimoji="1" lang="ja-JP" altLang="en-US" smtClean="0"/>
              <a:t>5</a:t>
            </a:fld>
            <a:endParaRPr kumimoji="1" lang="ja-JP" altLang="en-US"/>
          </a:p>
        </p:txBody>
      </p:sp>
    </p:spTree>
    <p:extLst>
      <p:ext uri="{BB962C8B-B14F-4D97-AF65-F5344CB8AC3E}">
        <p14:creationId xmlns:p14="http://schemas.microsoft.com/office/powerpoint/2010/main" val="897104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BA3CE-8A7C-4A1F-C504-13DF7D56E738}"/>
              </a:ext>
            </a:extLst>
          </p:cNvPr>
          <p:cNvSpPr>
            <a:spLocks noGrp="1"/>
          </p:cNvSpPr>
          <p:nvPr>
            <p:ph type="title"/>
          </p:nvPr>
        </p:nvSpPr>
        <p:spPr/>
        <p:txBody>
          <a:bodyPr/>
          <a:lstStyle/>
          <a:p>
            <a:r>
              <a:rPr lang="en-US">
                <a:ea typeface="游ゴシック Light"/>
              </a:rPr>
              <a:t>What is the Product</a:t>
            </a:r>
            <a:endParaRPr kumimoji="1" lang="en-US"/>
          </a:p>
        </p:txBody>
      </p:sp>
      <p:sp>
        <p:nvSpPr>
          <p:cNvPr id="3" name="Content Placeholder 2">
            <a:extLst>
              <a:ext uri="{FF2B5EF4-FFF2-40B4-BE49-F238E27FC236}">
                <a16:creationId xmlns:a16="http://schemas.microsoft.com/office/drawing/2014/main" id="{9C1E3F1F-0C84-D6E8-2DDF-D658E44E3E1C}"/>
              </a:ext>
            </a:extLst>
          </p:cNvPr>
          <p:cNvSpPr>
            <a:spLocks noGrp="1"/>
          </p:cNvSpPr>
          <p:nvPr>
            <p:ph idx="1"/>
          </p:nvPr>
        </p:nvSpPr>
        <p:spPr/>
        <p:txBody>
          <a:bodyPr vert="horz" lIns="91440" tIns="45720" rIns="91440" bIns="45720" rtlCol="0" anchor="t">
            <a:normAutofit/>
          </a:bodyPr>
          <a:lstStyle/>
          <a:p>
            <a:r>
              <a:rPr lang="en-US">
                <a:ea typeface="游ゴシック"/>
              </a:rPr>
              <a:t>What kind of Web Application</a:t>
            </a:r>
          </a:p>
          <a:p>
            <a:pPr lvl="1"/>
            <a:r>
              <a:rPr lang="en-US">
                <a:ea typeface="+mn-lt"/>
                <a:cs typeface="+mn-lt"/>
              </a:rPr>
              <a:t>TA report system</a:t>
            </a:r>
            <a:endParaRPr lang="en-US">
              <a:ea typeface="游ゴシック"/>
            </a:endParaRPr>
          </a:p>
          <a:p>
            <a:pPr lvl="1"/>
            <a:endParaRPr lang="en-US">
              <a:ea typeface="游ゴシック"/>
            </a:endParaRPr>
          </a:p>
          <a:p>
            <a:r>
              <a:rPr lang="en-US">
                <a:ea typeface="游ゴシック"/>
              </a:rPr>
              <a:t>Purpose of Web Application</a:t>
            </a:r>
          </a:p>
          <a:p>
            <a:pPr lvl="1"/>
            <a:r>
              <a:rPr lang="en-US">
                <a:ea typeface="+mn-lt"/>
                <a:cs typeface="+mn-lt"/>
              </a:rPr>
              <a:t>Support for correct input data</a:t>
            </a:r>
          </a:p>
          <a:p>
            <a:pPr lvl="1"/>
            <a:r>
              <a:rPr lang="en-US">
                <a:ea typeface="+mn-lt"/>
                <a:cs typeface="+mn-lt"/>
              </a:rPr>
              <a:t>Support efficient workload</a:t>
            </a:r>
            <a:endParaRPr lang="en-US"/>
          </a:p>
          <a:p>
            <a:pPr lvl="1"/>
            <a:endParaRPr lang="en-US">
              <a:ea typeface="游ゴシック"/>
            </a:endParaRPr>
          </a:p>
        </p:txBody>
      </p:sp>
      <p:sp>
        <p:nvSpPr>
          <p:cNvPr id="4" name="Date Placeholder 3">
            <a:extLst>
              <a:ext uri="{FF2B5EF4-FFF2-40B4-BE49-F238E27FC236}">
                <a16:creationId xmlns:a16="http://schemas.microsoft.com/office/drawing/2014/main" id="{8129F275-495A-C71F-FF60-F817BF6C8220}"/>
              </a:ext>
            </a:extLst>
          </p:cNvPr>
          <p:cNvSpPr>
            <a:spLocks noGrp="1"/>
          </p:cNvSpPr>
          <p:nvPr>
            <p:ph type="dt" sz="half" idx="10"/>
          </p:nvPr>
        </p:nvSpPr>
        <p:spPr/>
        <p:txBody>
          <a:bodyPr/>
          <a:lstStyle/>
          <a:p>
            <a:r>
              <a:rPr kumimoji="1" lang="en-US" altLang="ja-JP"/>
              <a:t>2022/11/09</a:t>
            </a:r>
            <a:endParaRPr kumimoji="1" lang="ja-JP" altLang="en-US"/>
          </a:p>
        </p:txBody>
      </p:sp>
      <p:sp>
        <p:nvSpPr>
          <p:cNvPr id="5" name="Footer Placeholder 4">
            <a:extLst>
              <a:ext uri="{FF2B5EF4-FFF2-40B4-BE49-F238E27FC236}">
                <a16:creationId xmlns:a16="http://schemas.microsoft.com/office/drawing/2014/main" id="{B724A6C6-F7F3-8F05-52EA-E0EDEB824758}"/>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Slide Number Placeholder 5">
            <a:extLst>
              <a:ext uri="{FF2B5EF4-FFF2-40B4-BE49-F238E27FC236}">
                <a16:creationId xmlns:a16="http://schemas.microsoft.com/office/drawing/2014/main" id="{2E38E264-18FF-BF87-B5FB-3812EEFFEAAC}"/>
              </a:ext>
            </a:extLst>
          </p:cNvPr>
          <p:cNvSpPr>
            <a:spLocks noGrp="1"/>
          </p:cNvSpPr>
          <p:nvPr>
            <p:ph type="sldNum" sz="quarter" idx="12"/>
          </p:nvPr>
        </p:nvSpPr>
        <p:spPr/>
        <p:txBody>
          <a:bodyPr/>
          <a:lstStyle/>
          <a:p>
            <a:fld id="{A92C8975-12A7-4C84-BF77-7F7E3A4DD352}" type="slidenum">
              <a:rPr kumimoji="1" lang="ja-JP" altLang="en-US" smtClean="0"/>
              <a:t>6</a:t>
            </a:fld>
            <a:endParaRPr kumimoji="1" lang="ja-JP" altLang="en-US"/>
          </a:p>
        </p:txBody>
      </p:sp>
    </p:spTree>
    <p:extLst>
      <p:ext uri="{BB962C8B-B14F-4D97-AF65-F5344CB8AC3E}">
        <p14:creationId xmlns:p14="http://schemas.microsoft.com/office/powerpoint/2010/main" val="2182018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BA3CE-8A7C-4A1F-C504-13DF7D56E738}"/>
              </a:ext>
            </a:extLst>
          </p:cNvPr>
          <p:cNvSpPr>
            <a:spLocks noGrp="1"/>
          </p:cNvSpPr>
          <p:nvPr>
            <p:ph type="title"/>
          </p:nvPr>
        </p:nvSpPr>
        <p:spPr/>
        <p:txBody>
          <a:bodyPr/>
          <a:lstStyle/>
          <a:p>
            <a:r>
              <a:rPr lang="en-US">
                <a:ea typeface="游ゴシック Light"/>
              </a:rPr>
              <a:t>What is the Product</a:t>
            </a:r>
            <a:endParaRPr kumimoji="1" lang="en-US"/>
          </a:p>
        </p:txBody>
      </p:sp>
      <p:sp>
        <p:nvSpPr>
          <p:cNvPr id="3" name="Content Placeholder 2">
            <a:extLst>
              <a:ext uri="{FF2B5EF4-FFF2-40B4-BE49-F238E27FC236}">
                <a16:creationId xmlns:a16="http://schemas.microsoft.com/office/drawing/2014/main" id="{9C1E3F1F-0C84-D6E8-2DDF-D658E44E3E1C}"/>
              </a:ext>
            </a:extLst>
          </p:cNvPr>
          <p:cNvSpPr>
            <a:spLocks noGrp="1"/>
          </p:cNvSpPr>
          <p:nvPr>
            <p:ph idx="1"/>
          </p:nvPr>
        </p:nvSpPr>
        <p:spPr/>
        <p:txBody>
          <a:bodyPr vert="horz" lIns="91440" tIns="45720" rIns="91440" bIns="45720" rtlCol="0" anchor="t">
            <a:normAutofit lnSpcReduction="10000"/>
          </a:bodyPr>
          <a:lstStyle/>
          <a:p>
            <a:r>
              <a:rPr lang="en-US">
                <a:ea typeface="游ゴシック"/>
              </a:rPr>
              <a:t>User</a:t>
            </a:r>
          </a:p>
          <a:p>
            <a:pPr lvl="1"/>
            <a:r>
              <a:rPr lang="en-US">
                <a:ea typeface="+mn-lt"/>
                <a:cs typeface="+mn-lt"/>
              </a:rPr>
              <a:t>TA</a:t>
            </a:r>
            <a:endParaRPr lang="en-US">
              <a:ea typeface="游ゴシック"/>
            </a:endParaRPr>
          </a:p>
          <a:p>
            <a:pPr lvl="1"/>
            <a:r>
              <a:rPr lang="en-US">
                <a:ea typeface="游ゴシック"/>
              </a:rPr>
              <a:t>Staff</a:t>
            </a:r>
          </a:p>
          <a:p>
            <a:pPr lvl="1"/>
            <a:r>
              <a:rPr lang="en-US">
                <a:ea typeface="游ゴシック"/>
              </a:rPr>
              <a:t>Faculty</a:t>
            </a:r>
          </a:p>
          <a:p>
            <a:pPr lvl="1"/>
            <a:endParaRPr lang="en-US">
              <a:ea typeface="游ゴシック"/>
            </a:endParaRPr>
          </a:p>
          <a:p>
            <a:r>
              <a:rPr lang="en-US">
                <a:ea typeface="游ゴシック"/>
              </a:rPr>
              <a:t>User story</a:t>
            </a:r>
          </a:p>
          <a:p>
            <a:pPr lvl="1"/>
            <a:r>
              <a:rPr lang="en-US">
                <a:ea typeface="游ゴシック"/>
              </a:rPr>
              <a:t>TA: Record of work</a:t>
            </a:r>
          </a:p>
          <a:p>
            <a:pPr lvl="1"/>
            <a:r>
              <a:rPr lang="en-US">
                <a:ea typeface="游ゴシック"/>
              </a:rPr>
              <a:t>TA: Edit of record contents</a:t>
            </a:r>
          </a:p>
          <a:p>
            <a:pPr lvl="1"/>
            <a:r>
              <a:rPr lang="en-US">
                <a:ea typeface="游ゴシック"/>
              </a:rPr>
              <a:t>Staff: Lock report</a:t>
            </a:r>
          </a:p>
          <a:p>
            <a:pPr lvl="1"/>
            <a:r>
              <a:rPr lang="en-US">
                <a:ea typeface="游ゴシック"/>
              </a:rPr>
              <a:t>Staff: Request for payment to Accounting Section</a:t>
            </a:r>
          </a:p>
          <a:p>
            <a:pPr lvl="1"/>
            <a:r>
              <a:rPr lang="en-US">
                <a:ea typeface="游ゴシック"/>
              </a:rPr>
              <a:t>Faculty: Sign to monthly TA work reports</a:t>
            </a:r>
          </a:p>
          <a:p>
            <a:pPr lvl="1"/>
            <a:endParaRPr lang="en-US">
              <a:ea typeface="游ゴシック"/>
            </a:endParaRPr>
          </a:p>
        </p:txBody>
      </p:sp>
      <p:sp>
        <p:nvSpPr>
          <p:cNvPr id="4" name="Date Placeholder 3">
            <a:extLst>
              <a:ext uri="{FF2B5EF4-FFF2-40B4-BE49-F238E27FC236}">
                <a16:creationId xmlns:a16="http://schemas.microsoft.com/office/drawing/2014/main" id="{8129F275-495A-C71F-FF60-F817BF6C8220}"/>
              </a:ext>
            </a:extLst>
          </p:cNvPr>
          <p:cNvSpPr>
            <a:spLocks noGrp="1"/>
          </p:cNvSpPr>
          <p:nvPr>
            <p:ph type="dt" sz="half" idx="10"/>
          </p:nvPr>
        </p:nvSpPr>
        <p:spPr/>
        <p:txBody>
          <a:bodyPr/>
          <a:lstStyle/>
          <a:p>
            <a:r>
              <a:rPr kumimoji="1" lang="en-US" altLang="ja-JP"/>
              <a:t>2022/11/09</a:t>
            </a:r>
            <a:endParaRPr kumimoji="1" lang="ja-JP" altLang="en-US"/>
          </a:p>
        </p:txBody>
      </p:sp>
      <p:sp>
        <p:nvSpPr>
          <p:cNvPr id="5" name="Footer Placeholder 4">
            <a:extLst>
              <a:ext uri="{FF2B5EF4-FFF2-40B4-BE49-F238E27FC236}">
                <a16:creationId xmlns:a16="http://schemas.microsoft.com/office/drawing/2014/main" id="{B724A6C6-F7F3-8F05-52EA-E0EDEB824758}"/>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Slide Number Placeholder 5">
            <a:extLst>
              <a:ext uri="{FF2B5EF4-FFF2-40B4-BE49-F238E27FC236}">
                <a16:creationId xmlns:a16="http://schemas.microsoft.com/office/drawing/2014/main" id="{2E38E264-18FF-BF87-B5FB-3812EEFFEAAC}"/>
              </a:ext>
            </a:extLst>
          </p:cNvPr>
          <p:cNvSpPr>
            <a:spLocks noGrp="1"/>
          </p:cNvSpPr>
          <p:nvPr>
            <p:ph type="sldNum" sz="quarter" idx="12"/>
          </p:nvPr>
        </p:nvSpPr>
        <p:spPr/>
        <p:txBody>
          <a:bodyPr/>
          <a:lstStyle/>
          <a:p>
            <a:fld id="{A92C8975-12A7-4C84-BF77-7F7E3A4DD352}" type="slidenum">
              <a:rPr kumimoji="1" lang="ja-JP" altLang="en-US" smtClean="0"/>
              <a:t>7</a:t>
            </a:fld>
            <a:endParaRPr kumimoji="1" lang="ja-JP" altLang="en-US"/>
          </a:p>
        </p:txBody>
      </p:sp>
    </p:spTree>
    <p:extLst>
      <p:ext uri="{BB962C8B-B14F-4D97-AF65-F5344CB8AC3E}">
        <p14:creationId xmlns:p14="http://schemas.microsoft.com/office/powerpoint/2010/main" val="2940286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58EC4-2EB2-47A2-4C9A-9ABE6199FB0A}"/>
              </a:ext>
            </a:extLst>
          </p:cNvPr>
          <p:cNvSpPr>
            <a:spLocks noGrp="1"/>
          </p:cNvSpPr>
          <p:nvPr>
            <p:ph type="title"/>
          </p:nvPr>
        </p:nvSpPr>
        <p:spPr/>
        <p:txBody>
          <a:bodyPr/>
          <a:lstStyle/>
          <a:p>
            <a:r>
              <a:rPr lang="ja-JP" altLang="en-US">
                <a:ea typeface="游ゴシック Light"/>
              </a:rPr>
              <a:t>TA：Record of Work</a:t>
            </a:r>
          </a:p>
        </p:txBody>
      </p:sp>
      <p:sp>
        <p:nvSpPr>
          <p:cNvPr id="3" name="Content Placeholder 2">
            <a:extLst>
              <a:ext uri="{FF2B5EF4-FFF2-40B4-BE49-F238E27FC236}">
                <a16:creationId xmlns:a16="http://schemas.microsoft.com/office/drawing/2014/main" id="{CF2E4883-5150-9859-2A10-736052E77064}"/>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altLang="ja-JP" dirty="0">
                <a:ea typeface="+mn-lt"/>
                <a:cs typeface="+mn-lt"/>
              </a:rPr>
              <a:t>Start</a:t>
            </a:r>
            <a:r>
              <a:rPr lang="ja-JP" altLang="en-US" dirty="0">
                <a:ea typeface="+mn-lt"/>
                <a:cs typeface="+mn-lt"/>
              </a:rPr>
              <a:t> </a:t>
            </a:r>
            <a:r>
              <a:rPr lang="en-US" altLang="ja-JP" dirty="0">
                <a:ea typeface="+mn-lt"/>
                <a:cs typeface="+mn-lt"/>
              </a:rPr>
              <a:t>the</a:t>
            </a:r>
            <a:r>
              <a:rPr lang="ja-JP" altLang="en-US" dirty="0">
                <a:ea typeface="+mn-lt"/>
                <a:cs typeface="+mn-lt"/>
              </a:rPr>
              <a:t> </a:t>
            </a:r>
            <a:r>
              <a:rPr lang="en-US" altLang="ja-JP" dirty="0">
                <a:ea typeface="+mn-lt"/>
                <a:cs typeface="+mn-lt"/>
              </a:rPr>
              <a:t>TA</a:t>
            </a:r>
            <a:r>
              <a:rPr lang="ja-JP" altLang="en-US" dirty="0">
                <a:ea typeface="+mn-lt"/>
                <a:cs typeface="+mn-lt"/>
              </a:rPr>
              <a:t> </a:t>
            </a:r>
            <a:r>
              <a:rPr lang="en-US" altLang="ja-JP" dirty="0">
                <a:ea typeface="+mn-lt"/>
                <a:cs typeface="+mn-lt"/>
              </a:rPr>
              <a:t>report</a:t>
            </a:r>
            <a:r>
              <a:rPr lang="ja-JP" altLang="en-US" dirty="0">
                <a:ea typeface="+mn-lt"/>
                <a:cs typeface="+mn-lt"/>
              </a:rPr>
              <a:t> </a:t>
            </a:r>
            <a:r>
              <a:rPr lang="en-US" altLang="ja-JP" dirty="0">
                <a:ea typeface="+mn-lt"/>
                <a:cs typeface="+mn-lt"/>
              </a:rPr>
              <a:t>system</a:t>
            </a:r>
            <a:r>
              <a:rPr lang="ja-JP" altLang="en-US" dirty="0">
                <a:ea typeface="+mn-lt"/>
                <a:cs typeface="+mn-lt"/>
              </a:rPr>
              <a:t> </a:t>
            </a:r>
            <a:r>
              <a:rPr lang="en-US" altLang="ja-JP" dirty="0">
                <a:ea typeface="+mn-lt"/>
                <a:cs typeface="+mn-lt"/>
              </a:rPr>
              <a:t>and</a:t>
            </a:r>
            <a:r>
              <a:rPr lang="ja-JP" altLang="en-US" dirty="0">
                <a:ea typeface="+mn-lt"/>
                <a:cs typeface="+mn-lt"/>
              </a:rPr>
              <a:t> </a:t>
            </a:r>
            <a:r>
              <a:rPr lang="en-US" altLang="ja-JP" dirty="0">
                <a:ea typeface="+mn-lt"/>
                <a:cs typeface="+mn-lt"/>
              </a:rPr>
              <a:t>log</a:t>
            </a:r>
            <a:r>
              <a:rPr lang="ja-JP" altLang="en-US" dirty="0">
                <a:ea typeface="+mn-lt"/>
                <a:cs typeface="+mn-lt"/>
              </a:rPr>
              <a:t> </a:t>
            </a:r>
            <a:r>
              <a:rPr lang="en-US" altLang="ja-JP" dirty="0">
                <a:ea typeface="+mn-lt"/>
                <a:cs typeface="+mn-lt"/>
              </a:rPr>
              <a:t>in</a:t>
            </a:r>
            <a:r>
              <a:rPr lang="ja-JP" altLang="en-US" dirty="0">
                <a:ea typeface="+mn-lt"/>
                <a:cs typeface="+mn-lt"/>
              </a:rPr>
              <a:t> </a:t>
            </a:r>
            <a:r>
              <a:rPr lang="en-US" altLang="ja-JP" dirty="0">
                <a:ea typeface="+mn-lt"/>
                <a:cs typeface="+mn-lt"/>
              </a:rPr>
              <a:t>with</a:t>
            </a:r>
            <a:r>
              <a:rPr lang="ja-JP" altLang="en-US" dirty="0">
                <a:ea typeface="+mn-lt"/>
                <a:cs typeface="+mn-lt"/>
              </a:rPr>
              <a:t> </a:t>
            </a:r>
            <a:r>
              <a:rPr lang="en-US" altLang="ja-JP" dirty="0">
                <a:ea typeface="+mn-lt"/>
                <a:cs typeface="+mn-lt"/>
              </a:rPr>
              <a:t>your</a:t>
            </a:r>
            <a:r>
              <a:rPr lang="ja-JP" altLang="en-US" dirty="0">
                <a:ea typeface="+mn-lt"/>
                <a:cs typeface="+mn-lt"/>
              </a:rPr>
              <a:t> </a:t>
            </a:r>
            <a:r>
              <a:rPr lang="en-US" altLang="ja-JP" dirty="0" err="1">
                <a:ea typeface="+mn-lt"/>
                <a:cs typeface="+mn-lt"/>
              </a:rPr>
              <a:t>stude</a:t>
            </a:r>
            <a:r>
              <a:rPr lang="ja-JP">
                <a:ea typeface="+mn-lt"/>
                <a:cs typeface="+mn-lt"/>
              </a:rPr>
              <a:t>nt ID number and password.</a:t>
            </a:r>
            <a:endParaRPr lang="en-US" altLang="ja-JP">
              <a:ea typeface="游ゴシック" panose="020F0502020204030204"/>
            </a:endParaRPr>
          </a:p>
          <a:p>
            <a:pPr marL="514350" indent="-514350">
              <a:buAutoNum type="arabicPeriod"/>
            </a:pPr>
            <a:r>
              <a:rPr lang="ja-JP">
                <a:ea typeface="+mn-lt"/>
                <a:cs typeface="+mn-lt"/>
              </a:rPr>
              <a:t>After logging in, click the Quick record button on the Report li</a:t>
            </a:r>
            <a:r>
              <a:rPr lang="en-US" altLang="ja-JP" dirty="0" err="1">
                <a:ea typeface="+mn-lt"/>
                <a:cs typeface="+mn-lt"/>
              </a:rPr>
              <a:t>st</a:t>
            </a:r>
            <a:r>
              <a:rPr lang="ja-JP" altLang="en-US" dirty="0">
                <a:ea typeface="+mn-lt"/>
                <a:cs typeface="+mn-lt"/>
              </a:rPr>
              <a:t> </a:t>
            </a:r>
            <a:r>
              <a:rPr lang="en-US" altLang="ja-JP" dirty="0">
                <a:ea typeface="+mn-lt"/>
                <a:cs typeface="+mn-lt"/>
              </a:rPr>
              <a:t>screen</a:t>
            </a:r>
            <a:r>
              <a:rPr lang="ja-JP" altLang="en-US" dirty="0">
                <a:ea typeface="+mn-lt"/>
                <a:cs typeface="+mn-lt"/>
              </a:rPr>
              <a:t> </a:t>
            </a:r>
            <a:r>
              <a:rPr lang="en-US" altLang="ja-JP" dirty="0">
                <a:ea typeface="+mn-lt"/>
                <a:cs typeface="+mn-lt"/>
              </a:rPr>
              <a:t>or</a:t>
            </a:r>
            <a:r>
              <a:rPr lang="ja-JP" altLang="en-US">
                <a:ea typeface="+mn-lt"/>
                <a:cs typeface="+mn-lt"/>
              </a:rPr>
              <a:t> </a:t>
            </a:r>
            <a:r>
              <a:rPr lang="ja-JP">
                <a:ea typeface="+mn-lt"/>
                <a:cs typeface="+mn-lt"/>
              </a:rPr>
              <a:t>the A</a:t>
            </a:r>
            <a:r>
              <a:rPr lang="en-US" altLang="ja-JP" dirty="0">
                <a:ea typeface="+mn-lt"/>
                <a:cs typeface="+mn-lt"/>
              </a:rPr>
              <a:t>dd</a:t>
            </a:r>
            <a:r>
              <a:rPr lang="ja-JP" altLang="en-US" dirty="0">
                <a:ea typeface="+mn-lt"/>
                <a:cs typeface="+mn-lt"/>
              </a:rPr>
              <a:t> </a:t>
            </a:r>
            <a:r>
              <a:rPr lang="en-US" altLang="ja-JP" dirty="0">
                <a:ea typeface="+mn-lt"/>
                <a:cs typeface="+mn-lt"/>
              </a:rPr>
              <a:t>record</a:t>
            </a:r>
            <a:r>
              <a:rPr lang="ja-JP" altLang="en-US" dirty="0">
                <a:ea typeface="+mn-lt"/>
                <a:cs typeface="+mn-lt"/>
              </a:rPr>
              <a:t> </a:t>
            </a:r>
            <a:r>
              <a:rPr lang="en-US" altLang="ja-JP" dirty="0">
                <a:ea typeface="+mn-lt"/>
                <a:cs typeface="+mn-lt"/>
              </a:rPr>
              <a:t>butt</a:t>
            </a:r>
            <a:r>
              <a:rPr lang="ja-JP">
                <a:ea typeface="+mn-lt"/>
                <a:cs typeface="+mn-lt"/>
              </a:rPr>
              <a:t>on on t</a:t>
            </a:r>
            <a:r>
              <a:rPr lang="en-US" altLang="ja-JP" dirty="0">
                <a:ea typeface="+mn-lt"/>
                <a:cs typeface="+mn-lt"/>
              </a:rPr>
              <a:t>he</a:t>
            </a:r>
            <a:r>
              <a:rPr lang="ja-JP" altLang="en-US" dirty="0">
                <a:ea typeface="+mn-lt"/>
                <a:cs typeface="+mn-lt"/>
              </a:rPr>
              <a:t> </a:t>
            </a:r>
            <a:r>
              <a:rPr lang="en-US" altLang="ja-JP" dirty="0">
                <a:ea typeface="+mn-lt"/>
                <a:cs typeface="+mn-lt"/>
              </a:rPr>
              <a:t>Edit</a:t>
            </a:r>
            <a:r>
              <a:rPr lang="ja-JP" altLang="en-US" dirty="0">
                <a:ea typeface="+mn-lt"/>
                <a:cs typeface="+mn-lt"/>
              </a:rPr>
              <a:t> </a:t>
            </a:r>
            <a:r>
              <a:rPr lang="en-US" altLang="ja-JP" dirty="0">
                <a:ea typeface="+mn-lt"/>
                <a:cs typeface="+mn-lt"/>
              </a:rPr>
              <a:t>repo</a:t>
            </a:r>
            <a:r>
              <a:rPr lang="ja-JP">
                <a:ea typeface="+mn-lt"/>
                <a:cs typeface="+mn-lt"/>
              </a:rPr>
              <a:t>rt sc</a:t>
            </a:r>
            <a:r>
              <a:rPr lang="en-US" altLang="ja-JP" dirty="0" err="1">
                <a:ea typeface="+mn-lt"/>
                <a:cs typeface="+mn-lt"/>
              </a:rPr>
              <a:t>reen</a:t>
            </a:r>
            <a:r>
              <a:rPr lang="ja-JP" altLang="en-US" dirty="0">
                <a:ea typeface="+mn-lt"/>
                <a:cs typeface="+mn-lt"/>
              </a:rPr>
              <a:t> </a:t>
            </a:r>
            <a:r>
              <a:rPr lang="en-US" altLang="ja-JP" dirty="0">
                <a:ea typeface="+mn-lt"/>
                <a:cs typeface="+mn-lt"/>
              </a:rPr>
              <a:t>to</a:t>
            </a:r>
            <a:r>
              <a:rPr lang="ja-JP" altLang="en-US" dirty="0">
                <a:ea typeface="+mn-lt"/>
                <a:cs typeface="+mn-lt"/>
              </a:rPr>
              <a:t> </a:t>
            </a:r>
            <a:r>
              <a:rPr lang="en-US" altLang="ja-JP" dirty="0" err="1">
                <a:ea typeface="+mn-lt"/>
                <a:cs typeface="+mn-lt"/>
              </a:rPr>
              <a:t>disp</a:t>
            </a:r>
            <a:r>
              <a:rPr lang="ja-JP">
                <a:ea typeface="+mn-lt"/>
                <a:cs typeface="+mn-lt"/>
              </a:rPr>
              <a:t>lay the</a:t>
            </a:r>
            <a:r>
              <a:rPr lang="ja-JP" altLang="en-US">
                <a:ea typeface="+mn-lt"/>
                <a:cs typeface="+mn-lt"/>
              </a:rPr>
              <a:t> </a:t>
            </a:r>
            <a:r>
              <a:rPr lang="en-US" altLang="ja-JP" dirty="0">
                <a:ea typeface="+mn-lt"/>
                <a:cs typeface="+mn-lt"/>
              </a:rPr>
              <a:t>Record</a:t>
            </a:r>
            <a:r>
              <a:rPr lang="ja-JP" altLang="en-US" dirty="0">
                <a:ea typeface="+mn-lt"/>
                <a:cs typeface="+mn-lt"/>
              </a:rPr>
              <a:t> </a:t>
            </a:r>
            <a:r>
              <a:rPr lang="en-US" altLang="ja-JP" dirty="0">
                <a:ea typeface="+mn-lt"/>
                <a:cs typeface="+mn-lt"/>
              </a:rPr>
              <a:t>modal</a:t>
            </a:r>
            <a:r>
              <a:rPr lang="ja-JP" altLang="en-US">
                <a:ea typeface="+mn-lt"/>
                <a:cs typeface="+mn-lt"/>
              </a:rPr>
              <a:t> </a:t>
            </a:r>
            <a:r>
              <a:rPr lang="ja-JP">
                <a:ea typeface="+mn-lt"/>
                <a:cs typeface="+mn-lt"/>
              </a:rPr>
              <a:t>screen.</a:t>
            </a:r>
            <a:endParaRPr lang="en-US" altLang="ja-JP"/>
          </a:p>
          <a:p>
            <a:pPr marL="514350" indent="-514350">
              <a:buAutoNum type="arabicPeriod"/>
            </a:pPr>
            <a:r>
              <a:rPr lang="ja-JP">
                <a:ea typeface="+mn-lt"/>
                <a:cs typeface="+mn-lt"/>
              </a:rPr>
              <a:t>Enter the subject, date, time (start and end time), and break time (start and end time), and click th</a:t>
            </a:r>
            <a:r>
              <a:rPr lang="en-US" altLang="ja-JP" dirty="0">
                <a:ea typeface="+mn-lt"/>
                <a:cs typeface="+mn-lt"/>
              </a:rPr>
              <a:t>e</a:t>
            </a:r>
            <a:r>
              <a:rPr lang="ja-JP" altLang="en-US" dirty="0">
                <a:ea typeface="+mn-lt"/>
                <a:cs typeface="+mn-lt"/>
              </a:rPr>
              <a:t> </a:t>
            </a:r>
            <a:r>
              <a:rPr lang="en-US" altLang="ja-JP" dirty="0">
                <a:ea typeface="+mn-lt"/>
                <a:cs typeface="+mn-lt"/>
              </a:rPr>
              <a:t>add</a:t>
            </a:r>
            <a:r>
              <a:rPr lang="ja-JP">
                <a:ea typeface="+mn-lt"/>
                <a:cs typeface="+mn-lt"/>
              </a:rPr>
              <a:t> button.</a:t>
            </a:r>
            <a:endParaRPr lang="en-US" altLang="ja-JP"/>
          </a:p>
          <a:p>
            <a:pPr marL="514350" indent="-514350">
              <a:buAutoNum type="arabicPeriod"/>
            </a:pPr>
            <a:r>
              <a:rPr lang="ja-JP">
                <a:ea typeface="+mn-lt"/>
                <a:cs typeface="+mn-lt"/>
              </a:rPr>
              <a:t>The record will appear on the</a:t>
            </a:r>
            <a:r>
              <a:rPr lang="ja-JP" altLang="en-US">
                <a:ea typeface="+mn-lt"/>
                <a:cs typeface="+mn-lt"/>
              </a:rPr>
              <a:t> </a:t>
            </a:r>
            <a:r>
              <a:rPr lang="en-US" altLang="ja-JP" dirty="0">
                <a:ea typeface="+mn-lt"/>
                <a:cs typeface="+mn-lt"/>
              </a:rPr>
              <a:t>Report</a:t>
            </a:r>
            <a:r>
              <a:rPr lang="ja-JP" altLang="en-US" dirty="0">
                <a:ea typeface="+mn-lt"/>
                <a:cs typeface="+mn-lt"/>
              </a:rPr>
              <a:t> </a:t>
            </a:r>
            <a:r>
              <a:rPr lang="en-US" altLang="ja-JP" dirty="0">
                <a:ea typeface="+mn-lt"/>
                <a:cs typeface="+mn-lt"/>
              </a:rPr>
              <a:t>list</a:t>
            </a:r>
            <a:r>
              <a:rPr lang="ja-JP">
                <a:ea typeface="+mn-lt"/>
                <a:cs typeface="+mn-lt"/>
              </a:rPr>
              <a:t> scree</a:t>
            </a:r>
            <a:r>
              <a:rPr lang="en-US" altLang="ja-JP" dirty="0">
                <a:ea typeface="+mn-lt"/>
                <a:cs typeface="+mn-lt"/>
              </a:rPr>
              <a:t>n</a:t>
            </a:r>
            <a:r>
              <a:rPr lang="ja-JP" altLang="en-US" dirty="0">
                <a:ea typeface="+mn-lt"/>
                <a:cs typeface="+mn-lt"/>
              </a:rPr>
              <a:t> </a:t>
            </a:r>
            <a:r>
              <a:rPr lang="en-US" altLang="ja-JP" dirty="0">
                <a:ea typeface="+mn-lt"/>
                <a:cs typeface="+mn-lt"/>
              </a:rPr>
              <a:t>or</a:t>
            </a:r>
            <a:r>
              <a:rPr lang="ja-JP" altLang="en-US" dirty="0">
                <a:ea typeface="+mn-lt"/>
                <a:cs typeface="+mn-lt"/>
              </a:rPr>
              <a:t> </a:t>
            </a:r>
            <a:r>
              <a:rPr lang="en-US" altLang="ja-JP" dirty="0">
                <a:ea typeface="+mn-lt"/>
                <a:cs typeface="+mn-lt"/>
              </a:rPr>
              <a:t>the</a:t>
            </a:r>
            <a:r>
              <a:rPr lang="ja-JP" altLang="en-US" dirty="0">
                <a:ea typeface="+mn-lt"/>
                <a:cs typeface="+mn-lt"/>
              </a:rPr>
              <a:t> </a:t>
            </a:r>
            <a:r>
              <a:rPr lang="en-US" altLang="ja-JP" dirty="0">
                <a:ea typeface="+mn-lt"/>
                <a:cs typeface="+mn-lt"/>
              </a:rPr>
              <a:t>Edit</a:t>
            </a:r>
            <a:r>
              <a:rPr lang="ja-JP">
                <a:ea typeface="+mn-lt"/>
                <a:cs typeface="+mn-lt"/>
              </a:rPr>
              <a:t> report screen.</a:t>
            </a:r>
            <a:endParaRPr lang="en-US">
              <a:ea typeface="游ゴシック" panose="020F0502020204030204"/>
            </a:endParaRPr>
          </a:p>
        </p:txBody>
      </p:sp>
      <p:sp>
        <p:nvSpPr>
          <p:cNvPr id="4" name="Date Placeholder 3">
            <a:extLst>
              <a:ext uri="{FF2B5EF4-FFF2-40B4-BE49-F238E27FC236}">
                <a16:creationId xmlns:a16="http://schemas.microsoft.com/office/drawing/2014/main" id="{04C62029-7D72-DD8B-4A63-29F9DE774D81}"/>
              </a:ext>
            </a:extLst>
          </p:cNvPr>
          <p:cNvSpPr>
            <a:spLocks noGrp="1"/>
          </p:cNvSpPr>
          <p:nvPr>
            <p:ph type="dt" sz="half" idx="10"/>
          </p:nvPr>
        </p:nvSpPr>
        <p:spPr/>
        <p:txBody>
          <a:bodyPr/>
          <a:lstStyle/>
          <a:p>
            <a:r>
              <a:rPr kumimoji="1" lang="en-US" altLang="ja-JP"/>
              <a:t>2022/11/09</a:t>
            </a:r>
            <a:endParaRPr kumimoji="1" lang="ja-JP" altLang="en-US"/>
          </a:p>
        </p:txBody>
      </p:sp>
      <p:sp>
        <p:nvSpPr>
          <p:cNvPr id="5" name="Footer Placeholder 4">
            <a:extLst>
              <a:ext uri="{FF2B5EF4-FFF2-40B4-BE49-F238E27FC236}">
                <a16:creationId xmlns:a16="http://schemas.microsoft.com/office/drawing/2014/main" id="{253DAA09-240C-6C20-D8B6-B3D98C3E7049}"/>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Slide Number Placeholder 5">
            <a:extLst>
              <a:ext uri="{FF2B5EF4-FFF2-40B4-BE49-F238E27FC236}">
                <a16:creationId xmlns:a16="http://schemas.microsoft.com/office/drawing/2014/main" id="{25BD0F38-72D4-1A27-2085-BC3CFA8E65D0}"/>
              </a:ext>
            </a:extLst>
          </p:cNvPr>
          <p:cNvSpPr>
            <a:spLocks noGrp="1"/>
          </p:cNvSpPr>
          <p:nvPr>
            <p:ph type="sldNum" sz="quarter" idx="12"/>
          </p:nvPr>
        </p:nvSpPr>
        <p:spPr/>
        <p:txBody>
          <a:bodyPr/>
          <a:lstStyle/>
          <a:p>
            <a:fld id="{A92C8975-12A7-4C84-BF77-7F7E3A4DD352}" type="slidenum">
              <a:rPr kumimoji="1" lang="ja-JP" altLang="en-US" smtClean="0"/>
              <a:t>8</a:t>
            </a:fld>
            <a:endParaRPr kumimoji="1" lang="ja-JP" altLang="en-US"/>
          </a:p>
        </p:txBody>
      </p:sp>
    </p:spTree>
    <p:extLst>
      <p:ext uri="{BB962C8B-B14F-4D97-AF65-F5344CB8AC3E}">
        <p14:creationId xmlns:p14="http://schemas.microsoft.com/office/powerpoint/2010/main" val="3539749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F4E3C-44EC-0FC5-7316-3D1A05E244F9}"/>
              </a:ext>
            </a:extLst>
          </p:cNvPr>
          <p:cNvSpPr>
            <a:spLocks noGrp="1"/>
          </p:cNvSpPr>
          <p:nvPr>
            <p:ph type="title"/>
          </p:nvPr>
        </p:nvSpPr>
        <p:spPr/>
        <p:txBody>
          <a:bodyPr/>
          <a:lstStyle/>
          <a:p>
            <a:r>
              <a:rPr lang="ja-JP" altLang="en-US">
                <a:ea typeface="游ゴシック Light"/>
              </a:rPr>
              <a:t>TA：Edit of record contents</a:t>
            </a:r>
            <a:endParaRPr kumimoji="1" lang="en-US"/>
          </a:p>
        </p:txBody>
      </p:sp>
      <p:sp>
        <p:nvSpPr>
          <p:cNvPr id="3" name="Content Placeholder 2">
            <a:extLst>
              <a:ext uri="{FF2B5EF4-FFF2-40B4-BE49-F238E27FC236}">
                <a16:creationId xmlns:a16="http://schemas.microsoft.com/office/drawing/2014/main" id="{9018DB0B-A6D0-3D19-3EED-875FF339D9A0}"/>
              </a:ext>
            </a:extLst>
          </p:cNvPr>
          <p:cNvSpPr>
            <a:spLocks noGrp="1"/>
          </p:cNvSpPr>
          <p:nvPr>
            <p:ph idx="1"/>
          </p:nvPr>
        </p:nvSpPr>
        <p:spPr/>
        <p:txBody>
          <a:bodyPr vert="horz" lIns="91440" tIns="45720" rIns="91440" bIns="45720" rtlCol="0" anchor="t">
            <a:normAutofit lnSpcReduction="10000"/>
          </a:bodyPr>
          <a:lstStyle/>
          <a:p>
            <a:pPr marL="514350" indent="-514350">
              <a:buAutoNum type="arabicPeriod"/>
            </a:pPr>
            <a:r>
              <a:rPr lang="en-US" altLang="ja-JP" dirty="0">
                <a:ea typeface="+mn-lt"/>
                <a:cs typeface="+mn-lt"/>
              </a:rPr>
              <a:t>Start</a:t>
            </a:r>
            <a:r>
              <a:rPr lang="ja-JP" altLang="en-US" dirty="0">
                <a:ea typeface="+mn-lt"/>
                <a:cs typeface="+mn-lt"/>
              </a:rPr>
              <a:t> </a:t>
            </a:r>
            <a:r>
              <a:rPr lang="en-US" altLang="ja-JP" dirty="0">
                <a:ea typeface="+mn-lt"/>
                <a:cs typeface="+mn-lt"/>
              </a:rPr>
              <a:t>the</a:t>
            </a:r>
            <a:r>
              <a:rPr lang="ja-JP" altLang="en-US" dirty="0">
                <a:ea typeface="+mn-lt"/>
                <a:cs typeface="+mn-lt"/>
              </a:rPr>
              <a:t> </a:t>
            </a:r>
            <a:r>
              <a:rPr lang="en-US" altLang="ja-JP" dirty="0">
                <a:ea typeface="+mn-lt"/>
                <a:cs typeface="+mn-lt"/>
              </a:rPr>
              <a:t>TA</a:t>
            </a:r>
            <a:r>
              <a:rPr lang="ja-JP" altLang="en-US" dirty="0">
                <a:ea typeface="+mn-lt"/>
                <a:cs typeface="+mn-lt"/>
              </a:rPr>
              <a:t> </a:t>
            </a:r>
            <a:r>
              <a:rPr lang="en-US" altLang="ja-JP" dirty="0">
                <a:ea typeface="+mn-lt"/>
                <a:cs typeface="+mn-lt"/>
              </a:rPr>
              <a:t>report</a:t>
            </a:r>
            <a:r>
              <a:rPr lang="ja-JP" altLang="en-US" dirty="0">
                <a:ea typeface="+mn-lt"/>
                <a:cs typeface="+mn-lt"/>
              </a:rPr>
              <a:t> </a:t>
            </a:r>
            <a:r>
              <a:rPr lang="en-US" altLang="ja-JP" dirty="0">
                <a:ea typeface="+mn-lt"/>
                <a:cs typeface="+mn-lt"/>
              </a:rPr>
              <a:t>system</a:t>
            </a:r>
            <a:r>
              <a:rPr lang="ja-JP" altLang="en-US" dirty="0">
                <a:ea typeface="+mn-lt"/>
                <a:cs typeface="+mn-lt"/>
              </a:rPr>
              <a:t> </a:t>
            </a:r>
            <a:r>
              <a:rPr lang="en-US" altLang="ja-JP" dirty="0">
                <a:ea typeface="+mn-lt"/>
                <a:cs typeface="+mn-lt"/>
              </a:rPr>
              <a:t>and</a:t>
            </a:r>
            <a:r>
              <a:rPr lang="ja-JP" altLang="en-US" dirty="0">
                <a:ea typeface="+mn-lt"/>
                <a:cs typeface="+mn-lt"/>
              </a:rPr>
              <a:t> </a:t>
            </a:r>
            <a:r>
              <a:rPr lang="en-US" altLang="ja-JP" dirty="0">
                <a:ea typeface="+mn-lt"/>
                <a:cs typeface="+mn-lt"/>
              </a:rPr>
              <a:t>log</a:t>
            </a:r>
            <a:r>
              <a:rPr lang="ja-JP" altLang="en-US" dirty="0">
                <a:ea typeface="+mn-lt"/>
                <a:cs typeface="+mn-lt"/>
              </a:rPr>
              <a:t> </a:t>
            </a:r>
            <a:r>
              <a:rPr lang="en-US" altLang="ja-JP" dirty="0">
                <a:ea typeface="+mn-lt"/>
                <a:cs typeface="+mn-lt"/>
              </a:rPr>
              <a:t>in</a:t>
            </a:r>
            <a:r>
              <a:rPr lang="ja-JP" altLang="en-US" dirty="0">
                <a:ea typeface="+mn-lt"/>
                <a:cs typeface="+mn-lt"/>
              </a:rPr>
              <a:t> </a:t>
            </a:r>
            <a:r>
              <a:rPr lang="en-US" altLang="ja-JP" dirty="0">
                <a:ea typeface="+mn-lt"/>
                <a:cs typeface="+mn-lt"/>
              </a:rPr>
              <a:t>with</a:t>
            </a:r>
            <a:r>
              <a:rPr lang="ja-JP" altLang="en-US" dirty="0">
                <a:ea typeface="+mn-lt"/>
                <a:cs typeface="+mn-lt"/>
              </a:rPr>
              <a:t> </a:t>
            </a:r>
            <a:r>
              <a:rPr lang="en-US" altLang="ja-JP" dirty="0">
                <a:ea typeface="+mn-lt"/>
                <a:cs typeface="+mn-lt"/>
              </a:rPr>
              <a:t>your</a:t>
            </a:r>
            <a:r>
              <a:rPr lang="ja-JP" altLang="en-US" dirty="0">
                <a:ea typeface="+mn-lt"/>
                <a:cs typeface="+mn-lt"/>
              </a:rPr>
              <a:t> </a:t>
            </a:r>
            <a:r>
              <a:rPr lang="en-US" altLang="ja-JP" dirty="0" err="1">
                <a:ea typeface="+mn-lt"/>
                <a:cs typeface="+mn-lt"/>
              </a:rPr>
              <a:t>stude</a:t>
            </a:r>
            <a:r>
              <a:rPr lang="ja-JP">
                <a:ea typeface="+mn-lt"/>
                <a:cs typeface="+mn-lt"/>
              </a:rPr>
              <a:t>nt ID number and password.</a:t>
            </a:r>
            <a:endParaRPr lang="en-US" altLang="ja-JP">
              <a:ea typeface="游ゴシック" panose="020F0502020204030204"/>
            </a:endParaRPr>
          </a:p>
          <a:p>
            <a:pPr marL="514350" indent="-514350">
              <a:buAutoNum type="arabicPeriod"/>
            </a:pPr>
            <a:r>
              <a:rPr lang="ja-JP">
                <a:ea typeface="+mn-lt"/>
                <a:cs typeface="+mn-lt"/>
              </a:rPr>
              <a:t>After logging in, click the report of the month you have already recorde</a:t>
            </a:r>
            <a:r>
              <a:rPr lang="en-US" altLang="ja-JP" dirty="0">
                <a:ea typeface="+mn-lt"/>
                <a:cs typeface="+mn-lt"/>
              </a:rPr>
              <a:t>d</a:t>
            </a:r>
            <a:r>
              <a:rPr lang="ja-JP" altLang="en-US" dirty="0">
                <a:ea typeface="+mn-lt"/>
                <a:cs typeface="+mn-lt"/>
              </a:rPr>
              <a:t> </a:t>
            </a:r>
            <a:r>
              <a:rPr lang="en-US" altLang="ja-JP" dirty="0">
                <a:ea typeface="+mn-lt"/>
                <a:cs typeface="+mn-lt"/>
              </a:rPr>
              <a:t>in</a:t>
            </a:r>
            <a:r>
              <a:rPr lang="ja-JP" altLang="en-US" dirty="0">
                <a:ea typeface="+mn-lt"/>
                <a:cs typeface="+mn-lt"/>
              </a:rPr>
              <a:t> </a:t>
            </a:r>
            <a:r>
              <a:rPr lang="en-US" altLang="ja-JP" dirty="0">
                <a:ea typeface="+mn-lt"/>
                <a:cs typeface="+mn-lt"/>
              </a:rPr>
              <a:t>the</a:t>
            </a:r>
            <a:r>
              <a:rPr lang="ja-JP" altLang="en-US" dirty="0">
                <a:ea typeface="+mn-lt"/>
                <a:cs typeface="+mn-lt"/>
              </a:rPr>
              <a:t> </a:t>
            </a:r>
            <a:r>
              <a:rPr lang="en-US" altLang="ja-JP" dirty="0">
                <a:ea typeface="+mn-lt"/>
                <a:cs typeface="+mn-lt"/>
              </a:rPr>
              <a:t>repo</a:t>
            </a:r>
            <a:r>
              <a:rPr lang="ja-JP">
                <a:ea typeface="+mn-lt"/>
                <a:cs typeface="+mn-lt"/>
              </a:rPr>
              <a:t>rt list to</a:t>
            </a:r>
            <a:r>
              <a:rPr lang="ja-JP" altLang="en-US">
                <a:ea typeface="+mn-lt"/>
                <a:cs typeface="+mn-lt"/>
              </a:rPr>
              <a:t> </a:t>
            </a:r>
            <a:r>
              <a:rPr lang="en-US" altLang="ja-JP" dirty="0">
                <a:ea typeface="+mn-lt"/>
                <a:cs typeface="+mn-lt"/>
              </a:rPr>
              <a:t>move</a:t>
            </a:r>
            <a:r>
              <a:rPr lang="ja-JP" altLang="en-US" dirty="0">
                <a:ea typeface="+mn-lt"/>
                <a:cs typeface="+mn-lt"/>
              </a:rPr>
              <a:t> </a:t>
            </a:r>
            <a:r>
              <a:rPr lang="en-US" altLang="ja-JP" dirty="0">
                <a:ea typeface="+mn-lt"/>
                <a:cs typeface="+mn-lt"/>
              </a:rPr>
              <a:t>to</a:t>
            </a:r>
            <a:r>
              <a:rPr lang="ja-JP">
                <a:ea typeface="+mn-lt"/>
                <a:cs typeface="+mn-lt"/>
              </a:rPr>
              <a:t> the</a:t>
            </a:r>
            <a:r>
              <a:rPr lang="ja-JP" altLang="en-US">
                <a:ea typeface="+mn-lt"/>
                <a:cs typeface="+mn-lt"/>
              </a:rPr>
              <a:t> </a:t>
            </a:r>
            <a:r>
              <a:rPr lang="en-US" altLang="ja-JP" dirty="0">
                <a:ea typeface="+mn-lt"/>
                <a:cs typeface="+mn-lt"/>
              </a:rPr>
              <a:t>Edit</a:t>
            </a:r>
            <a:r>
              <a:rPr lang="ja-JP" altLang="en-US" dirty="0">
                <a:ea typeface="+mn-lt"/>
                <a:cs typeface="+mn-lt"/>
              </a:rPr>
              <a:t> </a:t>
            </a:r>
            <a:r>
              <a:rPr lang="en-US" altLang="ja-JP" dirty="0">
                <a:ea typeface="+mn-lt"/>
                <a:cs typeface="+mn-lt"/>
              </a:rPr>
              <a:t>report</a:t>
            </a:r>
            <a:r>
              <a:rPr lang="ja-JP" altLang="en-US">
                <a:ea typeface="+mn-lt"/>
                <a:cs typeface="+mn-lt"/>
              </a:rPr>
              <a:t> </a:t>
            </a:r>
            <a:r>
              <a:rPr lang="ja-JP">
                <a:ea typeface="+mn-lt"/>
                <a:cs typeface="+mn-lt"/>
              </a:rPr>
              <a:t>screen.</a:t>
            </a:r>
            <a:endParaRPr lang="en-US" altLang="ja-JP"/>
          </a:p>
          <a:p>
            <a:pPr marL="514350" indent="-514350">
              <a:buAutoNum type="arabicPeriod"/>
            </a:pPr>
            <a:r>
              <a:rPr lang="ja-JP">
                <a:ea typeface="+mn-lt"/>
                <a:cs typeface="+mn-lt"/>
              </a:rPr>
              <a:t>Click the Edit button displayed to the right</a:t>
            </a:r>
            <a:r>
              <a:rPr lang="ja-JP" altLang="en-US">
                <a:ea typeface="+mn-lt"/>
                <a:cs typeface="+mn-lt"/>
              </a:rPr>
              <a:t> </a:t>
            </a:r>
            <a:r>
              <a:rPr lang="en-US" altLang="ja-JP" dirty="0">
                <a:ea typeface="+mn-lt"/>
                <a:cs typeface="+mn-lt"/>
              </a:rPr>
              <a:t>of</a:t>
            </a:r>
            <a:r>
              <a:rPr lang="ja-JP" altLang="en-US" dirty="0">
                <a:ea typeface="+mn-lt"/>
                <a:cs typeface="+mn-lt"/>
              </a:rPr>
              <a:t> </a:t>
            </a:r>
            <a:r>
              <a:rPr lang="en-US" altLang="ja-JP" dirty="0">
                <a:ea typeface="+mn-lt"/>
                <a:cs typeface="+mn-lt"/>
              </a:rPr>
              <a:t>the</a:t>
            </a:r>
            <a:r>
              <a:rPr lang="ja-JP" altLang="en-US">
                <a:ea typeface="+mn-lt"/>
                <a:cs typeface="+mn-lt"/>
              </a:rPr>
              <a:t> </a:t>
            </a:r>
            <a:r>
              <a:rPr lang="ja-JP">
                <a:ea typeface="+mn-lt"/>
                <a:cs typeface="+mn-lt"/>
              </a:rPr>
              <a:t>report you</a:t>
            </a:r>
            <a:r>
              <a:rPr lang="ja-JP" altLang="en-US">
                <a:ea typeface="+mn-lt"/>
                <a:cs typeface="+mn-lt"/>
              </a:rPr>
              <a:t> </a:t>
            </a:r>
            <a:r>
              <a:rPr lang="en-US" altLang="ja-JP" dirty="0">
                <a:ea typeface="+mn-lt"/>
                <a:cs typeface="+mn-lt"/>
              </a:rPr>
              <a:t>wish</a:t>
            </a:r>
            <a:r>
              <a:rPr lang="ja-JP" altLang="en-US">
                <a:ea typeface="+mn-lt"/>
                <a:cs typeface="+mn-lt"/>
              </a:rPr>
              <a:t> </a:t>
            </a:r>
            <a:r>
              <a:rPr lang="ja-JP">
                <a:ea typeface="+mn-lt"/>
                <a:cs typeface="+mn-lt"/>
              </a:rPr>
              <a:t>to edit.</a:t>
            </a:r>
            <a:endParaRPr lang="en-US" altLang="ja-JP"/>
          </a:p>
          <a:p>
            <a:pPr marL="514350" indent="-514350">
              <a:buAutoNum type="arabicPeriod"/>
            </a:pPr>
            <a:r>
              <a:rPr lang="ja-JP">
                <a:ea typeface="+mn-lt"/>
                <a:cs typeface="+mn-lt"/>
              </a:rPr>
              <a:t>Enter the information you wish to change, and click the Record button.</a:t>
            </a:r>
            <a:endParaRPr lang="en-US" altLang="ja-JP"/>
          </a:p>
          <a:p>
            <a:pPr marL="514350" indent="-514350">
              <a:buAutoNum type="arabicPeriod"/>
            </a:pPr>
            <a:r>
              <a:rPr lang="ja-JP">
                <a:ea typeface="+mn-lt"/>
                <a:cs typeface="+mn-lt"/>
              </a:rPr>
              <a:t>The report is recorded with the </a:t>
            </a:r>
            <a:r>
              <a:rPr lang="en-US" altLang="ja-JP" dirty="0">
                <a:ea typeface="+mn-lt"/>
                <a:cs typeface="+mn-lt"/>
              </a:rPr>
              <a:t>edited</a:t>
            </a:r>
            <a:r>
              <a:rPr lang="ja-JP" altLang="en-US" dirty="0">
                <a:ea typeface="+mn-lt"/>
                <a:cs typeface="+mn-lt"/>
              </a:rPr>
              <a:t> </a:t>
            </a:r>
            <a:r>
              <a:rPr lang="en-US" altLang="ja-JP" dirty="0">
                <a:ea typeface="+mn-lt"/>
                <a:cs typeface="+mn-lt"/>
              </a:rPr>
              <a:t>c</a:t>
            </a:r>
            <a:r>
              <a:rPr lang="ja-JP">
                <a:ea typeface="+mn-lt"/>
                <a:cs typeface="+mn-lt"/>
              </a:rPr>
              <a:t>ontents.</a:t>
            </a:r>
            <a:endParaRPr lang="en-US">
              <a:ea typeface="+mn-lt"/>
              <a:cs typeface="+mn-lt"/>
            </a:endParaRPr>
          </a:p>
        </p:txBody>
      </p:sp>
      <p:sp>
        <p:nvSpPr>
          <p:cNvPr id="4" name="Date Placeholder 3">
            <a:extLst>
              <a:ext uri="{FF2B5EF4-FFF2-40B4-BE49-F238E27FC236}">
                <a16:creationId xmlns:a16="http://schemas.microsoft.com/office/drawing/2014/main" id="{74628174-C3ED-221A-50FA-CA59BDD2032D}"/>
              </a:ext>
            </a:extLst>
          </p:cNvPr>
          <p:cNvSpPr>
            <a:spLocks noGrp="1"/>
          </p:cNvSpPr>
          <p:nvPr>
            <p:ph type="dt" sz="half" idx="10"/>
          </p:nvPr>
        </p:nvSpPr>
        <p:spPr/>
        <p:txBody>
          <a:bodyPr/>
          <a:lstStyle/>
          <a:p>
            <a:r>
              <a:rPr kumimoji="1" lang="en-US" altLang="ja-JP"/>
              <a:t>2022/11/09</a:t>
            </a:r>
            <a:endParaRPr kumimoji="1" lang="ja-JP" altLang="en-US"/>
          </a:p>
        </p:txBody>
      </p:sp>
      <p:sp>
        <p:nvSpPr>
          <p:cNvPr id="5" name="Footer Placeholder 4">
            <a:extLst>
              <a:ext uri="{FF2B5EF4-FFF2-40B4-BE49-F238E27FC236}">
                <a16:creationId xmlns:a16="http://schemas.microsoft.com/office/drawing/2014/main" id="{EBAA9F0F-EA19-3654-6DCF-142A2FBEB4B0}"/>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Slide Number Placeholder 5">
            <a:extLst>
              <a:ext uri="{FF2B5EF4-FFF2-40B4-BE49-F238E27FC236}">
                <a16:creationId xmlns:a16="http://schemas.microsoft.com/office/drawing/2014/main" id="{EA55826B-4270-C829-9414-34A63C402AE1}"/>
              </a:ext>
            </a:extLst>
          </p:cNvPr>
          <p:cNvSpPr>
            <a:spLocks noGrp="1"/>
          </p:cNvSpPr>
          <p:nvPr>
            <p:ph type="sldNum" sz="quarter" idx="12"/>
          </p:nvPr>
        </p:nvSpPr>
        <p:spPr/>
        <p:txBody>
          <a:bodyPr/>
          <a:lstStyle/>
          <a:p>
            <a:fld id="{A92C8975-12A7-4C84-BF77-7F7E3A4DD352}" type="slidenum">
              <a:rPr kumimoji="1" lang="ja-JP" altLang="en-US" smtClean="0"/>
              <a:t>9</a:t>
            </a:fld>
            <a:endParaRPr kumimoji="1" lang="ja-JP" altLang="en-US"/>
          </a:p>
        </p:txBody>
      </p:sp>
    </p:spTree>
    <p:extLst>
      <p:ext uri="{BB962C8B-B14F-4D97-AF65-F5344CB8AC3E}">
        <p14:creationId xmlns:p14="http://schemas.microsoft.com/office/powerpoint/2010/main" val="399701590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テーマ</vt:lpstr>
      <vt:lpstr>TA report system</vt:lpstr>
      <vt:lpstr>Activities of Previous week</vt:lpstr>
      <vt:lpstr>Plan for This Week</vt:lpstr>
      <vt:lpstr>Phase Task Board</vt:lpstr>
      <vt:lpstr>Issues &amp; Risks (*if any)</vt:lpstr>
      <vt:lpstr>What is the Product</vt:lpstr>
      <vt:lpstr>What is the Product</vt:lpstr>
      <vt:lpstr>TA：Record of Work</vt:lpstr>
      <vt:lpstr>TA：Edit of record contents</vt:lpstr>
      <vt:lpstr>Staff：Report lock</vt:lpstr>
      <vt:lpstr>Staff：Request for payment to Accounting Section</vt:lpstr>
      <vt:lpstr>Faculty：Sign to monthly TA work reports</vt:lpstr>
      <vt:lpstr>Reasons for designing each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システムの名前 Name of system</dc:title>
  <dc:creator>吉岡廉太郎</dc:creator>
  <cp:revision>66</cp:revision>
  <dcterms:created xsi:type="dcterms:W3CDTF">2018-01-15T07:17:27Z</dcterms:created>
  <dcterms:modified xsi:type="dcterms:W3CDTF">2022-11-09T00:31:11Z</dcterms:modified>
</cp:coreProperties>
</file>