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B8E1A-1612-1CA8-698D-2200579A9307}" v="48" dt="2022-10-16T01:34:05.533"/>
    <p1510:client id="{229CE52D-73B3-97D8-275C-CE1AA7EC8F31}" v="35" dt="2022-10-16T02:22:44.140"/>
    <p1510:client id="{2DF5AB77-C862-49EB-CDCA-82F3C8EAE3D0}" v="4" dt="2022-10-15T08:14:36.121"/>
    <p1510:client id="{413DB117-B47F-3AE6-0E09-80C72F51B50C}" v="354" dt="2022-10-16T01:41:30.782"/>
    <p1510:client id="{47A41A27-E2BA-4861-88AE-C3664C841843}" v="509" dt="2022-10-12T04:14:37.664"/>
    <p1510:client id="{5D4F259E-0B5E-7237-5FA5-8FBBCC16A0A7}" v="13" dt="2022-11-07T04:05:05.835"/>
    <p1510:client id="{6C0426CD-45F3-EB05-0E8C-AB64BE8FF8E0}" v="17" dt="2022-10-12T03:16:31.061"/>
    <p1510:client id="{7F61A589-E202-8E07-2DEC-226C2528BF36}" v="49" dt="2022-10-16T02:52:34.832"/>
    <p1510:client id="{866A5279-878F-E101-CE0C-012C83C35189}" v="24" dt="2022-10-19T01:38:57.468"/>
    <p1510:client id="{9F369B24-F791-4C6D-BB69-F1C58BBBCDDE}" v="1178" dt="2022-10-12T03:24:54.607"/>
    <p1510:client id="{B435C3BB-D70B-8623-3866-07A10918552D}" v="40" dt="2022-11-07T03:58:19.624"/>
    <p1510:client id="{B69C2712-5F31-1739-DE1D-7B88498BE1FE}" v="139" dt="2022-10-12T03:12:21.230"/>
    <p1510:client id="{B9CC1C43-A8A2-4A4F-7BF6-E011562F0F8D}" v="93" dt="2022-11-08T06:22:44.852"/>
    <p1510:client id="{BB79A54A-5D6C-AEBD-DD5B-6535862A1E06}" v="60" dt="2022-10-12T02:25:48.547"/>
    <p1510:client id="{BC1778CE-CC41-5FC1-F935-D9CFB5CDEAEA}" v="66" dt="2022-10-19T02:16:16.153"/>
    <p1510:client id="{C7F1C8FA-0756-47B3-9C0B-006FD89E19A0}" v="166" dt="2022-10-15T11:07:26.103"/>
    <p1510:client id="{CBEBCB8C-51CC-901F-5501-A065668AF825}" v="14" dt="2022-10-12T02:35:44.941"/>
    <p1510:client id="{DA4D677B-7144-BC36-7FA1-D45BD5729DC8}" v="20" dt="2022-10-12T03:28:03.680"/>
    <p1510:client id="{ED27D891-1B0E-4CF4-8456-01165F3E4ECB}" v="101" dt="2022-10-12T03:28:34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iharaRyo" userId="S::s1280145@o365.u-aizu.ac.jp::9e498a24-8579-400c-b47e-6afdbfa90987" providerId="AD" clId="Web-{5D4F259E-0B5E-7237-5FA5-8FBBCC16A0A7}"/>
    <pc:docChg chg="delSld modSld">
      <pc:chgData name="KuriharaRyo" userId="S::s1280145@o365.u-aizu.ac.jp::9e498a24-8579-400c-b47e-6afdbfa90987" providerId="AD" clId="Web-{5D4F259E-0B5E-7237-5FA5-8FBBCC16A0A7}" dt="2022-11-07T04:05:05.835" v="11"/>
      <pc:docMkLst>
        <pc:docMk/>
      </pc:docMkLst>
      <pc:sldChg chg="modSp">
        <pc:chgData name="KuriharaRyo" userId="S::s1280145@o365.u-aizu.ac.jp::9e498a24-8579-400c-b47e-6afdbfa90987" providerId="AD" clId="Web-{5D4F259E-0B5E-7237-5FA5-8FBBCC16A0A7}" dt="2022-11-07T03:58:36.276" v="3" actId="20577"/>
        <pc:sldMkLst>
          <pc:docMk/>
          <pc:sldMk cId="3016701087" sldId="259"/>
        </pc:sldMkLst>
        <pc:spChg chg="mod">
          <ac:chgData name="KuriharaRyo" userId="S::s1280145@o365.u-aizu.ac.jp::9e498a24-8579-400c-b47e-6afdbfa90987" providerId="AD" clId="Web-{5D4F259E-0B5E-7237-5FA5-8FBBCC16A0A7}" dt="2022-11-07T03:58:36.276" v="3" actId="20577"/>
          <ac:spMkLst>
            <pc:docMk/>
            <pc:sldMk cId="3016701087" sldId="259"/>
            <ac:spMk id="3" creationId="{B4E27FEA-9154-D0BF-C4B8-0C3E642C6A6A}"/>
          </ac:spMkLst>
        </pc:spChg>
      </pc:sldChg>
      <pc:sldChg chg="del">
        <pc:chgData name="KuriharaRyo" userId="S::s1280145@o365.u-aizu.ac.jp::9e498a24-8579-400c-b47e-6afdbfa90987" providerId="AD" clId="Web-{5D4F259E-0B5E-7237-5FA5-8FBBCC16A0A7}" dt="2022-11-07T04:04:48.287" v="4"/>
        <pc:sldMkLst>
          <pc:docMk/>
          <pc:sldMk cId="609095832" sldId="262"/>
        </pc:sldMkLst>
      </pc:sldChg>
      <pc:sldChg chg="del">
        <pc:chgData name="KuriharaRyo" userId="S::s1280145@o365.u-aizu.ac.jp::9e498a24-8579-400c-b47e-6afdbfa90987" providerId="AD" clId="Web-{5D4F259E-0B5E-7237-5FA5-8FBBCC16A0A7}" dt="2022-11-07T04:04:56.913" v="5"/>
        <pc:sldMkLst>
          <pc:docMk/>
          <pc:sldMk cId="2324123223" sldId="263"/>
        </pc:sldMkLst>
      </pc:sldChg>
      <pc:sldChg chg="del">
        <pc:chgData name="KuriharaRyo" userId="S::s1280145@o365.u-aizu.ac.jp::9e498a24-8579-400c-b47e-6afdbfa90987" providerId="AD" clId="Web-{5D4F259E-0B5E-7237-5FA5-8FBBCC16A0A7}" dt="2022-11-07T04:04:58.053" v="6"/>
        <pc:sldMkLst>
          <pc:docMk/>
          <pc:sldMk cId="1465089605" sldId="266"/>
        </pc:sldMkLst>
      </pc:sldChg>
      <pc:sldChg chg="del">
        <pc:chgData name="KuriharaRyo" userId="S::s1280145@o365.u-aizu.ac.jp::9e498a24-8579-400c-b47e-6afdbfa90987" providerId="AD" clId="Web-{5D4F259E-0B5E-7237-5FA5-8FBBCC16A0A7}" dt="2022-11-07T04:04:59.522" v="7"/>
        <pc:sldMkLst>
          <pc:docMk/>
          <pc:sldMk cId="2263735515" sldId="267"/>
        </pc:sldMkLst>
      </pc:sldChg>
      <pc:sldChg chg="del">
        <pc:chgData name="KuriharaRyo" userId="S::s1280145@o365.u-aizu.ac.jp::9e498a24-8579-400c-b47e-6afdbfa90987" providerId="AD" clId="Web-{5D4F259E-0B5E-7237-5FA5-8FBBCC16A0A7}" dt="2022-11-07T04:05:01.179" v="8"/>
        <pc:sldMkLst>
          <pc:docMk/>
          <pc:sldMk cId="30303713" sldId="268"/>
        </pc:sldMkLst>
      </pc:sldChg>
      <pc:sldChg chg="del">
        <pc:chgData name="KuriharaRyo" userId="S::s1280145@o365.u-aizu.ac.jp::9e498a24-8579-400c-b47e-6afdbfa90987" providerId="AD" clId="Web-{5D4F259E-0B5E-7237-5FA5-8FBBCC16A0A7}" dt="2022-11-07T04:05:02.897" v="9"/>
        <pc:sldMkLst>
          <pc:docMk/>
          <pc:sldMk cId="214548090" sldId="269"/>
        </pc:sldMkLst>
      </pc:sldChg>
      <pc:sldChg chg="del">
        <pc:chgData name="KuriharaRyo" userId="S::s1280145@o365.u-aizu.ac.jp::9e498a24-8579-400c-b47e-6afdbfa90987" providerId="AD" clId="Web-{5D4F259E-0B5E-7237-5FA5-8FBBCC16A0A7}" dt="2022-11-07T04:05:04.397" v="10"/>
        <pc:sldMkLst>
          <pc:docMk/>
          <pc:sldMk cId="843191682" sldId="270"/>
        </pc:sldMkLst>
      </pc:sldChg>
      <pc:sldChg chg="del">
        <pc:chgData name="KuriharaRyo" userId="S::s1280145@o365.u-aizu.ac.jp::9e498a24-8579-400c-b47e-6afdbfa90987" providerId="AD" clId="Web-{5D4F259E-0B5E-7237-5FA5-8FBBCC16A0A7}" dt="2022-11-07T04:05:05.835" v="11"/>
        <pc:sldMkLst>
          <pc:docMk/>
          <pc:sldMk cId="1563102351" sldId="271"/>
        </pc:sldMkLst>
      </pc:sldChg>
    </pc:docChg>
  </pc:docChgLst>
  <pc:docChgLst>
    <pc:chgData name="KuriharaRyo" userId="S::s1280145@o365.u-aizu.ac.jp::9e498a24-8579-400c-b47e-6afdbfa90987" providerId="AD" clId="Web-{7F61A589-E202-8E07-2DEC-226C2528BF36}"/>
    <pc:docChg chg="addSld delSld modSld">
      <pc:chgData name="KuriharaRyo" userId="S::s1280145@o365.u-aizu.ac.jp::9e498a24-8579-400c-b47e-6afdbfa90987" providerId="AD" clId="Web-{7F61A589-E202-8E07-2DEC-226C2528BF36}" dt="2022-10-16T02:52:34.832" v="47"/>
      <pc:docMkLst>
        <pc:docMk/>
      </pc:docMkLst>
      <pc:sldChg chg="del">
        <pc:chgData name="KuriharaRyo" userId="S::s1280145@o365.u-aizu.ac.jp::9e498a24-8579-400c-b47e-6afdbfa90987" providerId="AD" clId="Web-{7F61A589-E202-8E07-2DEC-226C2528BF36}" dt="2022-10-16T02:52:31.597" v="46"/>
        <pc:sldMkLst>
          <pc:docMk/>
          <pc:sldMk cId="449360860" sldId="257"/>
        </pc:sldMkLst>
      </pc:sldChg>
      <pc:sldChg chg="del">
        <pc:chgData name="KuriharaRyo" userId="S::s1280145@o365.u-aizu.ac.jp::9e498a24-8579-400c-b47e-6afdbfa90987" providerId="AD" clId="Web-{7F61A589-E202-8E07-2DEC-226C2528BF36}" dt="2022-10-16T02:39:56.543" v="18"/>
        <pc:sldMkLst>
          <pc:docMk/>
          <pc:sldMk cId="4068949824" sldId="258"/>
        </pc:sldMkLst>
      </pc:sldChg>
      <pc:sldChg chg="modSp del">
        <pc:chgData name="KuriharaRyo" userId="S::s1280145@o365.u-aizu.ac.jp::9e498a24-8579-400c-b47e-6afdbfa90987" providerId="AD" clId="Web-{7F61A589-E202-8E07-2DEC-226C2528BF36}" dt="2022-10-16T02:52:34.832" v="47"/>
        <pc:sldMkLst>
          <pc:docMk/>
          <pc:sldMk cId="93722629" sldId="261"/>
        </pc:sldMkLst>
        <pc:spChg chg="mod">
          <ac:chgData name="KuriharaRyo" userId="S::s1280145@o365.u-aizu.ac.jp::9e498a24-8579-400c-b47e-6afdbfa90987" providerId="AD" clId="Web-{7F61A589-E202-8E07-2DEC-226C2528BF36}" dt="2022-10-16T02:50:50.355" v="45" actId="20577"/>
          <ac:spMkLst>
            <pc:docMk/>
            <pc:sldMk cId="93722629" sldId="261"/>
            <ac:spMk id="3" creationId="{EC7FD365-260D-55C4-618B-0C9CDA6A7B13}"/>
          </ac:spMkLst>
        </pc:spChg>
      </pc:sldChg>
      <pc:sldChg chg="modSp">
        <pc:chgData name="KuriharaRyo" userId="S::s1280145@o365.u-aizu.ac.jp::9e498a24-8579-400c-b47e-6afdbfa90987" providerId="AD" clId="Web-{7F61A589-E202-8E07-2DEC-226C2528BF36}" dt="2022-10-16T02:46:39.645" v="41" actId="20577"/>
        <pc:sldMkLst>
          <pc:docMk/>
          <pc:sldMk cId="1434707442" sldId="264"/>
        </pc:sldMkLst>
        <pc:spChg chg="mod">
          <ac:chgData name="KuriharaRyo" userId="S::s1280145@o365.u-aizu.ac.jp::9e498a24-8579-400c-b47e-6afdbfa90987" providerId="AD" clId="Web-{7F61A589-E202-8E07-2DEC-226C2528BF36}" dt="2022-10-16T02:46:39.645" v="41" actId="20577"/>
          <ac:spMkLst>
            <pc:docMk/>
            <pc:sldMk cId="1434707442" sldId="264"/>
            <ac:spMk id="2" creationId="{DBF47432-F5D9-091F-C579-45294FCCE495}"/>
          </ac:spMkLst>
        </pc:spChg>
      </pc:sldChg>
      <pc:sldChg chg="modSp add replId">
        <pc:chgData name="KuriharaRyo" userId="S::s1280145@o365.u-aizu.ac.jp::9e498a24-8579-400c-b47e-6afdbfa90987" providerId="AD" clId="Web-{7F61A589-E202-8E07-2DEC-226C2528BF36}" dt="2022-10-16T02:39:26.213" v="17" actId="20577"/>
        <pc:sldMkLst>
          <pc:docMk/>
          <pc:sldMk cId="2111565695" sldId="265"/>
        </pc:sldMkLst>
        <pc:spChg chg="mod">
          <ac:chgData name="KuriharaRyo" userId="S::s1280145@o365.u-aizu.ac.jp::9e498a24-8579-400c-b47e-6afdbfa90987" providerId="AD" clId="Web-{7F61A589-E202-8E07-2DEC-226C2528BF36}" dt="2022-10-16T02:39:26.213" v="17" actId="20577"/>
          <ac:spMkLst>
            <pc:docMk/>
            <pc:sldMk cId="2111565695" sldId="265"/>
            <ac:spMk id="3" creationId="{EC7FD365-260D-55C4-618B-0C9CDA6A7B13}"/>
          </ac:spMkLst>
        </pc:spChg>
      </pc:sldChg>
    </pc:docChg>
  </pc:docChgLst>
  <pc:docChgLst>
    <pc:chgData name="KuriharaRyo" userId="S::s1280145@o365.u-aizu.ac.jp::9e498a24-8579-400c-b47e-6afdbfa90987" providerId="AD" clId="Web-{BC1778CE-CC41-5FC1-F935-D9CFB5CDEAEA}"/>
    <pc:docChg chg="addSld modSld">
      <pc:chgData name="KuriharaRyo" userId="S::s1280145@o365.u-aizu.ac.jp::9e498a24-8579-400c-b47e-6afdbfa90987" providerId="AD" clId="Web-{BC1778CE-CC41-5FC1-F935-D9CFB5CDEAEA}" dt="2022-10-19T02:16:16.138" v="64" actId="20577"/>
      <pc:docMkLst>
        <pc:docMk/>
      </pc:docMkLst>
      <pc:sldChg chg="modSp add replId">
        <pc:chgData name="KuriharaRyo" userId="S::s1280145@o365.u-aizu.ac.jp::9e498a24-8579-400c-b47e-6afdbfa90987" providerId="AD" clId="Web-{BC1778CE-CC41-5FC1-F935-D9CFB5CDEAEA}" dt="2022-10-19T02:16:16.138" v="64" actId="20577"/>
        <pc:sldMkLst>
          <pc:docMk/>
          <pc:sldMk cId="1465089605" sldId="266"/>
        </pc:sldMkLst>
        <pc:spChg chg="mod">
          <ac:chgData name="KuriharaRyo" userId="S::s1280145@o365.u-aizu.ac.jp::9e498a24-8579-400c-b47e-6afdbfa90987" providerId="AD" clId="Web-{BC1778CE-CC41-5FC1-F935-D9CFB5CDEAEA}" dt="2022-10-19T01:50:16.738" v="2" actId="20577"/>
          <ac:spMkLst>
            <pc:docMk/>
            <pc:sldMk cId="1465089605" sldId="266"/>
            <ac:spMk id="2" creationId="{ADE31E4B-A5F6-24F0-0414-D599AE41C618}"/>
          </ac:spMkLst>
        </pc:spChg>
        <pc:spChg chg="mod">
          <ac:chgData name="KuriharaRyo" userId="S::s1280145@o365.u-aizu.ac.jp::9e498a24-8579-400c-b47e-6afdbfa90987" providerId="AD" clId="Web-{BC1778CE-CC41-5FC1-F935-D9CFB5CDEAEA}" dt="2022-10-19T02:16:16.138" v="64" actId="20577"/>
          <ac:spMkLst>
            <pc:docMk/>
            <pc:sldMk cId="1465089605" sldId="266"/>
            <ac:spMk id="3" creationId="{01A504BE-1EF1-6E33-6815-E08DF46D4685}"/>
          </ac:spMkLst>
        </pc:spChg>
      </pc:sldChg>
      <pc:sldChg chg="new">
        <pc:chgData name="KuriharaRyo" userId="S::s1280145@o365.u-aizu.ac.jp::9e498a24-8579-400c-b47e-6afdbfa90987" providerId="AD" clId="Web-{BC1778CE-CC41-5FC1-F935-D9CFB5CDEAEA}" dt="2022-10-19T02:15:10.057" v="59"/>
        <pc:sldMkLst>
          <pc:docMk/>
          <pc:sldMk cId="2263735515" sldId="267"/>
        </pc:sldMkLst>
      </pc:sldChg>
      <pc:sldChg chg="add replId">
        <pc:chgData name="KuriharaRyo" userId="S::s1280145@o365.u-aizu.ac.jp::9e498a24-8579-400c-b47e-6afdbfa90987" providerId="AD" clId="Web-{BC1778CE-CC41-5FC1-F935-D9CFB5CDEAEA}" dt="2022-10-19T02:15:13.854" v="60"/>
        <pc:sldMkLst>
          <pc:docMk/>
          <pc:sldMk cId="30303713" sldId="268"/>
        </pc:sldMkLst>
      </pc:sldChg>
      <pc:sldChg chg="add replId">
        <pc:chgData name="KuriharaRyo" userId="S::s1280145@o365.u-aizu.ac.jp::9e498a24-8579-400c-b47e-6afdbfa90987" providerId="AD" clId="Web-{BC1778CE-CC41-5FC1-F935-D9CFB5CDEAEA}" dt="2022-10-19T02:15:14.229" v="61"/>
        <pc:sldMkLst>
          <pc:docMk/>
          <pc:sldMk cId="214548090" sldId="269"/>
        </pc:sldMkLst>
      </pc:sldChg>
      <pc:sldChg chg="add replId">
        <pc:chgData name="KuriharaRyo" userId="S::s1280145@o365.u-aizu.ac.jp::9e498a24-8579-400c-b47e-6afdbfa90987" providerId="AD" clId="Web-{BC1778CE-CC41-5FC1-F935-D9CFB5CDEAEA}" dt="2022-10-19T02:15:14.401" v="62"/>
        <pc:sldMkLst>
          <pc:docMk/>
          <pc:sldMk cId="843191682" sldId="270"/>
        </pc:sldMkLst>
      </pc:sldChg>
      <pc:sldChg chg="add replId">
        <pc:chgData name="KuriharaRyo" userId="S::s1280145@o365.u-aizu.ac.jp::9e498a24-8579-400c-b47e-6afdbfa90987" providerId="AD" clId="Web-{BC1778CE-CC41-5FC1-F935-D9CFB5CDEAEA}" dt="2022-10-19T02:15:14.573" v="63"/>
        <pc:sldMkLst>
          <pc:docMk/>
          <pc:sldMk cId="1563102351" sldId="271"/>
        </pc:sldMkLst>
      </pc:sldChg>
    </pc:docChg>
  </pc:docChgLst>
  <pc:docChgLst>
    <pc:chgData name="KuriharaRyo" userId="S::s1280145@o365.u-aizu.ac.jp::9e498a24-8579-400c-b47e-6afdbfa90987" providerId="AD" clId="Web-{114B8E1A-1612-1CA8-698D-2200579A9307}"/>
    <pc:docChg chg="addSld modSld sldOrd">
      <pc:chgData name="KuriharaRyo" userId="S::s1280145@o365.u-aizu.ac.jp::9e498a24-8579-400c-b47e-6afdbfa90987" providerId="AD" clId="Web-{114B8E1A-1612-1CA8-698D-2200579A9307}" dt="2022-10-16T01:34:05.533" v="47"/>
      <pc:docMkLst>
        <pc:docMk/>
      </pc:docMkLst>
      <pc:sldChg chg="addSp delSp modSp">
        <pc:chgData name="KuriharaRyo" userId="S::s1280145@o365.u-aizu.ac.jp::9e498a24-8579-400c-b47e-6afdbfa90987" providerId="AD" clId="Web-{114B8E1A-1612-1CA8-698D-2200579A9307}" dt="2022-10-16T01:30:01.636" v="46"/>
        <pc:sldMkLst>
          <pc:docMk/>
          <pc:sldMk cId="2128380218" sldId="256"/>
        </pc:sldMkLst>
        <pc:spChg chg="mod">
          <ac:chgData name="KuriharaRyo" userId="S::s1280145@o365.u-aizu.ac.jp::9e498a24-8579-400c-b47e-6afdbfa90987" providerId="AD" clId="Web-{114B8E1A-1612-1CA8-698D-2200579A9307}" dt="2022-10-16T01:17:53.520" v="26" actId="1076"/>
          <ac:spMkLst>
            <pc:docMk/>
            <pc:sldMk cId="2128380218" sldId="256"/>
            <ac:spMk id="5" creationId="{D932F459-F748-AF35-2805-DE2174E62445}"/>
          </ac:spMkLst>
        </pc:spChg>
        <pc:spChg chg="del">
          <ac:chgData name="KuriharaRyo" userId="S::s1280145@o365.u-aizu.ac.jp::9e498a24-8579-400c-b47e-6afdbfa90987" providerId="AD" clId="Web-{114B8E1A-1612-1CA8-698D-2200579A9307}" dt="2022-10-16T01:16:27.252" v="18"/>
          <ac:spMkLst>
            <pc:docMk/>
            <pc:sldMk cId="2128380218" sldId="256"/>
            <ac:spMk id="13" creationId="{0B053BF0-0447-CDB9-E76B-14BB9954C309}"/>
          </ac:spMkLst>
        </pc:spChg>
        <pc:spChg chg="del">
          <ac:chgData name="KuriharaRyo" userId="S::s1280145@o365.u-aizu.ac.jp::9e498a24-8579-400c-b47e-6afdbfa90987" providerId="AD" clId="Web-{114B8E1A-1612-1CA8-698D-2200579A9307}" dt="2022-10-16T01:16:27.252" v="17"/>
          <ac:spMkLst>
            <pc:docMk/>
            <pc:sldMk cId="2128380218" sldId="256"/>
            <ac:spMk id="14" creationId="{5A388F59-9065-5F4C-CE67-9C01BAE77C33}"/>
          </ac:spMkLst>
        </pc:spChg>
        <pc:spChg chg="mod">
          <ac:chgData name="KuriharaRyo" userId="S::s1280145@o365.u-aizu.ac.jp::9e498a24-8579-400c-b47e-6afdbfa90987" providerId="AD" clId="Web-{114B8E1A-1612-1CA8-698D-2200579A9307}" dt="2022-10-16T01:18:16.771" v="30" actId="1076"/>
          <ac:spMkLst>
            <pc:docMk/>
            <pc:sldMk cId="2128380218" sldId="256"/>
            <ac:spMk id="29" creationId="{FCDC05E8-8894-11A9-197B-543B5E7B207C}"/>
          </ac:spMkLst>
        </pc:spChg>
        <pc:spChg chg="mod">
          <ac:chgData name="KuriharaRyo" userId="S::s1280145@o365.u-aizu.ac.jp::9e498a24-8579-400c-b47e-6afdbfa90987" providerId="AD" clId="Web-{114B8E1A-1612-1CA8-698D-2200579A9307}" dt="2022-10-16T01:18:16.786" v="31" actId="1076"/>
          <ac:spMkLst>
            <pc:docMk/>
            <pc:sldMk cId="2128380218" sldId="256"/>
            <ac:spMk id="30" creationId="{3720C5EF-2034-B188-42D2-EFEC0A8B2F88}"/>
          </ac:spMkLst>
        </pc:spChg>
        <pc:spChg chg="del">
          <ac:chgData name="KuriharaRyo" userId="S::s1280145@o365.u-aizu.ac.jp::9e498a24-8579-400c-b47e-6afdbfa90987" providerId="AD" clId="Web-{114B8E1A-1612-1CA8-698D-2200579A9307}" dt="2022-10-16T01:19:52.148" v="42"/>
          <ac:spMkLst>
            <pc:docMk/>
            <pc:sldMk cId="2128380218" sldId="256"/>
            <ac:spMk id="31" creationId="{0F69B853-D27C-644C-EF5A-AE794A1CA3F1}"/>
          </ac:spMkLst>
        </pc:spChg>
        <pc:spChg chg="del">
          <ac:chgData name="KuriharaRyo" userId="S::s1280145@o365.u-aizu.ac.jp::9e498a24-8579-400c-b47e-6afdbfa90987" providerId="AD" clId="Web-{114B8E1A-1612-1CA8-698D-2200579A9307}" dt="2022-10-16T01:17:35.645" v="23"/>
          <ac:spMkLst>
            <pc:docMk/>
            <pc:sldMk cId="2128380218" sldId="256"/>
            <ac:spMk id="37" creationId="{88B336DC-BE4E-625F-963D-6F59D4CA0FE8}"/>
          </ac:spMkLst>
        </pc:spChg>
        <pc:cxnChg chg="add del mod">
          <ac:chgData name="KuriharaRyo" userId="S::s1280145@o365.u-aizu.ac.jp::9e498a24-8579-400c-b47e-6afdbfa90987" providerId="AD" clId="Web-{114B8E1A-1612-1CA8-698D-2200579A9307}" dt="2022-10-16T01:21:39.729" v="43"/>
          <ac:cxnSpMkLst>
            <pc:docMk/>
            <pc:sldMk cId="2128380218" sldId="256"/>
            <ac:cxnSpMk id="10" creationId="{9BCD7B64-519F-8CFA-60AC-AB591F447B30}"/>
          </ac:cxnSpMkLst>
        </pc:cxnChg>
        <pc:cxnChg chg="add del mod">
          <ac:chgData name="KuriharaRyo" userId="S::s1280145@o365.u-aizu.ac.jp::9e498a24-8579-400c-b47e-6afdbfa90987" providerId="AD" clId="Web-{114B8E1A-1612-1CA8-698D-2200579A9307}" dt="2022-10-16T01:18:40.053" v="38"/>
          <ac:cxnSpMkLst>
            <pc:docMk/>
            <pc:sldMk cId="2128380218" sldId="256"/>
            <ac:cxnSpMk id="19" creationId="{622C7100-6049-30F5-F7DF-ACD05FA84A98}"/>
          </ac:cxnSpMkLst>
        </pc:cxnChg>
        <pc:cxnChg chg="add del mod">
          <ac:chgData name="KuriharaRyo" userId="S::s1280145@o365.u-aizu.ac.jp::9e498a24-8579-400c-b47e-6afdbfa90987" providerId="AD" clId="Web-{114B8E1A-1612-1CA8-698D-2200579A9307}" dt="2022-10-16T01:21:41.339" v="44"/>
          <ac:cxnSpMkLst>
            <pc:docMk/>
            <pc:sldMk cId="2128380218" sldId="256"/>
            <ac:cxnSpMk id="20" creationId="{B287131F-F17B-095C-565E-C258298927DD}"/>
          </ac:cxnSpMkLst>
        </pc:cxnChg>
        <pc:cxnChg chg="del">
          <ac:chgData name="KuriharaRyo" userId="S::s1280145@o365.u-aizu.ac.jp::9e498a24-8579-400c-b47e-6afdbfa90987" providerId="AD" clId="Web-{114B8E1A-1612-1CA8-698D-2200579A9307}" dt="2022-10-16T01:17:37.879" v="24"/>
          <ac:cxnSpMkLst>
            <pc:docMk/>
            <pc:sldMk cId="2128380218" sldId="256"/>
            <ac:cxnSpMk id="23" creationId="{F7E69F08-C3C8-8A3E-AE5C-50264D0A51CF}"/>
          </ac:cxnSpMkLst>
        </pc:cxnChg>
        <pc:cxnChg chg="mod">
          <ac:chgData name="KuriharaRyo" userId="S::s1280145@o365.u-aizu.ac.jp::9e498a24-8579-400c-b47e-6afdbfa90987" providerId="AD" clId="Web-{114B8E1A-1612-1CA8-698D-2200579A9307}" dt="2022-10-16T01:18:20.693" v="32" actId="14100"/>
          <ac:cxnSpMkLst>
            <pc:docMk/>
            <pc:sldMk cId="2128380218" sldId="256"/>
            <ac:cxnSpMk id="26" creationId="{2D2E7DB8-290B-7D17-7975-F6B9128CD69E}"/>
          </ac:cxnSpMkLst>
        </pc:cxnChg>
        <pc:cxnChg chg="del">
          <ac:chgData name="KuriharaRyo" userId="S::s1280145@o365.u-aizu.ac.jp::9e498a24-8579-400c-b47e-6afdbfa90987" providerId="AD" clId="Web-{114B8E1A-1612-1CA8-698D-2200579A9307}" dt="2022-10-16T01:16:29.299" v="19"/>
          <ac:cxnSpMkLst>
            <pc:docMk/>
            <pc:sldMk cId="2128380218" sldId="256"/>
            <ac:cxnSpMk id="27" creationId="{1602D257-1205-72F7-B9DC-EB94373AE9F1}"/>
          </ac:cxnSpMkLst>
        </pc:cxnChg>
        <pc:cxnChg chg="del">
          <ac:chgData name="KuriharaRyo" userId="S::s1280145@o365.u-aizu.ac.jp::9e498a24-8579-400c-b47e-6afdbfa90987" providerId="AD" clId="Web-{114B8E1A-1612-1CA8-698D-2200579A9307}" dt="2022-10-16T01:16:22.815" v="16"/>
          <ac:cxnSpMkLst>
            <pc:docMk/>
            <pc:sldMk cId="2128380218" sldId="256"/>
            <ac:cxnSpMk id="28" creationId="{84330BD7-0864-E2DA-E164-C218964A4305}"/>
          </ac:cxnSpMkLst>
        </pc:cxnChg>
        <pc:cxnChg chg="del mod">
          <ac:chgData name="KuriharaRyo" userId="S::s1280145@o365.u-aizu.ac.jp::9e498a24-8579-400c-b47e-6afdbfa90987" providerId="AD" clId="Web-{114B8E1A-1612-1CA8-698D-2200579A9307}" dt="2022-10-16T01:30:01.636" v="46"/>
          <ac:cxnSpMkLst>
            <pc:docMk/>
            <pc:sldMk cId="2128380218" sldId="256"/>
            <ac:cxnSpMk id="33" creationId="{9C2CA561-9B56-19F2-E6B9-A4EA6AA0311C}"/>
          </ac:cxnSpMkLst>
        </pc:cxnChg>
        <pc:cxnChg chg="del">
          <ac:chgData name="KuriharaRyo" userId="S::s1280145@o365.u-aizu.ac.jp::9e498a24-8579-400c-b47e-6afdbfa90987" providerId="AD" clId="Web-{114B8E1A-1612-1CA8-698D-2200579A9307}" dt="2022-10-16T01:21:43.714" v="45"/>
          <ac:cxnSpMkLst>
            <pc:docMk/>
            <pc:sldMk cId="2128380218" sldId="256"/>
            <ac:cxnSpMk id="35" creationId="{C2FCDF77-4E40-0C4F-7CC4-A406229F609F}"/>
          </ac:cxnSpMkLst>
        </pc:cxnChg>
      </pc:sldChg>
      <pc:sldChg chg="ord">
        <pc:chgData name="KuriharaRyo" userId="S::s1280145@o365.u-aizu.ac.jp::9e498a24-8579-400c-b47e-6afdbfa90987" providerId="AD" clId="Web-{114B8E1A-1612-1CA8-698D-2200579A9307}" dt="2022-10-16T00:56:39.399" v="15"/>
        <pc:sldMkLst>
          <pc:docMk/>
          <pc:sldMk cId="3016701087" sldId="259"/>
        </pc:sldMkLst>
      </pc:sldChg>
      <pc:sldChg chg="modSp">
        <pc:chgData name="KuriharaRyo" userId="S::s1280145@o365.u-aizu.ac.jp::9e498a24-8579-400c-b47e-6afdbfa90987" providerId="AD" clId="Web-{114B8E1A-1612-1CA8-698D-2200579A9307}" dt="2022-10-16T00:55:56.351" v="14" actId="20577"/>
        <pc:sldMkLst>
          <pc:docMk/>
          <pc:sldMk cId="93722629" sldId="261"/>
        </pc:sldMkLst>
        <pc:spChg chg="mod">
          <ac:chgData name="KuriharaRyo" userId="S::s1280145@o365.u-aizu.ac.jp::9e498a24-8579-400c-b47e-6afdbfa90987" providerId="AD" clId="Web-{114B8E1A-1612-1CA8-698D-2200579A9307}" dt="2022-10-16T00:55:56.351" v="14" actId="20577"/>
          <ac:spMkLst>
            <pc:docMk/>
            <pc:sldMk cId="93722629" sldId="261"/>
            <ac:spMk id="3" creationId="{EC7FD365-260D-55C4-618B-0C9CDA6A7B13}"/>
          </ac:spMkLst>
        </pc:spChg>
      </pc:sldChg>
      <pc:sldChg chg="add replId">
        <pc:chgData name="KuriharaRyo" userId="S::s1280145@o365.u-aizu.ac.jp::9e498a24-8579-400c-b47e-6afdbfa90987" providerId="AD" clId="Web-{114B8E1A-1612-1CA8-698D-2200579A9307}" dt="2022-10-16T01:34:05.533" v="47"/>
        <pc:sldMkLst>
          <pc:docMk/>
          <pc:sldMk cId="1434707442" sldId="264"/>
        </pc:sldMkLst>
      </pc:sldChg>
    </pc:docChg>
  </pc:docChgLst>
  <pc:docChgLst>
    <pc:chgData name="ゲスト ユーザー" userId="S::urn:spo:anon#9c3d0fe8df86f6b7b77432ff4ab06cf5a2572ad4f1e826166efc1e0ec62e17cb::" providerId="AD" clId="Web-{413DB117-B47F-3AE6-0E09-80C72F51B50C}"/>
    <pc:docChg chg="modSld sldOrd">
      <pc:chgData name="ゲスト ユーザー" userId="S::urn:spo:anon#9c3d0fe8df86f6b7b77432ff4ab06cf5a2572ad4f1e826166efc1e0ec62e17cb::" providerId="AD" clId="Web-{413DB117-B47F-3AE6-0E09-80C72F51B50C}" dt="2022-10-16T01:41:30.798" v="391" actId="20577"/>
      <pc:docMkLst>
        <pc:docMk/>
      </pc:docMkLst>
      <pc:sldChg chg="addSp modSp ord">
        <pc:chgData name="ゲスト ユーザー" userId="S::urn:spo:anon#9c3d0fe8df86f6b7b77432ff4ab06cf5a2572ad4f1e826166efc1e0ec62e17cb::" providerId="AD" clId="Web-{413DB117-B47F-3AE6-0E09-80C72F51B50C}" dt="2022-10-16T01:34:43.517" v="226"/>
        <pc:sldMkLst>
          <pc:docMk/>
          <pc:sldMk cId="2128380218" sldId="256"/>
        </pc:sldMkLst>
        <pc:cxnChg chg="add mod">
          <ac:chgData name="ゲスト ユーザー" userId="S::urn:spo:anon#9c3d0fe8df86f6b7b77432ff4ab06cf5a2572ad4f1e826166efc1e0ec62e17cb::" providerId="AD" clId="Web-{413DB117-B47F-3AE6-0E09-80C72F51B50C}" dt="2022-10-16T01:29:41.222" v="222" actId="14100"/>
          <ac:cxnSpMkLst>
            <pc:docMk/>
            <pc:sldMk cId="2128380218" sldId="256"/>
            <ac:cxnSpMk id="21" creationId="{265442FE-2F17-E4D3-ACF6-30C3DE9A5D54}"/>
          </ac:cxnSpMkLst>
        </pc:cxnChg>
        <pc:cxnChg chg="add mod">
          <ac:chgData name="ゲスト ユーザー" userId="S::urn:spo:anon#9c3d0fe8df86f6b7b77432ff4ab06cf5a2572ad4f1e826166efc1e0ec62e17cb::" providerId="AD" clId="Web-{413DB117-B47F-3AE6-0E09-80C72F51B50C}" dt="2022-10-16T01:29:54.332" v="225" actId="14100"/>
          <ac:cxnSpMkLst>
            <pc:docMk/>
            <pc:sldMk cId="2128380218" sldId="256"/>
            <ac:cxnSpMk id="22" creationId="{CD290151-8324-A61D-0999-5A686C92BB27}"/>
          </ac:cxnSpMkLst>
        </pc:cxnChg>
      </pc:sldChg>
      <pc:sldChg chg="ord">
        <pc:chgData name="ゲスト ユーザー" userId="S::urn:spo:anon#9c3d0fe8df86f6b7b77432ff4ab06cf5a2572ad4f1e826166efc1e0ec62e17cb::" providerId="AD" clId="Web-{413DB117-B47F-3AE6-0E09-80C72F51B50C}" dt="2022-10-16T01:35:39.347" v="245"/>
        <pc:sldMkLst>
          <pc:docMk/>
          <pc:sldMk cId="449360860" sldId="257"/>
        </pc:sldMkLst>
      </pc:sldChg>
      <pc:sldChg chg="ord">
        <pc:chgData name="ゲスト ユーザー" userId="S::urn:spo:anon#9c3d0fe8df86f6b7b77432ff4ab06cf5a2572ad4f1e826166efc1e0ec62e17cb::" providerId="AD" clId="Web-{413DB117-B47F-3AE6-0E09-80C72F51B50C}" dt="2022-10-16T00:55:39.875" v="120"/>
        <pc:sldMkLst>
          <pc:docMk/>
          <pc:sldMk cId="3016701087" sldId="259"/>
        </pc:sldMkLst>
      </pc:sldChg>
      <pc:sldChg chg="modSp">
        <pc:chgData name="ゲスト ユーザー" userId="S::urn:spo:anon#9c3d0fe8df86f6b7b77432ff4ab06cf5a2572ad4f1e826166efc1e0ec62e17cb::" providerId="AD" clId="Web-{413DB117-B47F-3AE6-0E09-80C72F51B50C}" dt="2022-10-16T01:35:30.597" v="244" actId="20577"/>
        <pc:sldMkLst>
          <pc:docMk/>
          <pc:sldMk cId="1356390861" sldId="260"/>
        </pc:sldMkLst>
        <pc:spChg chg="mod">
          <ac:chgData name="ゲスト ユーザー" userId="S::urn:spo:anon#9c3d0fe8df86f6b7b77432ff4ab06cf5a2572ad4f1e826166efc1e0ec62e17cb::" providerId="AD" clId="Web-{413DB117-B47F-3AE6-0E09-80C72F51B50C}" dt="2022-10-16T01:35:30.597" v="244" actId="20577"/>
          <ac:spMkLst>
            <pc:docMk/>
            <pc:sldMk cId="1356390861" sldId="260"/>
            <ac:spMk id="7" creationId="{3E0B9C85-59BA-1747-1F80-F2C633A1E949}"/>
          </ac:spMkLst>
        </pc:spChg>
      </pc:sldChg>
      <pc:sldChg chg="modSp">
        <pc:chgData name="ゲスト ユーザー" userId="S::urn:spo:anon#9c3d0fe8df86f6b7b77432ff4ab06cf5a2572ad4f1e826166efc1e0ec62e17cb::" providerId="AD" clId="Web-{413DB117-B47F-3AE6-0E09-80C72F51B50C}" dt="2022-10-16T01:41:30.798" v="391" actId="20577"/>
        <pc:sldMkLst>
          <pc:docMk/>
          <pc:sldMk cId="1434707442" sldId="264"/>
        </pc:sldMkLst>
        <pc:spChg chg="mod">
          <ac:chgData name="ゲスト ユーザー" userId="S::urn:spo:anon#9c3d0fe8df86f6b7b77432ff4ab06cf5a2572ad4f1e826166efc1e0ec62e17cb::" providerId="AD" clId="Web-{413DB117-B47F-3AE6-0E09-80C72F51B50C}" dt="2022-10-16T01:41:30.798" v="391" actId="20577"/>
          <ac:spMkLst>
            <pc:docMk/>
            <pc:sldMk cId="1434707442" sldId="264"/>
            <ac:spMk id="3" creationId="{471AC419-481E-2CD3-E956-CA3EA3C81356}"/>
          </ac:spMkLst>
        </pc:spChg>
      </pc:sldChg>
    </pc:docChg>
  </pc:docChgLst>
  <pc:docChgLst>
    <pc:chgData name="Guest User" userId="S::urn:spo:anon#9c3d0fe8df86f6b7b77432ff4ab06cf5a2572ad4f1e826166efc1e0ec62e17cb::" providerId="AD" clId="Web-{C7F1C8FA-0756-47B3-9C0B-006FD89E19A0}"/>
    <pc:docChg chg="modSld">
      <pc:chgData name="Guest User" userId="S::urn:spo:anon#9c3d0fe8df86f6b7b77432ff4ab06cf5a2572ad4f1e826166efc1e0ec62e17cb::" providerId="AD" clId="Web-{C7F1C8FA-0756-47B3-9C0B-006FD89E19A0}" dt="2022-10-15T11:07:26.103" v="171" actId="20577"/>
      <pc:docMkLst>
        <pc:docMk/>
      </pc:docMkLst>
      <pc:sldChg chg="modSp">
        <pc:chgData name="Guest User" userId="S::urn:spo:anon#9c3d0fe8df86f6b7b77432ff4ab06cf5a2572ad4f1e826166efc1e0ec62e17cb::" providerId="AD" clId="Web-{C7F1C8FA-0756-47B3-9C0B-006FD89E19A0}" dt="2022-10-15T11:07:26.103" v="171" actId="20577"/>
        <pc:sldMkLst>
          <pc:docMk/>
          <pc:sldMk cId="449360860" sldId="257"/>
        </pc:sldMkLst>
        <pc:spChg chg="mod">
          <ac:chgData name="Guest User" userId="S::urn:spo:anon#9c3d0fe8df86f6b7b77432ff4ab06cf5a2572ad4f1e826166efc1e0ec62e17cb::" providerId="AD" clId="Web-{C7F1C8FA-0756-47B3-9C0B-006FD89E19A0}" dt="2022-10-15T11:07:26.103" v="171" actId="20577"/>
          <ac:spMkLst>
            <pc:docMk/>
            <pc:sldMk cId="449360860" sldId="257"/>
            <ac:spMk id="3" creationId="{471AC419-481E-2CD3-E956-CA3EA3C81356}"/>
          </ac:spMkLst>
        </pc:spChg>
      </pc:sldChg>
    </pc:docChg>
  </pc:docChgLst>
  <pc:docChgLst>
    <pc:chgData name="ゲスト ユーザー" userId="S::urn:spo:anon#9c3d0fe8df86f6b7b77432ff4ab06cf5a2572ad4f1e826166efc1e0ec62e17cb::" providerId="AD" clId="Web-{6C0426CD-45F3-EB05-0E8C-AB64BE8FF8E0}"/>
    <pc:docChg chg="modSld">
      <pc:chgData name="ゲスト ユーザー" userId="S::urn:spo:anon#9c3d0fe8df86f6b7b77432ff4ab06cf5a2572ad4f1e826166efc1e0ec62e17cb::" providerId="AD" clId="Web-{6C0426CD-45F3-EB05-0E8C-AB64BE8FF8E0}" dt="2022-10-12T03:16:31.061" v="16" actId="20577"/>
      <pc:docMkLst>
        <pc:docMk/>
      </pc:docMkLst>
      <pc:sldChg chg="modSp">
        <pc:chgData name="ゲスト ユーザー" userId="S::urn:spo:anon#9c3d0fe8df86f6b7b77432ff4ab06cf5a2572ad4f1e826166efc1e0ec62e17cb::" providerId="AD" clId="Web-{6C0426CD-45F3-EB05-0E8C-AB64BE8FF8E0}" dt="2022-10-12T03:16:31.061" v="16" actId="20577"/>
        <pc:sldMkLst>
          <pc:docMk/>
          <pc:sldMk cId="4068949824" sldId="258"/>
        </pc:sldMkLst>
        <pc:spChg chg="mod">
          <ac:chgData name="ゲスト ユーザー" userId="S::urn:spo:anon#9c3d0fe8df86f6b7b77432ff4ab06cf5a2572ad4f1e826166efc1e0ec62e17cb::" providerId="AD" clId="Web-{6C0426CD-45F3-EB05-0E8C-AB64BE8FF8E0}" dt="2022-10-12T03:16:31.061" v="16" actId="20577"/>
          <ac:spMkLst>
            <pc:docMk/>
            <pc:sldMk cId="4068949824" sldId="258"/>
            <ac:spMk id="3" creationId="{FF39A28C-9C1D-4148-1F79-D3C78171C1E1}"/>
          </ac:spMkLst>
        </pc:spChg>
      </pc:sldChg>
    </pc:docChg>
  </pc:docChgLst>
  <pc:docChgLst>
    <pc:chgData name="ゲスト ユーザー" userId="S::urn:spo:anon#9c3d0fe8df86f6b7b77432ff4ab06cf5a2572ad4f1e826166efc1e0ec62e17cb::" providerId="AD" clId="Web-{B69C2712-5F31-1739-DE1D-7B88498BE1FE}"/>
    <pc:docChg chg="modSld">
      <pc:chgData name="ゲスト ユーザー" userId="S::urn:spo:anon#9c3d0fe8df86f6b7b77432ff4ab06cf5a2572ad4f1e826166efc1e0ec62e17cb::" providerId="AD" clId="Web-{B69C2712-5F31-1739-DE1D-7B88498BE1FE}" dt="2022-10-12T03:12:21.230" v="138" actId="20577"/>
      <pc:docMkLst>
        <pc:docMk/>
      </pc:docMkLst>
      <pc:sldChg chg="modSp">
        <pc:chgData name="ゲスト ユーザー" userId="S::urn:spo:anon#9c3d0fe8df86f6b7b77432ff4ab06cf5a2572ad4f1e826166efc1e0ec62e17cb::" providerId="AD" clId="Web-{B69C2712-5F31-1739-DE1D-7B88498BE1FE}" dt="2022-10-12T03:12:21.230" v="138" actId="20577"/>
        <pc:sldMkLst>
          <pc:docMk/>
          <pc:sldMk cId="4068949824" sldId="258"/>
        </pc:sldMkLst>
        <pc:spChg chg="mod">
          <ac:chgData name="ゲスト ユーザー" userId="S::urn:spo:anon#9c3d0fe8df86f6b7b77432ff4ab06cf5a2572ad4f1e826166efc1e0ec62e17cb::" providerId="AD" clId="Web-{B69C2712-5F31-1739-DE1D-7B88498BE1FE}" dt="2022-10-12T03:12:21.230" v="138" actId="20577"/>
          <ac:spMkLst>
            <pc:docMk/>
            <pc:sldMk cId="4068949824" sldId="258"/>
            <ac:spMk id="3" creationId="{FF39A28C-9C1D-4148-1F79-D3C78171C1E1}"/>
          </ac:spMkLst>
        </pc:spChg>
      </pc:sldChg>
    </pc:docChg>
  </pc:docChgLst>
  <pc:docChgLst>
    <pc:chgData name="ゲスト ユーザー" userId="S::urn:spo:anon#9c3d0fe8df86f6b7b77432ff4ab06cf5a2572ad4f1e826166efc1e0ec62e17cb::" providerId="AD" clId="Web-{DA4D677B-7144-BC36-7FA1-D45BD5729DC8}"/>
    <pc:docChg chg="modSld">
      <pc:chgData name="ゲスト ユーザー" userId="S::urn:spo:anon#9c3d0fe8df86f6b7b77432ff4ab06cf5a2572ad4f1e826166efc1e0ec62e17cb::" providerId="AD" clId="Web-{DA4D677B-7144-BC36-7FA1-D45BD5729DC8}" dt="2022-10-12T03:28:03.680" v="21" actId="20577"/>
      <pc:docMkLst>
        <pc:docMk/>
      </pc:docMkLst>
      <pc:sldChg chg="addSp delSp modSp">
        <pc:chgData name="ゲスト ユーザー" userId="S::urn:spo:anon#9c3d0fe8df86f6b7b77432ff4ab06cf5a2572ad4f1e826166efc1e0ec62e17cb::" providerId="AD" clId="Web-{DA4D677B-7144-BC36-7FA1-D45BD5729DC8}" dt="2022-10-12T03:28:03.680" v="21" actId="20577"/>
        <pc:sldMkLst>
          <pc:docMk/>
          <pc:sldMk cId="1356390861" sldId="260"/>
        </pc:sldMkLst>
        <pc:spChg chg="mod">
          <ac:chgData name="ゲスト ユーザー" userId="S::urn:spo:anon#9c3d0fe8df86f6b7b77432ff4ab06cf5a2572ad4f1e826166efc1e0ec62e17cb::" providerId="AD" clId="Web-{DA4D677B-7144-BC36-7FA1-D45BD5729DC8}" dt="2022-10-12T03:28:03.680" v="21" actId="20577"/>
          <ac:spMkLst>
            <pc:docMk/>
            <pc:sldMk cId="1356390861" sldId="260"/>
            <ac:spMk id="2" creationId="{76F1ADE2-2982-7CF0-61A4-261F6A1A4CBF}"/>
          </ac:spMkLst>
        </pc:spChg>
        <pc:spChg chg="del mod">
          <ac:chgData name="ゲスト ユーザー" userId="S::urn:spo:anon#9c3d0fe8df86f6b7b77432ff4ab06cf5a2572ad4f1e826166efc1e0ec62e17cb::" providerId="AD" clId="Web-{DA4D677B-7144-BC36-7FA1-D45BD5729DC8}" dt="2022-10-12T03:22:15.074" v="3"/>
          <ac:spMkLst>
            <pc:docMk/>
            <pc:sldMk cId="1356390861" sldId="260"/>
            <ac:spMk id="3" creationId="{C337B3ED-F18B-40AF-72CA-AE6135AC6AD2}"/>
          </ac:spMkLst>
        </pc:spChg>
        <pc:spChg chg="add del">
          <ac:chgData name="ゲスト ユーザー" userId="S::urn:spo:anon#9c3d0fe8df86f6b7b77432ff4ab06cf5a2572ad4f1e826166efc1e0ec62e17cb::" providerId="AD" clId="Web-{DA4D677B-7144-BC36-7FA1-D45BD5729DC8}" dt="2022-10-12T03:22:09.949" v="2"/>
          <ac:spMkLst>
            <pc:docMk/>
            <pc:sldMk cId="1356390861" sldId="260"/>
            <ac:spMk id="5" creationId="{71E0EFC4-D1F2-089E-EC51-A9E324B2A8CF}"/>
          </ac:spMkLst>
        </pc:spChg>
        <pc:spChg chg="add mod">
          <ac:chgData name="ゲスト ユーザー" userId="S::urn:spo:anon#9c3d0fe8df86f6b7b77432ff4ab06cf5a2572ad4f1e826166efc1e0ec62e17cb::" providerId="AD" clId="Web-{DA4D677B-7144-BC36-7FA1-D45BD5729DC8}" dt="2022-10-12T03:28:01.337" v="20" actId="20577"/>
          <ac:spMkLst>
            <pc:docMk/>
            <pc:sldMk cId="1356390861" sldId="260"/>
            <ac:spMk id="7" creationId="{3E0B9C85-59BA-1747-1F80-F2C633A1E949}"/>
          </ac:spMkLst>
        </pc:spChg>
      </pc:sldChg>
    </pc:docChg>
  </pc:docChgLst>
  <pc:docChgLst>
    <pc:chgData name="KuriharaRyo" userId="S::s1280145@o365.u-aizu.ac.jp::9e498a24-8579-400c-b47e-6afdbfa90987" providerId="AD" clId="Web-{47A41A27-E2BA-4861-88AE-C3664C841843}"/>
    <pc:docChg chg="addSld modSld">
      <pc:chgData name="KuriharaRyo" userId="S::s1280145@o365.u-aizu.ac.jp::9e498a24-8579-400c-b47e-6afdbfa90987" providerId="AD" clId="Web-{47A41A27-E2BA-4861-88AE-C3664C841843}" dt="2022-10-12T04:14:37.664" v="492" actId="20577"/>
      <pc:docMkLst>
        <pc:docMk/>
      </pc:docMkLst>
      <pc:sldChg chg="addSp delSp modSp">
        <pc:chgData name="KuriharaRyo" userId="S::s1280145@o365.u-aizu.ac.jp::9e498a24-8579-400c-b47e-6afdbfa90987" providerId="AD" clId="Web-{47A41A27-E2BA-4861-88AE-C3664C841843}" dt="2022-10-12T02:36:02.643" v="115" actId="14100"/>
        <pc:sldMkLst>
          <pc:docMk/>
          <pc:sldMk cId="2128380218" sldId="256"/>
        </pc:sldMkLst>
        <pc:spChg chg="add mod">
          <ac:chgData name="KuriharaRyo" userId="S::s1280145@o365.u-aizu.ac.jp::9e498a24-8579-400c-b47e-6afdbfa90987" providerId="AD" clId="Web-{47A41A27-E2BA-4861-88AE-C3664C841843}" dt="2022-10-12T02:31:14.949" v="104" actId="14100"/>
          <ac:spMkLst>
            <pc:docMk/>
            <pc:sldMk cId="2128380218" sldId="256"/>
            <ac:spMk id="4" creationId="{DEB5B21A-B04B-ECF6-8BE4-3B9770BE0A52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11:47.282" v="18" actId="1076"/>
          <ac:spMkLst>
            <pc:docMk/>
            <pc:sldMk cId="2128380218" sldId="256"/>
            <ac:spMk id="5" creationId="{D932F459-F748-AF35-2805-DE2174E62445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12:19.252" v="21"/>
          <ac:spMkLst>
            <pc:docMk/>
            <pc:sldMk cId="2128380218" sldId="256"/>
            <ac:spMk id="6" creationId="{E98FAF70-C871-16A0-394D-BAC58774EAC1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12:41.893" v="27" actId="1076"/>
          <ac:spMkLst>
            <pc:docMk/>
            <pc:sldMk cId="2128380218" sldId="256"/>
            <ac:spMk id="7" creationId="{8DC31A34-A081-01EC-1F55-DE4E57273018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13:17.925" v="31"/>
          <ac:spMkLst>
            <pc:docMk/>
            <pc:sldMk cId="2128380218" sldId="256"/>
            <ac:spMk id="8" creationId="{4D9B8BC8-680D-F6B7-43AD-B7CCCE534759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14:27.426" v="39" actId="1076"/>
          <ac:spMkLst>
            <pc:docMk/>
            <pc:sldMk cId="2128380218" sldId="256"/>
            <ac:spMk id="9" creationId="{C4D78084-9039-205E-87DF-5F3286EE5CBF}"/>
          </ac:spMkLst>
        </pc:spChg>
        <pc:spChg chg="add del">
          <ac:chgData name="KuriharaRyo" userId="S::s1280145@o365.u-aizu.ac.jp::9e498a24-8579-400c-b47e-6afdbfa90987" providerId="AD" clId="Web-{47A41A27-E2BA-4861-88AE-C3664C841843}" dt="2022-10-12T02:16:02.132" v="41"/>
          <ac:spMkLst>
            <pc:docMk/>
            <pc:sldMk cId="2128380218" sldId="256"/>
            <ac:spMk id="10" creationId="{F08AB2CA-1DB9-0E00-E12F-2A20A031F5BE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16:19.382" v="45" actId="1076"/>
          <ac:spMkLst>
            <pc:docMk/>
            <pc:sldMk cId="2128380218" sldId="256"/>
            <ac:spMk id="11" creationId="{CE687D7A-2562-4E83-5370-91CD05FA2164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17:28.462" v="55" actId="1076"/>
          <ac:spMkLst>
            <pc:docMk/>
            <pc:sldMk cId="2128380218" sldId="256"/>
            <ac:spMk id="12" creationId="{9EE50643-7D03-A8E0-ED4D-F1BD40E8F059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21:20.545" v="58" actId="1076"/>
          <ac:spMkLst>
            <pc:docMk/>
            <pc:sldMk cId="2128380218" sldId="256"/>
            <ac:spMk id="13" creationId="{0B053BF0-0447-CDB9-E76B-14BB9954C309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22:06.343" v="73" actId="1076"/>
          <ac:spMkLst>
            <pc:docMk/>
            <pc:sldMk cId="2128380218" sldId="256"/>
            <ac:spMk id="14" creationId="{5A388F59-9065-5F4C-CE67-9C01BAE77C33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21:50.749" v="68" actId="1076"/>
          <ac:spMkLst>
            <pc:docMk/>
            <pc:sldMk cId="2128380218" sldId="256"/>
            <ac:spMk id="15" creationId="{193E0AB7-E25D-12A7-7E9D-0C2209040D76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22:09.359" v="74" actId="1076"/>
          <ac:spMkLst>
            <pc:docMk/>
            <pc:sldMk cId="2128380218" sldId="256"/>
            <ac:spMk id="16" creationId="{887FBE48-67D6-2867-A51B-44641071CD32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22:28.078" v="77" actId="1076"/>
          <ac:spMkLst>
            <pc:docMk/>
            <pc:sldMk cId="2128380218" sldId="256"/>
            <ac:spMk id="17" creationId="{E1118BBD-2D1D-8FBB-E43C-0D0A9D7E5E37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22:39.547" v="83" actId="1076"/>
          <ac:spMkLst>
            <pc:docMk/>
            <pc:sldMk cId="2128380218" sldId="256"/>
            <ac:spMk id="18" creationId="{009E6A2B-3150-4FAA-8A44-32C97332B9DE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30:51.401" v="97" actId="1076"/>
          <ac:spMkLst>
            <pc:docMk/>
            <pc:sldMk cId="2128380218" sldId="256"/>
            <ac:spMk id="29" creationId="{FCDC05E8-8894-11A9-197B-543B5E7B207C}"/>
          </ac:spMkLst>
        </pc:spChg>
        <pc:spChg chg="add mod">
          <ac:chgData name="KuriharaRyo" userId="S::s1280145@o365.u-aizu.ac.jp::9e498a24-8579-400c-b47e-6afdbfa90987" providerId="AD" clId="Web-{47A41A27-E2BA-4861-88AE-C3664C841843}" dt="2022-10-12T02:31:01.089" v="102" actId="20577"/>
          <ac:spMkLst>
            <pc:docMk/>
            <pc:sldMk cId="2128380218" sldId="256"/>
            <ac:spMk id="30" creationId="{3720C5EF-2034-B188-42D2-EFEC0A8B2F88}"/>
          </ac:spMkLst>
        </pc:spChg>
        <pc:cxnChg chg="add">
          <ac:chgData name="KuriharaRyo" userId="S::s1280145@o365.u-aizu.ac.jp::9e498a24-8579-400c-b47e-6afdbfa90987" providerId="AD" clId="Web-{47A41A27-E2BA-4861-88AE-C3664C841843}" dt="2022-10-12T02:22:53.688" v="85"/>
          <ac:cxnSpMkLst>
            <pc:docMk/>
            <pc:sldMk cId="2128380218" sldId="256"/>
            <ac:cxnSpMk id="19" creationId="{BC644183-D64E-E930-0420-8DFB4B36F012}"/>
          </ac:cxnSpMkLst>
        </pc:cxnChg>
        <pc:cxnChg chg="add">
          <ac:chgData name="KuriharaRyo" userId="S::s1280145@o365.u-aizu.ac.jp::9e498a24-8579-400c-b47e-6afdbfa90987" providerId="AD" clId="Web-{47A41A27-E2BA-4861-88AE-C3664C841843}" dt="2022-10-12T02:29:14.868" v="86"/>
          <ac:cxnSpMkLst>
            <pc:docMk/>
            <pc:sldMk cId="2128380218" sldId="256"/>
            <ac:cxnSpMk id="22" creationId="{8A7B560F-C726-686B-1DB5-14A938936704}"/>
          </ac:cxnSpMkLst>
        </pc:cxnChg>
        <pc:cxnChg chg="mod">
          <ac:chgData name="KuriharaRyo" userId="S::s1280145@o365.u-aizu.ac.jp::9e498a24-8579-400c-b47e-6afdbfa90987" providerId="AD" clId="Web-{47A41A27-E2BA-4861-88AE-C3664C841843}" dt="2022-10-12T02:29:55.431" v="89" actId="1076"/>
          <ac:cxnSpMkLst>
            <pc:docMk/>
            <pc:sldMk cId="2128380218" sldId="256"/>
            <ac:cxnSpMk id="23" creationId="{F7E69F08-C3C8-8A3E-AE5C-50264D0A51CF}"/>
          </ac:cxnSpMkLst>
        </pc:cxnChg>
        <pc:cxnChg chg="add">
          <ac:chgData name="KuriharaRyo" userId="S::s1280145@o365.u-aizu.ac.jp::9e498a24-8579-400c-b47e-6afdbfa90987" providerId="AD" clId="Web-{47A41A27-E2BA-4861-88AE-C3664C841843}" dt="2022-10-12T02:29:46.744" v="87"/>
          <ac:cxnSpMkLst>
            <pc:docMk/>
            <pc:sldMk cId="2128380218" sldId="256"/>
            <ac:cxnSpMk id="24" creationId="{DDC29F16-20F0-03E2-7ED9-078BE7E2063A}"/>
          </ac:cxnSpMkLst>
        </pc:cxnChg>
        <pc:cxnChg chg="add">
          <ac:chgData name="KuriharaRyo" userId="S::s1280145@o365.u-aizu.ac.jp::9e498a24-8579-400c-b47e-6afdbfa90987" providerId="AD" clId="Web-{47A41A27-E2BA-4861-88AE-C3664C841843}" dt="2022-10-12T02:30:01.119" v="90"/>
          <ac:cxnSpMkLst>
            <pc:docMk/>
            <pc:sldMk cId="2128380218" sldId="256"/>
            <ac:cxnSpMk id="25" creationId="{1C03B778-2BF0-3BF1-8F50-F490AD6B31EE}"/>
          </ac:cxnSpMkLst>
        </pc:cxnChg>
        <pc:cxnChg chg="mod">
          <ac:chgData name="KuriharaRyo" userId="S::s1280145@o365.u-aizu.ac.jp::9e498a24-8579-400c-b47e-6afdbfa90987" providerId="AD" clId="Web-{47A41A27-E2BA-4861-88AE-C3664C841843}" dt="2022-10-12T02:35:53.033" v="111" actId="14100"/>
          <ac:cxnSpMkLst>
            <pc:docMk/>
            <pc:sldMk cId="2128380218" sldId="256"/>
            <ac:cxnSpMk id="26" creationId="{2D2E7DB8-290B-7D17-7975-F6B9128CD69E}"/>
          </ac:cxnSpMkLst>
        </pc:cxnChg>
        <pc:cxnChg chg="add">
          <ac:chgData name="KuriharaRyo" userId="S::s1280145@o365.u-aizu.ac.jp::9e498a24-8579-400c-b47e-6afdbfa90987" providerId="AD" clId="Web-{47A41A27-E2BA-4861-88AE-C3664C841843}" dt="2022-10-12T02:30:26.807" v="91"/>
          <ac:cxnSpMkLst>
            <pc:docMk/>
            <pc:sldMk cId="2128380218" sldId="256"/>
            <ac:cxnSpMk id="27" creationId="{1602D257-1205-72F7-B9DC-EB94373AE9F1}"/>
          </ac:cxnSpMkLst>
        </pc:cxnChg>
        <pc:cxnChg chg="add mod">
          <ac:chgData name="KuriharaRyo" userId="S::s1280145@o365.u-aizu.ac.jp::9e498a24-8579-400c-b47e-6afdbfa90987" providerId="AD" clId="Web-{47A41A27-E2BA-4861-88AE-C3664C841843}" dt="2022-10-12T02:35:07.001" v="109" actId="14100"/>
          <ac:cxnSpMkLst>
            <pc:docMk/>
            <pc:sldMk cId="2128380218" sldId="256"/>
            <ac:cxnSpMk id="32" creationId="{2BF3E253-D083-2181-481C-7F0E99664271}"/>
          </ac:cxnSpMkLst>
        </pc:cxnChg>
        <pc:cxnChg chg="add mod">
          <ac:chgData name="KuriharaRyo" userId="S::s1280145@o365.u-aizu.ac.jp::9e498a24-8579-400c-b47e-6afdbfa90987" providerId="AD" clId="Web-{47A41A27-E2BA-4861-88AE-C3664C841843}" dt="2022-10-12T02:36:02.643" v="115" actId="14100"/>
          <ac:cxnSpMkLst>
            <pc:docMk/>
            <pc:sldMk cId="2128380218" sldId="256"/>
            <ac:cxnSpMk id="33" creationId="{9C2CA561-9B56-19F2-E6B9-A4EA6AA0311C}"/>
          </ac:cxnSpMkLst>
        </pc:cxnChg>
      </pc:sldChg>
      <pc:sldChg chg="modSp">
        <pc:chgData name="KuriharaRyo" userId="S::s1280145@o365.u-aizu.ac.jp::9e498a24-8579-400c-b47e-6afdbfa90987" providerId="AD" clId="Web-{47A41A27-E2BA-4861-88AE-C3664C841843}" dt="2022-10-12T02:37:29.504" v="123" actId="20577"/>
        <pc:sldMkLst>
          <pc:docMk/>
          <pc:sldMk cId="449360860" sldId="257"/>
        </pc:sldMkLst>
        <pc:spChg chg="mod">
          <ac:chgData name="KuriharaRyo" userId="S::s1280145@o365.u-aizu.ac.jp::9e498a24-8579-400c-b47e-6afdbfa90987" providerId="AD" clId="Web-{47A41A27-E2BA-4861-88AE-C3664C841843}" dt="2022-10-12T02:37:29.504" v="123" actId="20577"/>
          <ac:spMkLst>
            <pc:docMk/>
            <pc:sldMk cId="449360860" sldId="257"/>
            <ac:spMk id="2" creationId="{DBF47432-F5D9-091F-C579-45294FCCE495}"/>
          </ac:spMkLst>
        </pc:spChg>
      </pc:sldChg>
      <pc:sldChg chg="modSp">
        <pc:chgData name="KuriharaRyo" userId="S::s1280145@o365.u-aizu.ac.jp::9e498a24-8579-400c-b47e-6afdbfa90987" providerId="AD" clId="Web-{47A41A27-E2BA-4861-88AE-C3664C841843}" dt="2022-10-12T02:51:36.804" v="139" actId="20577"/>
        <pc:sldMkLst>
          <pc:docMk/>
          <pc:sldMk cId="4068949824" sldId="258"/>
        </pc:sldMkLst>
        <pc:spChg chg="mod">
          <ac:chgData name="KuriharaRyo" userId="S::s1280145@o365.u-aizu.ac.jp::9e498a24-8579-400c-b47e-6afdbfa90987" providerId="AD" clId="Web-{47A41A27-E2BA-4861-88AE-C3664C841843}" dt="2022-10-12T02:51:36.804" v="139" actId="20577"/>
          <ac:spMkLst>
            <pc:docMk/>
            <pc:sldMk cId="4068949824" sldId="258"/>
            <ac:spMk id="2" creationId="{7544DF7D-1D4A-DF44-3958-3402EF46CE9F}"/>
          </ac:spMkLst>
        </pc:spChg>
      </pc:sldChg>
      <pc:sldChg chg="modSp">
        <pc:chgData name="KuriharaRyo" userId="S::s1280145@o365.u-aizu.ac.jp::9e498a24-8579-400c-b47e-6afdbfa90987" providerId="AD" clId="Web-{47A41A27-E2BA-4861-88AE-C3664C841843}" dt="2022-10-12T04:14:37.664" v="492" actId="20577"/>
        <pc:sldMkLst>
          <pc:docMk/>
          <pc:sldMk cId="3016701087" sldId="259"/>
        </pc:sldMkLst>
        <pc:spChg chg="mod">
          <ac:chgData name="KuriharaRyo" userId="S::s1280145@o365.u-aizu.ac.jp::9e498a24-8579-400c-b47e-6afdbfa90987" providerId="AD" clId="Web-{47A41A27-E2BA-4861-88AE-C3664C841843}" dt="2022-10-12T02:39:57.585" v="127" actId="20577"/>
          <ac:spMkLst>
            <pc:docMk/>
            <pc:sldMk cId="3016701087" sldId="259"/>
            <ac:spMk id="2" creationId="{CB877E13-B70F-4BE8-C515-2F399C3C541D}"/>
          </ac:spMkLst>
        </pc:spChg>
        <pc:spChg chg="mod">
          <ac:chgData name="KuriharaRyo" userId="S::s1280145@o365.u-aizu.ac.jp::9e498a24-8579-400c-b47e-6afdbfa90987" providerId="AD" clId="Web-{47A41A27-E2BA-4861-88AE-C3664C841843}" dt="2022-10-12T04:14:37.664" v="492" actId="20577"/>
          <ac:spMkLst>
            <pc:docMk/>
            <pc:sldMk cId="3016701087" sldId="259"/>
            <ac:spMk id="3" creationId="{B4E27FEA-9154-D0BF-C4B8-0C3E642C6A6A}"/>
          </ac:spMkLst>
        </pc:spChg>
      </pc:sldChg>
      <pc:sldChg chg="modSp new">
        <pc:chgData name="KuriharaRyo" userId="S::s1280145@o365.u-aizu.ac.jp::9e498a24-8579-400c-b47e-6afdbfa90987" providerId="AD" clId="Web-{47A41A27-E2BA-4861-88AE-C3664C841843}" dt="2022-10-12T02:51:29.788" v="138" actId="20577"/>
        <pc:sldMkLst>
          <pc:docMk/>
          <pc:sldMk cId="1356390861" sldId="260"/>
        </pc:sldMkLst>
        <pc:spChg chg="mod">
          <ac:chgData name="KuriharaRyo" userId="S::s1280145@o365.u-aizu.ac.jp::9e498a24-8579-400c-b47e-6afdbfa90987" providerId="AD" clId="Web-{47A41A27-E2BA-4861-88AE-C3664C841843}" dt="2022-10-12T02:51:29.788" v="138" actId="20577"/>
          <ac:spMkLst>
            <pc:docMk/>
            <pc:sldMk cId="1356390861" sldId="260"/>
            <ac:spMk id="2" creationId="{76F1ADE2-2982-7CF0-61A4-261F6A1A4CBF}"/>
          </ac:spMkLst>
        </pc:spChg>
      </pc:sldChg>
      <pc:sldChg chg="modSp new">
        <pc:chgData name="KuriharaRyo" userId="S::s1280145@o365.u-aizu.ac.jp::9e498a24-8579-400c-b47e-6afdbfa90987" providerId="AD" clId="Web-{47A41A27-E2BA-4861-88AE-C3664C841843}" dt="2022-10-12T02:51:45.382" v="140" actId="20577"/>
        <pc:sldMkLst>
          <pc:docMk/>
          <pc:sldMk cId="93722629" sldId="261"/>
        </pc:sldMkLst>
        <pc:spChg chg="mod">
          <ac:chgData name="KuriharaRyo" userId="S::s1280145@o365.u-aizu.ac.jp::9e498a24-8579-400c-b47e-6afdbfa90987" providerId="AD" clId="Web-{47A41A27-E2BA-4861-88AE-C3664C841843}" dt="2022-10-12T02:51:45.382" v="140" actId="20577"/>
          <ac:spMkLst>
            <pc:docMk/>
            <pc:sldMk cId="93722629" sldId="261"/>
            <ac:spMk id="2" creationId="{C7024572-413B-BF46-470D-E75AFB2D68A3}"/>
          </ac:spMkLst>
        </pc:spChg>
      </pc:sldChg>
    </pc:docChg>
  </pc:docChgLst>
  <pc:docChgLst>
    <pc:chgData name="ゲスト ユーザー" userId="S::urn:spo:anon#9c3d0fe8df86f6b7b77432ff4ab06cf5a2572ad4f1e826166efc1e0ec62e17cb::" providerId="AD" clId="Web-{866A5279-878F-E101-CE0C-012C83C35189}"/>
    <pc:docChg chg="modSld">
      <pc:chgData name="ゲスト ユーザー" userId="S::urn:spo:anon#9c3d0fe8df86f6b7b77432ff4ab06cf5a2572ad4f1e826166efc1e0ec62e17cb::" providerId="AD" clId="Web-{866A5279-878F-E101-CE0C-012C83C35189}" dt="2022-10-19T01:38:57.468" v="23" actId="1076"/>
      <pc:docMkLst>
        <pc:docMk/>
      </pc:docMkLst>
      <pc:sldChg chg="delSp modSp">
        <pc:chgData name="ゲスト ユーザー" userId="S::urn:spo:anon#9c3d0fe8df86f6b7b77432ff4ab06cf5a2572ad4f1e826166efc1e0ec62e17cb::" providerId="AD" clId="Web-{866A5279-878F-E101-CE0C-012C83C35189}" dt="2022-10-19T01:38:57.468" v="23" actId="1076"/>
        <pc:sldMkLst>
          <pc:docMk/>
          <pc:sldMk cId="2128380218" sldId="256"/>
        </pc:sldMkLst>
        <pc:spChg chg="mod">
          <ac:chgData name="ゲスト ユーザー" userId="S::urn:spo:anon#9c3d0fe8df86f6b7b77432ff4ab06cf5a2572ad4f1e826166efc1e0ec62e17cb::" providerId="AD" clId="Web-{866A5279-878F-E101-CE0C-012C83C35189}" dt="2022-10-19T01:38:10.871" v="12" actId="1076"/>
          <ac:spMkLst>
            <pc:docMk/>
            <pc:sldMk cId="2128380218" sldId="256"/>
            <ac:spMk id="2" creationId="{1D31A25C-F367-F7AB-ACEE-EEFB1167B0CF}"/>
          </ac:spMkLst>
        </pc:spChg>
        <pc:spChg chg="mod">
          <ac:chgData name="ゲスト ユーザー" userId="S::urn:spo:anon#9c3d0fe8df86f6b7b77432ff4ab06cf5a2572ad4f1e826166efc1e0ec62e17cb::" providerId="AD" clId="Web-{866A5279-878F-E101-CE0C-012C83C35189}" dt="2022-10-19T01:38:10.918" v="15" actId="1076"/>
          <ac:spMkLst>
            <pc:docMk/>
            <pc:sldMk cId="2128380218" sldId="256"/>
            <ac:spMk id="3" creationId="{5C3C3C6D-A241-DCD1-3687-1295A8F45AEF}"/>
          </ac:spMkLst>
        </pc:spChg>
        <pc:spChg chg="mod">
          <ac:chgData name="ゲスト ユーザー" userId="S::urn:spo:anon#9c3d0fe8df86f6b7b77432ff4ab06cf5a2572ad4f1e826166efc1e0ec62e17cb::" providerId="AD" clId="Web-{866A5279-878F-E101-CE0C-012C83C35189}" dt="2022-10-19T01:38:10.886" v="13" actId="1076"/>
          <ac:spMkLst>
            <pc:docMk/>
            <pc:sldMk cId="2128380218" sldId="256"/>
            <ac:spMk id="11" creationId="{CE687D7A-2562-4E83-5370-91CD05FA2164}"/>
          </ac:spMkLst>
        </pc:spChg>
        <pc:spChg chg="mod">
          <ac:chgData name="ゲスト ユーザー" userId="S::urn:spo:anon#9c3d0fe8df86f6b7b77432ff4ab06cf5a2572ad4f1e826166efc1e0ec62e17cb::" providerId="AD" clId="Web-{866A5279-878F-E101-CE0C-012C83C35189}" dt="2022-10-19T01:38:10.902" v="14" actId="1076"/>
          <ac:spMkLst>
            <pc:docMk/>
            <pc:sldMk cId="2128380218" sldId="256"/>
            <ac:spMk id="12" creationId="{9EE50643-7D03-A8E0-ED4D-F1BD40E8F059}"/>
          </ac:spMkLst>
        </pc:spChg>
        <pc:spChg chg="mod">
          <ac:chgData name="ゲスト ユーザー" userId="S::urn:spo:anon#9c3d0fe8df86f6b7b77432ff4ab06cf5a2572ad4f1e826166efc1e0ec62e17cb::" providerId="AD" clId="Web-{866A5279-878F-E101-CE0C-012C83C35189}" dt="2022-10-19T01:38:57.468" v="23" actId="1076"/>
          <ac:spMkLst>
            <pc:docMk/>
            <pc:sldMk cId="2128380218" sldId="256"/>
            <ac:spMk id="34" creationId="{12B60D2F-F354-5DA5-38F0-B136A8030263}"/>
          </ac:spMkLst>
        </pc:spChg>
        <pc:spChg chg="mod">
          <ac:chgData name="ゲスト ユーザー" userId="S::urn:spo:anon#9c3d0fe8df86f6b7b77432ff4ab06cf5a2572ad4f1e826166efc1e0ec62e17cb::" providerId="AD" clId="Web-{866A5279-878F-E101-CE0C-012C83C35189}" dt="2022-10-19T01:38:45.280" v="20" actId="1076"/>
          <ac:spMkLst>
            <pc:docMk/>
            <pc:sldMk cId="2128380218" sldId="256"/>
            <ac:spMk id="36" creationId="{09C62B51-9099-A972-D994-18E25FF6E5AF}"/>
          </ac:spMkLst>
        </pc:spChg>
        <pc:spChg chg="del mod">
          <ac:chgData name="ゲスト ユーザー" userId="S::urn:spo:anon#9c3d0fe8df86f6b7b77432ff4ab06cf5a2572ad4f1e826166efc1e0ec62e17cb::" providerId="AD" clId="Web-{866A5279-878F-E101-CE0C-012C83C35189}" dt="2022-10-19T01:37:51.494" v="5"/>
          <ac:spMkLst>
            <pc:docMk/>
            <pc:sldMk cId="2128380218" sldId="256"/>
            <ac:spMk id="38" creationId="{636B64C0-EBA1-805E-4725-81987C0DBFE6}"/>
          </ac:spMkLst>
        </pc:spChg>
        <pc:spChg chg="del mod">
          <ac:chgData name="ゲスト ユーザー" userId="S::urn:spo:anon#9c3d0fe8df86f6b7b77432ff4ab06cf5a2572ad4f1e826166efc1e0ec62e17cb::" providerId="AD" clId="Web-{866A5279-878F-E101-CE0C-012C83C35189}" dt="2022-10-19T01:37:51.494" v="4"/>
          <ac:spMkLst>
            <pc:docMk/>
            <pc:sldMk cId="2128380218" sldId="256"/>
            <ac:spMk id="40" creationId="{A81FC635-4662-3D25-F65D-C2FBB3544168}"/>
          </ac:spMkLst>
        </pc:spChg>
        <pc:cxnChg chg="mod">
          <ac:chgData name="ゲスト ユーザー" userId="S::urn:spo:anon#9c3d0fe8df86f6b7b77432ff4ab06cf5a2572ad4f1e826166efc1e0ec62e17cb::" providerId="AD" clId="Web-{866A5279-878F-E101-CE0C-012C83C35189}" dt="2022-10-19T01:38:33.591" v="17" actId="14100"/>
          <ac:cxnSpMkLst>
            <pc:docMk/>
            <pc:sldMk cId="2128380218" sldId="256"/>
            <ac:cxnSpMk id="24" creationId="{DDC29F16-20F0-03E2-7ED9-078BE7E2063A}"/>
          </ac:cxnSpMkLst>
        </pc:cxnChg>
        <pc:cxnChg chg="mod">
          <ac:chgData name="ゲスト ユーザー" userId="S::urn:spo:anon#9c3d0fe8df86f6b7b77432ff4ab06cf5a2572ad4f1e826166efc1e0ec62e17cb::" providerId="AD" clId="Web-{866A5279-878F-E101-CE0C-012C83C35189}" dt="2022-10-19T01:38:49.921" v="21" actId="14100"/>
          <ac:cxnSpMkLst>
            <pc:docMk/>
            <pc:sldMk cId="2128380218" sldId="256"/>
            <ac:cxnSpMk id="25" creationId="{1C03B778-2BF0-3BF1-8F50-F490AD6B31EE}"/>
          </ac:cxnSpMkLst>
        </pc:cxnChg>
        <pc:cxnChg chg="mod">
          <ac:chgData name="ゲスト ユーザー" userId="S::urn:spo:anon#9c3d0fe8df86f6b7b77432ff4ab06cf5a2572ad4f1e826166efc1e0ec62e17cb::" providerId="AD" clId="Web-{866A5279-878F-E101-CE0C-012C83C35189}" dt="2022-10-19T01:38:20.121" v="16" actId="14100"/>
          <ac:cxnSpMkLst>
            <pc:docMk/>
            <pc:sldMk cId="2128380218" sldId="256"/>
            <ac:cxnSpMk id="32" creationId="{2BF3E253-D083-2181-481C-7F0E99664271}"/>
          </ac:cxnSpMkLst>
        </pc:cxnChg>
      </pc:sldChg>
    </pc:docChg>
  </pc:docChgLst>
  <pc:docChgLst>
    <pc:chgData name="ゲスト ユーザー" userId="S::urn:spo:anon#9c3d0fe8df86f6b7b77432ff4ab06cf5a2572ad4f1e826166efc1e0ec62e17cb::" providerId="AD" clId="Web-{CBEBCB8C-51CC-901F-5501-A065668AF825}"/>
    <pc:docChg chg="modSld">
      <pc:chgData name="ゲスト ユーザー" userId="S::urn:spo:anon#9c3d0fe8df86f6b7b77432ff4ab06cf5a2572ad4f1e826166efc1e0ec62e17cb::" providerId="AD" clId="Web-{CBEBCB8C-51CC-901F-5501-A065668AF825}" dt="2022-10-12T02:35:44.941" v="12" actId="1076"/>
      <pc:docMkLst>
        <pc:docMk/>
      </pc:docMkLst>
      <pc:sldChg chg="modSp">
        <pc:chgData name="ゲスト ユーザー" userId="S::urn:spo:anon#9c3d0fe8df86f6b7b77432ff4ab06cf5a2572ad4f1e826166efc1e0ec62e17cb::" providerId="AD" clId="Web-{CBEBCB8C-51CC-901F-5501-A065668AF825}" dt="2022-10-12T02:35:44.941" v="12" actId="1076"/>
        <pc:sldMkLst>
          <pc:docMk/>
          <pc:sldMk cId="2128380218" sldId="256"/>
        </pc:sldMkLst>
        <pc:spChg chg="mod">
          <ac:chgData name="ゲスト ユーザー" userId="S::urn:spo:anon#9c3d0fe8df86f6b7b77432ff4ab06cf5a2572ad4f1e826166efc1e0ec62e17cb::" providerId="AD" clId="Web-{CBEBCB8C-51CC-901F-5501-A065668AF825}" dt="2022-10-12T02:35:21.612" v="5" actId="14100"/>
          <ac:spMkLst>
            <pc:docMk/>
            <pc:sldMk cId="2128380218" sldId="256"/>
            <ac:spMk id="4" creationId="{DEB5B21A-B04B-ECF6-8BE4-3B9770BE0A52}"/>
          </ac:spMkLst>
        </pc:spChg>
        <pc:spChg chg="mod">
          <ac:chgData name="ゲスト ユーザー" userId="S::urn:spo:anon#9c3d0fe8df86f6b7b77432ff4ab06cf5a2572ad4f1e826166efc1e0ec62e17cb::" providerId="AD" clId="Web-{CBEBCB8C-51CC-901F-5501-A065668AF825}" dt="2022-10-12T02:35:25.612" v="6" actId="1076"/>
          <ac:spMkLst>
            <pc:docMk/>
            <pc:sldMk cId="2128380218" sldId="256"/>
            <ac:spMk id="5" creationId="{D932F459-F748-AF35-2805-DE2174E62445}"/>
          </ac:spMkLst>
        </pc:spChg>
        <pc:spChg chg="mod">
          <ac:chgData name="ゲスト ユーザー" userId="S::urn:spo:anon#9c3d0fe8df86f6b7b77432ff4ab06cf5a2572ad4f1e826166efc1e0ec62e17cb::" providerId="AD" clId="Web-{CBEBCB8C-51CC-901F-5501-A065668AF825}" dt="2022-10-12T02:35:44.925" v="11" actId="1076"/>
          <ac:spMkLst>
            <pc:docMk/>
            <pc:sldMk cId="2128380218" sldId="256"/>
            <ac:spMk id="29" creationId="{FCDC05E8-8894-11A9-197B-543B5E7B207C}"/>
          </ac:spMkLst>
        </pc:spChg>
        <pc:spChg chg="mod">
          <ac:chgData name="ゲスト ユーザー" userId="S::urn:spo:anon#9c3d0fe8df86f6b7b77432ff4ab06cf5a2572ad4f1e826166efc1e0ec62e17cb::" providerId="AD" clId="Web-{CBEBCB8C-51CC-901F-5501-A065668AF825}" dt="2022-10-12T02:35:44.941" v="12" actId="1076"/>
          <ac:spMkLst>
            <pc:docMk/>
            <pc:sldMk cId="2128380218" sldId="256"/>
            <ac:spMk id="30" creationId="{3720C5EF-2034-B188-42D2-EFEC0A8B2F88}"/>
          </ac:spMkLst>
        </pc:spChg>
        <pc:cxnChg chg="mod">
          <ac:chgData name="ゲスト ユーザー" userId="S::urn:spo:anon#9c3d0fe8df86f6b7b77432ff4ab06cf5a2572ad4f1e826166efc1e0ec62e17cb::" providerId="AD" clId="Web-{CBEBCB8C-51CC-901F-5501-A065668AF825}" dt="2022-10-12T02:32:05.325" v="3" actId="1076"/>
          <ac:cxnSpMkLst>
            <pc:docMk/>
            <pc:sldMk cId="2128380218" sldId="256"/>
            <ac:cxnSpMk id="28" creationId="{84330BD7-0864-E2DA-E164-C218964A4305}"/>
          </ac:cxnSpMkLst>
        </pc:cxnChg>
        <pc:cxnChg chg="mod">
          <ac:chgData name="ゲスト ユーザー" userId="S::urn:spo:anon#9c3d0fe8df86f6b7b77432ff4ab06cf5a2572ad4f1e826166efc1e0ec62e17cb::" providerId="AD" clId="Web-{CBEBCB8C-51CC-901F-5501-A065668AF825}" dt="2022-10-12T02:35:03.299" v="4" actId="1076"/>
          <ac:cxnSpMkLst>
            <pc:docMk/>
            <pc:sldMk cId="2128380218" sldId="256"/>
            <ac:cxnSpMk id="32" creationId="{2BF3E253-D083-2181-481C-7F0E99664271}"/>
          </ac:cxnSpMkLst>
        </pc:cxnChg>
      </pc:sldChg>
    </pc:docChg>
  </pc:docChgLst>
  <pc:docChgLst>
    <pc:chgData name="ゲスト ユーザー" userId="S::urn:spo:anon#9c3d0fe8df86f6b7b77432ff4ab06cf5a2572ad4f1e826166efc1e0ec62e17cb::" providerId="AD" clId="Web-{229CE52D-73B3-97D8-275C-CE1AA7EC8F31}"/>
    <pc:docChg chg="modSld">
      <pc:chgData name="ゲスト ユーザー" userId="S::urn:spo:anon#9c3d0fe8df86f6b7b77432ff4ab06cf5a2572ad4f1e826166efc1e0ec62e17cb::" providerId="AD" clId="Web-{229CE52D-73B3-97D8-275C-CE1AA7EC8F31}" dt="2022-10-16T02:22:44.140" v="34" actId="20577"/>
      <pc:docMkLst>
        <pc:docMk/>
      </pc:docMkLst>
      <pc:sldChg chg="modSp">
        <pc:chgData name="ゲスト ユーザー" userId="S::urn:spo:anon#9c3d0fe8df86f6b7b77432ff4ab06cf5a2572ad4f1e826166efc1e0ec62e17cb::" providerId="AD" clId="Web-{229CE52D-73B3-97D8-275C-CE1AA7EC8F31}" dt="2022-10-16T02:22:44.140" v="34" actId="20577"/>
        <pc:sldMkLst>
          <pc:docMk/>
          <pc:sldMk cId="1356390861" sldId="260"/>
        </pc:sldMkLst>
        <pc:spChg chg="mod">
          <ac:chgData name="ゲスト ユーザー" userId="S::urn:spo:anon#9c3d0fe8df86f6b7b77432ff4ab06cf5a2572ad4f1e826166efc1e0ec62e17cb::" providerId="AD" clId="Web-{229CE52D-73B3-97D8-275C-CE1AA7EC8F31}" dt="2022-10-16T02:22:44.140" v="34" actId="20577"/>
          <ac:spMkLst>
            <pc:docMk/>
            <pc:sldMk cId="1356390861" sldId="260"/>
            <ac:spMk id="7" creationId="{3E0B9C85-59BA-1747-1F80-F2C633A1E949}"/>
          </ac:spMkLst>
        </pc:spChg>
      </pc:sldChg>
    </pc:docChg>
  </pc:docChgLst>
  <pc:docChgLst>
    <pc:chgData name="KuriharaRyo" userId="S::s1280145@o365.u-aizu.ac.jp::9e498a24-8579-400c-b47e-6afdbfa90987" providerId="AD" clId="Web-{B9CC1C43-A8A2-4A4F-7BF6-E011562F0F8D}"/>
    <pc:docChg chg="modSld">
      <pc:chgData name="KuriharaRyo" userId="S::s1280145@o365.u-aizu.ac.jp::9e498a24-8579-400c-b47e-6afdbfa90987" providerId="AD" clId="Web-{B9CC1C43-A8A2-4A4F-7BF6-E011562F0F8D}" dt="2022-11-08T06:22:44.852" v="73" actId="20577"/>
      <pc:docMkLst>
        <pc:docMk/>
      </pc:docMkLst>
      <pc:sldChg chg="addSp delSp modSp">
        <pc:chgData name="KuriharaRyo" userId="S::s1280145@o365.u-aizu.ac.jp::9e498a24-8579-400c-b47e-6afdbfa90987" providerId="AD" clId="Web-{B9CC1C43-A8A2-4A4F-7BF6-E011562F0F8D}" dt="2022-11-08T06:18:49.017" v="66" actId="20577"/>
        <pc:sldMkLst>
          <pc:docMk/>
          <pc:sldMk cId="2128380218" sldId="256"/>
        </pc:sldMkLst>
        <pc:spChg chg="mod">
          <ac:chgData name="KuriharaRyo" userId="S::s1280145@o365.u-aizu.ac.jp::9e498a24-8579-400c-b47e-6afdbfa90987" providerId="AD" clId="Web-{B9CC1C43-A8A2-4A4F-7BF6-E011562F0F8D}" dt="2022-11-08T06:18:49.017" v="66" actId="20577"/>
          <ac:spMkLst>
            <pc:docMk/>
            <pc:sldMk cId="2128380218" sldId="256"/>
            <ac:spMk id="12" creationId="{9EE50643-7D03-A8E0-ED4D-F1BD40E8F059}"/>
          </ac:spMkLst>
        </pc:spChg>
        <pc:spChg chg="del">
          <ac:chgData name="KuriharaRyo" userId="S::s1280145@o365.u-aizu.ac.jp::9e498a24-8579-400c-b47e-6afdbfa90987" providerId="AD" clId="Web-{B9CC1C43-A8A2-4A4F-7BF6-E011562F0F8D}" dt="2022-11-08T06:11:15.067" v="0"/>
          <ac:spMkLst>
            <pc:docMk/>
            <pc:sldMk cId="2128380218" sldId="256"/>
            <ac:spMk id="36" creationId="{09C62B51-9099-A972-D994-18E25FF6E5AF}"/>
          </ac:spMkLst>
        </pc:spChg>
        <pc:cxnChg chg="add mod">
          <ac:chgData name="KuriharaRyo" userId="S::s1280145@o365.u-aizu.ac.jp::9e498a24-8579-400c-b47e-6afdbfa90987" providerId="AD" clId="Web-{B9CC1C43-A8A2-4A4F-7BF6-E011562F0F8D}" dt="2022-11-08T06:16:48.592" v="4" actId="14100"/>
          <ac:cxnSpMkLst>
            <pc:docMk/>
            <pc:sldMk cId="2128380218" sldId="256"/>
            <ac:cxnSpMk id="14" creationId="{2EC78105-4D19-CBE5-851C-9E1FE4FDDEAA}"/>
          </ac:cxnSpMkLst>
        </pc:cxnChg>
      </pc:sldChg>
      <pc:sldChg chg="modSp">
        <pc:chgData name="KuriharaRyo" userId="S::s1280145@o365.u-aizu.ac.jp::9e498a24-8579-400c-b47e-6afdbfa90987" providerId="AD" clId="Web-{B9CC1C43-A8A2-4A4F-7BF6-E011562F0F8D}" dt="2022-11-08T06:22:44.852" v="73" actId="20577"/>
        <pc:sldMkLst>
          <pc:docMk/>
          <pc:sldMk cId="3016701087" sldId="259"/>
        </pc:sldMkLst>
        <pc:spChg chg="mod">
          <ac:chgData name="KuriharaRyo" userId="S::s1280145@o365.u-aizu.ac.jp::9e498a24-8579-400c-b47e-6afdbfa90987" providerId="AD" clId="Web-{B9CC1C43-A8A2-4A4F-7BF6-E011562F0F8D}" dt="2022-11-08T06:22:44.852" v="73" actId="20577"/>
          <ac:spMkLst>
            <pc:docMk/>
            <pc:sldMk cId="3016701087" sldId="259"/>
            <ac:spMk id="3" creationId="{B4E27FEA-9154-D0BF-C4B8-0C3E642C6A6A}"/>
          </ac:spMkLst>
        </pc:spChg>
      </pc:sldChg>
      <pc:sldChg chg="modSp">
        <pc:chgData name="KuriharaRyo" userId="S::s1280145@o365.u-aizu.ac.jp::9e498a24-8579-400c-b47e-6afdbfa90987" providerId="AD" clId="Web-{B9CC1C43-A8A2-4A4F-7BF6-E011562F0F8D}" dt="2022-11-08T06:21:15.459" v="71" actId="20577"/>
        <pc:sldMkLst>
          <pc:docMk/>
          <pc:sldMk cId="1356390861" sldId="260"/>
        </pc:sldMkLst>
        <pc:spChg chg="mod">
          <ac:chgData name="KuriharaRyo" userId="S::s1280145@o365.u-aizu.ac.jp::9e498a24-8579-400c-b47e-6afdbfa90987" providerId="AD" clId="Web-{B9CC1C43-A8A2-4A4F-7BF6-E011562F0F8D}" dt="2022-11-08T06:21:15.459" v="71" actId="20577"/>
          <ac:spMkLst>
            <pc:docMk/>
            <pc:sldMk cId="1356390861" sldId="260"/>
            <ac:spMk id="7" creationId="{3E0B9C85-59BA-1747-1F80-F2C633A1E949}"/>
          </ac:spMkLst>
        </pc:spChg>
      </pc:sldChg>
    </pc:docChg>
  </pc:docChgLst>
  <pc:docChgLst>
    <pc:chgData name="Guest User" userId="S::urn:spo:anon#9c3d0fe8df86f6b7b77432ff4ab06cf5a2572ad4f1e826166efc1e0ec62e17cb::" providerId="AD" clId="Web-{9F369B24-F791-4C6D-BB69-F1C58BBBCDDE}"/>
    <pc:docChg chg="addSld modSld">
      <pc:chgData name="Guest User" userId="S::urn:spo:anon#9c3d0fe8df86f6b7b77432ff4ab06cf5a2572ad4f1e826166efc1e0ec62e17cb::" providerId="AD" clId="Web-{9F369B24-F791-4C6D-BB69-F1C58BBBCDDE}" dt="2022-10-12T03:24:54.592" v="977" actId="20577"/>
      <pc:docMkLst>
        <pc:docMk/>
      </pc:docMkLst>
      <pc:sldChg chg="addSp delSp modSp">
        <pc:chgData name="Guest User" userId="S::urn:spo:anon#9c3d0fe8df86f6b7b77432ff4ab06cf5a2572ad4f1e826166efc1e0ec62e17cb::" providerId="AD" clId="Web-{9F369B24-F791-4C6D-BB69-F1C58BBBCDDE}" dt="2022-10-12T02:57:58.727" v="376"/>
        <pc:sldMkLst>
          <pc:docMk/>
          <pc:sldMk cId="2128380218" sldId="256"/>
        </pc:sldMkLst>
        <pc:spChg chg="mod">
          <ac:chgData name="Guest User" userId="S::urn:spo:anon#9c3d0fe8df86f6b7b77432ff4ab06cf5a2572ad4f1e826166efc1e0ec62e17cb::" providerId="AD" clId="Web-{9F369B24-F791-4C6D-BB69-F1C58BBBCDDE}" dt="2022-10-12T02:38:49.294" v="256" actId="1076"/>
          <ac:spMkLst>
            <pc:docMk/>
            <pc:sldMk cId="2128380218" sldId="256"/>
            <ac:spMk id="4" creationId="{DEB5B21A-B04B-ECF6-8BE4-3B9770BE0A52}"/>
          </ac:spMkLst>
        </pc:spChg>
        <pc:spChg chg="mod">
          <ac:chgData name="Guest User" userId="S::urn:spo:anon#9c3d0fe8df86f6b7b77432ff4ab06cf5a2572ad4f1e826166efc1e0ec62e17cb::" providerId="AD" clId="Web-{9F369B24-F791-4C6D-BB69-F1C58BBBCDDE}" dt="2022-10-12T02:26:51.356" v="8" actId="14100"/>
          <ac:spMkLst>
            <pc:docMk/>
            <pc:sldMk cId="2128380218" sldId="256"/>
            <ac:spMk id="5" creationId="{D932F459-F748-AF35-2805-DE2174E62445}"/>
          </ac:spMkLst>
        </pc:spChg>
        <pc:spChg chg="mod">
          <ac:chgData name="Guest User" userId="S::urn:spo:anon#9c3d0fe8df86f6b7b77432ff4ab06cf5a2572ad4f1e826166efc1e0ec62e17cb::" providerId="AD" clId="Web-{9F369B24-F791-4C6D-BB69-F1C58BBBCDDE}" dt="2022-10-12T02:46:55.337" v="318" actId="1076"/>
          <ac:spMkLst>
            <pc:docMk/>
            <pc:sldMk cId="2128380218" sldId="256"/>
            <ac:spMk id="9" creationId="{C4D78084-9039-205E-87DF-5F3286EE5CBF}"/>
          </ac:spMkLst>
        </pc:spChg>
        <pc:spChg chg="add del mod">
          <ac:chgData name="Guest User" userId="S::urn:spo:anon#9c3d0fe8df86f6b7b77432ff4ab06cf5a2572ad4f1e826166efc1e0ec62e17cb::" providerId="AD" clId="Web-{9F369B24-F791-4C6D-BB69-F1C58BBBCDDE}" dt="2022-10-12T02:29:10.656" v="58"/>
          <ac:spMkLst>
            <pc:docMk/>
            <pc:sldMk cId="2128380218" sldId="256"/>
            <ac:spMk id="10" creationId="{70F3C7B8-9D26-37F6-A01D-29FC3A8EBBFA}"/>
          </ac:spMkLst>
        </pc:spChg>
        <pc:spChg chg="mod">
          <ac:chgData name="Guest User" userId="S::urn:spo:anon#9c3d0fe8df86f6b7b77432ff4ab06cf5a2572ad4f1e826166efc1e0ec62e17cb::" providerId="AD" clId="Web-{9F369B24-F791-4C6D-BB69-F1C58BBBCDDE}" dt="2022-10-12T02:45:15.100" v="299" actId="1076"/>
          <ac:spMkLst>
            <pc:docMk/>
            <pc:sldMk cId="2128380218" sldId="256"/>
            <ac:spMk id="11" creationId="{CE687D7A-2562-4E83-5370-91CD05FA2164}"/>
          </ac:spMkLst>
        </pc:spChg>
        <pc:spChg chg="mod">
          <ac:chgData name="Guest User" userId="S::urn:spo:anon#9c3d0fe8df86f6b7b77432ff4ab06cf5a2572ad4f1e826166efc1e0ec62e17cb::" providerId="AD" clId="Web-{9F369B24-F791-4C6D-BB69-F1C58BBBCDDE}" dt="2022-10-12T02:44:05.349" v="291" actId="20577"/>
          <ac:spMkLst>
            <pc:docMk/>
            <pc:sldMk cId="2128380218" sldId="256"/>
            <ac:spMk id="12" creationId="{9EE50643-7D03-A8E0-ED4D-F1BD40E8F059}"/>
          </ac:spMkLst>
        </pc:spChg>
        <pc:spChg chg="mod">
          <ac:chgData name="Guest User" userId="S::urn:spo:anon#9c3d0fe8df86f6b7b77432ff4ab06cf5a2572ad4f1e826166efc1e0ec62e17cb::" providerId="AD" clId="Web-{9F369B24-F791-4C6D-BB69-F1C58BBBCDDE}" dt="2022-10-12T02:30:13.470" v="96" actId="1076"/>
          <ac:spMkLst>
            <pc:docMk/>
            <pc:sldMk cId="2128380218" sldId="256"/>
            <ac:spMk id="14" creationId="{5A388F59-9065-5F4C-CE67-9C01BAE77C33}"/>
          </ac:spMkLst>
        </pc:spChg>
        <pc:spChg chg="mod">
          <ac:chgData name="Guest User" userId="S::urn:spo:anon#9c3d0fe8df86f6b7b77432ff4ab06cf5a2572ad4f1e826166efc1e0ec62e17cb::" providerId="AD" clId="Web-{9F369B24-F791-4C6D-BB69-F1C58BBBCDDE}" dt="2022-10-12T02:31:31.863" v="129" actId="1076"/>
          <ac:spMkLst>
            <pc:docMk/>
            <pc:sldMk cId="2128380218" sldId="256"/>
            <ac:spMk id="16" creationId="{887FBE48-67D6-2867-A51B-44641071CD32}"/>
          </ac:spMkLst>
        </pc:spChg>
        <pc:spChg chg="mod">
          <ac:chgData name="Guest User" userId="S::urn:spo:anon#9c3d0fe8df86f6b7b77432ff4ab06cf5a2572ad4f1e826166efc1e0ec62e17cb::" providerId="AD" clId="Web-{9F369B24-F791-4C6D-BB69-F1C58BBBCDDE}" dt="2022-10-12T02:35:51.822" v="179" actId="1076"/>
          <ac:spMkLst>
            <pc:docMk/>
            <pc:sldMk cId="2128380218" sldId="256"/>
            <ac:spMk id="18" creationId="{009E6A2B-3150-4FAA-8A44-32C97332B9DE}"/>
          </ac:spMkLst>
        </pc:spChg>
        <pc:spChg chg="add mod">
          <ac:chgData name="Guest User" userId="S::urn:spo:anon#9c3d0fe8df86f6b7b77432ff4ab06cf5a2572ad4f1e826166efc1e0ec62e17cb::" providerId="AD" clId="Web-{9F369B24-F791-4C6D-BB69-F1C58BBBCDDE}" dt="2022-10-12T02:39:40.124" v="262" actId="1076"/>
          <ac:spMkLst>
            <pc:docMk/>
            <pc:sldMk cId="2128380218" sldId="256"/>
            <ac:spMk id="31" creationId="{0F69B853-D27C-644C-EF5A-AE794A1CA3F1}"/>
          </ac:spMkLst>
        </pc:spChg>
        <pc:spChg chg="add mod">
          <ac:chgData name="Guest User" userId="S::urn:spo:anon#9c3d0fe8df86f6b7b77432ff4ab06cf5a2572ad4f1e826166efc1e0ec62e17cb::" providerId="AD" clId="Web-{9F369B24-F791-4C6D-BB69-F1C58BBBCDDE}" dt="2022-10-12T02:46:11.976" v="315" actId="688"/>
          <ac:spMkLst>
            <pc:docMk/>
            <pc:sldMk cId="2128380218" sldId="256"/>
            <ac:spMk id="34" creationId="{12B60D2F-F354-5DA5-38F0-B136A8030263}"/>
          </ac:spMkLst>
        </pc:spChg>
        <pc:spChg chg="add mod">
          <ac:chgData name="Guest User" userId="S::urn:spo:anon#9c3d0fe8df86f6b7b77432ff4ab06cf5a2572ad4f1e826166efc1e0ec62e17cb::" providerId="AD" clId="Web-{9F369B24-F791-4C6D-BB69-F1C58BBBCDDE}" dt="2022-10-12T02:38:07.294" v="252" actId="1076"/>
          <ac:spMkLst>
            <pc:docMk/>
            <pc:sldMk cId="2128380218" sldId="256"/>
            <ac:spMk id="36" creationId="{09C62B51-9099-A972-D994-18E25FF6E5AF}"/>
          </ac:spMkLst>
        </pc:spChg>
        <pc:spChg chg="add mod">
          <ac:chgData name="Guest User" userId="S::urn:spo:anon#9c3d0fe8df86f6b7b77432ff4ab06cf5a2572ad4f1e826166efc1e0ec62e17cb::" providerId="AD" clId="Web-{9F369B24-F791-4C6D-BB69-F1C58BBBCDDE}" dt="2022-10-12T02:49:34.950" v="353" actId="20577"/>
          <ac:spMkLst>
            <pc:docMk/>
            <pc:sldMk cId="2128380218" sldId="256"/>
            <ac:spMk id="37" creationId="{88B336DC-BE4E-625F-963D-6F59D4CA0FE8}"/>
          </ac:spMkLst>
        </pc:spChg>
        <pc:spChg chg="add mod">
          <ac:chgData name="Guest User" userId="S::urn:spo:anon#9c3d0fe8df86f6b7b77432ff4ab06cf5a2572ad4f1e826166efc1e0ec62e17cb::" providerId="AD" clId="Web-{9F369B24-F791-4C6D-BB69-F1C58BBBCDDE}" dt="2022-10-12T02:45:30.522" v="301" actId="1076"/>
          <ac:spMkLst>
            <pc:docMk/>
            <pc:sldMk cId="2128380218" sldId="256"/>
            <ac:spMk id="38" creationId="{636B64C0-EBA1-805E-4725-81987C0DBFE6}"/>
          </ac:spMkLst>
        </pc:spChg>
        <pc:spChg chg="add del">
          <ac:chgData name="Guest User" userId="S::urn:spo:anon#9c3d0fe8df86f6b7b77432ff4ab06cf5a2572ad4f1e826166efc1e0ec62e17cb::" providerId="AD" clId="Web-{9F369B24-F791-4C6D-BB69-F1C58BBBCDDE}" dt="2022-10-12T02:45:41.148" v="303"/>
          <ac:spMkLst>
            <pc:docMk/>
            <pc:sldMk cId="2128380218" sldId="256"/>
            <ac:spMk id="39" creationId="{4F540014-8172-BDB1-3B69-94BA3E179070}"/>
          </ac:spMkLst>
        </pc:spChg>
        <pc:spChg chg="add mod">
          <ac:chgData name="Guest User" userId="S::urn:spo:anon#9c3d0fe8df86f6b7b77432ff4ab06cf5a2572ad4f1e826166efc1e0ec62e17cb::" providerId="AD" clId="Web-{9F369B24-F791-4C6D-BB69-F1C58BBBCDDE}" dt="2022-10-12T02:45:56.773" v="313" actId="1076"/>
          <ac:spMkLst>
            <pc:docMk/>
            <pc:sldMk cId="2128380218" sldId="256"/>
            <ac:spMk id="40" creationId="{A81FC635-4662-3D25-F65D-C2FBB3544168}"/>
          </ac:spMkLst>
        </pc:spChg>
        <pc:spChg chg="add del">
          <ac:chgData name="Guest User" userId="S::urn:spo:anon#9c3d0fe8df86f6b7b77432ff4ab06cf5a2572ad4f1e826166efc1e0ec62e17cb::" providerId="AD" clId="Web-{9F369B24-F791-4C6D-BB69-F1C58BBBCDDE}" dt="2022-10-12T02:47:17.275" v="320"/>
          <ac:spMkLst>
            <pc:docMk/>
            <pc:sldMk cId="2128380218" sldId="256"/>
            <ac:spMk id="41" creationId="{EE8D36A4-A2F0-BF92-E032-59B61AA26028}"/>
          </ac:spMkLst>
        </pc:spChg>
        <pc:spChg chg="add del">
          <ac:chgData name="Guest User" userId="S::urn:spo:anon#9c3d0fe8df86f6b7b77432ff4ab06cf5a2572ad4f1e826166efc1e0ec62e17cb::" providerId="AD" clId="Web-{9F369B24-F791-4C6D-BB69-F1C58BBBCDDE}" dt="2022-10-12T02:48:24.698" v="324"/>
          <ac:spMkLst>
            <pc:docMk/>
            <pc:sldMk cId="2128380218" sldId="256"/>
            <ac:spMk id="42" creationId="{E48E5CA9-7560-0F79-A33D-847C69F383A4}"/>
          </ac:spMkLst>
        </pc:spChg>
        <pc:cxnChg chg="del">
          <ac:chgData name="Guest User" userId="S::urn:spo:anon#9c3d0fe8df86f6b7b77432ff4ab06cf5a2572ad4f1e826166efc1e0ec62e17cb::" providerId="AD" clId="Web-{9F369B24-F791-4C6D-BB69-F1C58BBBCDDE}" dt="2022-10-12T02:32:07.223" v="136"/>
          <ac:cxnSpMkLst>
            <pc:docMk/>
            <pc:sldMk cId="2128380218" sldId="256"/>
            <ac:cxnSpMk id="19" creationId="{BC644183-D64E-E930-0420-8DFB4B36F012}"/>
          </ac:cxnSpMkLst>
        </pc:cxnChg>
        <pc:cxnChg chg="del">
          <ac:chgData name="Guest User" userId="S::urn:spo:anon#9c3d0fe8df86f6b7b77432ff4ab06cf5a2572ad4f1e826166efc1e0ec62e17cb::" providerId="AD" clId="Web-{9F369B24-F791-4C6D-BB69-F1C58BBBCDDE}" dt="2022-10-12T02:29:36.141" v="62"/>
          <ac:cxnSpMkLst>
            <pc:docMk/>
            <pc:sldMk cId="2128380218" sldId="256"/>
            <ac:cxnSpMk id="20" creationId="{E0A9FC2B-B5E9-C04B-EA41-F551745475F2}"/>
          </ac:cxnSpMkLst>
        </pc:cxnChg>
        <pc:cxnChg chg="del">
          <ac:chgData name="Guest User" userId="S::urn:spo:anon#9c3d0fe8df86f6b7b77432ff4ab06cf5a2572ad4f1e826166efc1e0ec62e17cb::" providerId="AD" clId="Web-{9F369B24-F791-4C6D-BB69-F1C58BBBCDDE}" dt="2022-10-12T02:30:39.158" v="101"/>
          <ac:cxnSpMkLst>
            <pc:docMk/>
            <pc:sldMk cId="2128380218" sldId="256"/>
            <ac:cxnSpMk id="21" creationId="{01F610CB-F74C-1D84-537C-EB90C92D606C}"/>
          </ac:cxnSpMkLst>
        </pc:cxnChg>
        <pc:cxnChg chg="del">
          <ac:chgData name="Guest User" userId="S::urn:spo:anon#9c3d0fe8df86f6b7b77432ff4ab06cf5a2572ad4f1e826166efc1e0ec62e17cb::" providerId="AD" clId="Web-{9F369B24-F791-4C6D-BB69-F1C58BBBCDDE}" dt="2022-10-12T02:31:59.816" v="135"/>
          <ac:cxnSpMkLst>
            <pc:docMk/>
            <pc:sldMk cId="2128380218" sldId="256"/>
            <ac:cxnSpMk id="22" creationId="{8A7B560F-C726-686B-1DB5-14A938936704}"/>
          </ac:cxnSpMkLst>
        </pc:cxnChg>
        <pc:cxnChg chg="add mod">
          <ac:chgData name="Guest User" userId="S::urn:spo:anon#9c3d0fe8df86f6b7b77432ff4ab06cf5a2572ad4f1e826166efc1e0ec62e17cb::" providerId="AD" clId="Web-{9F369B24-F791-4C6D-BB69-F1C58BBBCDDE}" dt="2022-10-12T02:49:01.527" v="346" actId="14100"/>
          <ac:cxnSpMkLst>
            <pc:docMk/>
            <pc:sldMk cId="2128380218" sldId="256"/>
            <ac:cxnSpMk id="23" creationId="{F7E69F08-C3C8-8A3E-AE5C-50264D0A51CF}"/>
          </ac:cxnSpMkLst>
        </pc:cxnChg>
        <pc:cxnChg chg="mod">
          <ac:chgData name="Guest User" userId="S::urn:spo:anon#9c3d0fe8df86f6b7b77432ff4ab06cf5a2572ad4f1e826166efc1e0ec62e17cb::" providerId="AD" clId="Web-{9F369B24-F791-4C6D-BB69-F1C58BBBCDDE}" dt="2022-10-12T02:33:44.319" v="142" actId="14100"/>
          <ac:cxnSpMkLst>
            <pc:docMk/>
            <pc:sldMk cId="2128380218" sldId="256"/>
            <ac:cxnSpMk id="24" creationId="{DDC29F16-20F0-03E2-7ED9-078BE7E2063A}"/>
          </ac:cxnSpMkLst>
        </pc:cxnChg>
        <pc:cxnChg chg="mod">
          <ac:chgData name="Guest User" userId="S::urn:spo:anon#9c3d0fe8df86f6b7b77432ff4ab06cf5a2572ad4f1e826166efc1e0ec62e17cb::" providerId="AD" clId="Web-{9F369B24-F791-4C6D-BB69-F1C58BBBCDDE}" dt="2022-10-12T02:46:04.570" v="314" actId="14100"/>
          <ac:cxnSpMkLst>
            <pc:docMk/>
            <pc:sldMk cId="2128380218" sldId="256"/>
            <ac:cxnSpMk id="25" creationId="{1C03B778-2BF0-3BF1-8F50-F490AD6B31EE}"/>
          </ac:cxnSpMkLst>
        </pc:cxnChg>
        <pc:cxnChg chg="add mod">
          <ac:chgData name="Guest User" userId="S::urn:spo:anon#9c3d0fe8df86f6b7b77432ff4ab06cf5a2572ad4f1e826166efc1e0ec62e17cb::" providerId="AD" clId="Web-{9F369B24-F791-4C6D-BB69-F1C58BBBCDDE}" dt="2022-10-12T02:39:09.686" v="259" actId="14100"/>
          <ac:cxnSpMkLst>
            <pc:docMk/>
            <pc:sldMk cId="2128380218" sldId="256"/>
            <ac:cxnSpMk id="26" creationId="{2D2E7DB8-290B-7D17-7975-F6B9128CD69E}"/>
          </ac:cxnSpMkLst>
        </pc:cxnChg>
        <pc:cxnChg chg="mod">
          <ac:chgData name="Guest User" userId="S::urn:spo:anon#9c3d0fe8df86f6b7b77432ff4ab06cf5a2572ad4f1e826166efc1e0ec62e17cb::" providerId="AD" clId="Web-{9F369B24-F791-4C6D-BB69-F1C58BBBCDDE}" dt="2022-10-12T02:31:13.347" v="108" actId="1076"/>
          <ac:cxnSpMkLst>
            <pc:docMk/>
            <pc:sldMk cId="2128380218" sldId="256"/>
            <ac:cxnSpMk id="27" creationId="{1602D257-1205-72F7-B9DC-EB94373AE9F1}"/>
          </ac:cxnSpMkLst>
        </pc:cxnChg>
        <pc:cxnChg chg="add mod">
          <ac:chgData name="Guest User" userId="S::urn:spo:anon#9c3d0fe8df86f6b7b77432ff4ab06cf5a2572ad4f1e826166efc1e0ec62e17cb::" providerId="AD" clId="Web-{9F369B24-F791-4C6D-BB69-F1C58BBBCDDE}" dt="2022-10-12T02:30:51.784" v="104" actId="14100"/>
          <ac:cxnSpMkLst>
            <pc:docMk/>
            <pc:sldMk cId="2128380218" sldId="256"/>
            <ac:cxnSpMk id="28" creationId="{84330BD7-0864-E2DA-E164-C218964A4305}"/>
          </ac:cxnSpMkLst>
        </pc:cxnChg>
        <pc:cxnChg chg="mod">
          <ac:chgData name="Guest User" userId="S::urn:spo:anon#9c3d0fe8df86f6b7b77432ff4ab06cf5a2572ad4f1e826166efc1e0ec62e17cb::" providerId="AD" clId="Web-{9F369B24-F791-4C6D-BB69-F1C58BBBCDDE}" dt="2022-10-12T02:46:31.180" v="316" actId="14100"/>
          <ac:cxnSpMkLst>
            <pc:docMk/>
            <pc:sldMk cId="2128380218" sldId="256"/>
            <ac:cxnSpMk id="33" creationId="{9C2CA561-9B56-19F2-E6B9-A4EA6AA0311C}"/>
          </ac:cxnSpMkLst>
        </pc:cxnChg>
        <pc:cxnChg chg="add mod">
          <ac:chgData name="Guest User" userId="S::urn:spo:anon#9c3d0fe8df86f6b7b77432ff4ab06cf5a2572ad4f1e826166efc1e0ec62e17cb::" providerId="AD" clId="Web-{9F369B24-F791-4C6D-BB69-F1C58BBBCDDE}" dt="2022-10-12T02:37:03.386" v="216" actId="14100"/>
          <ac:cxnSpMkLst>
            <pc:docMk/>
            <pc:sldMk cId="2128380218" sldId="256"/>
            <ac:cxnSpMk id="35" creationId="{C2FCDF77-4E40-0C4F-7CC4-A406229F609F}"/>
          </ac:cxnSpMkLst>
        </pc:cxnChg>
        <pc:cxnChg chg="add del mod">
          <ac:chgData name="Guest User" userId="S::urn:spo:anon#9c3d0fe8df86f6b7b77432ff4ab06cf5a2572ad4f1e826166efc1e0ec62e17cb::" providerId="AD" clId="Web-{9F369B24-F791-4C6D-BB69-F1C58BBBCDDE}" dt="2022-10-12T02:50:16.748" v="359"/>
          <ac:cxnSpMkLst>
            <pc:docMk/>
            <pc:sldMk cId="2128380218" sldId="256"/>
            <ac:cxnSpMk id="43" creationId="{C4B9BF67-75D4-1F34-C56D-796D7D2E13B6}"/>
          </ac:cxnSpMkLst>
        </pc:cxnChg>
        <pc:cxnChg chg="add del mod">
          <ac:chgData name="Guest User" userId="S::urn:spo:anon#9c3d0fe8df86f6b7b77432ff4ab06cf5a2572ad4f1e826166efc1e0ec62e17cb::" providerId="AD" clId="Web-{9F369B24-F791-4C6D-BB69-F1C58BBBCDDE}" dt="2022-10-12T02:53:18.627" v="367"/>
          <ac:cxnSpMkLst>
            <pc:docMk/>
            <pc:sldMk cId="2128380218" sldId="256"/>
            <ac:cxnSpMk id="44" creationId="{5B99D5C7-4280-B775-D51D-A518EC7BC0AE}"/>
          </ac:cxnSpMkLst>
        </pc:cxnChg>
        <pc:cxnChg chg="add del">
          <ac:chgData name="Guest User" userId="S::urn:spo:anon#9c3d0fe8df86f6b7b77432ff4ab06cf5a2572ad4f1e826166efc1e0ec62e17cb::" providerId="AD" clId="Web-{9F369B24-F791-4C6D-BB69-F1C58BBBCDDE}" dt="2022-10-12T02:53:53.799" v="371"/>
          <ac:cxnSpMkLst>
            <pc:docMk/>
            <pc:sldMk cId="2128380218" sldId="256"/>
            <ac:cxnSpMk id="45" creationId="{1AA1D327-BC4B-A07A-7836-BE6B78FFDECC}"/>
          </ac:cxnSpMkLst>
        </pc:cxnChg>
        <pc:cxnChg chg="add del mod">
          <ac:chgData name="Guest User" userId="S::urn:spo:anon#9c3d0fe8df86f6b7b77432ff4ab06cf5a2572ad4f1e826166efc1e0ec62e17cb::" providerId="AD" clId="Web-{9F369B24-F791-4C6D-BB69-F1C58BBBCDDE}" dt="2022-10-12T02:57:58.727" v="376"/>
          <ac:cxnSpMkLst>
            <pc:docMk/>
            <pc:sldMk cId="2128380218" sldId="256"/>
            <ac:cxnSpMk id="46" creationId="{36F4880D-8D1C-5633-A810-64FA152A8FDE}"/>
          </ac:cxnSpMkLst>
        </pc:cxnChg>
      </pc:sldChg>
      <pc:sldChg chg="modSp">
        <pc:chgData name="Guest User" userId="S::urn:spo:anon#9c3d0fe8df86f6b7b77432ff4ab06cf5a2572ad4f1e826166efc1e0ec62e17cb::" providerId="AD" clId="Web-{9F369B24-F791-4C6D-BB69-F1C58BBBCDDE}" dt="2022-10-12T03:24:54.592" v="977" actId="20577"/>
        <pc:sldMkLst>
          <pc:docMk/>
          <pc:sldMk cId="449360860" sldId="257"/>
        </pc:sldMkLst>
        <pc:spChg chg="mod">
          <ac:chgData name="Guest User" userId="S::urn:spo:anon#9c3d0fe8df86f6b7b77432ff4ab06cf5a2572ad4f1e826166efc1e0ec62e17cb::" providerId="AD" clId="Web-{9F369B24-F791-4C6D-BB69-F1C58BBBCDDE}" dt="2022-10-12T03:24:54.592" v="977" actId="20577"/>
          <ac:spMkLst>
            <pc:docMk/>
            <pc:sldMk cId="449360860" sldId="257"/>
            <ac:spMk id="3" creationId="{471AC419-481E-2CD3-E956-CA3EA3C81356}"/>
          </ac:spMkLst>
        </pc:spChg>
      </pc:sldChg>
      <pc:sldChg chg="modSp">
        <pc:chgData name="Guest User" userId="S::urn:spo:anon#9c3d0fe8df86f6b7b77432ff4ab06cf5a2572ad4f1e826166efc1e0ec62e17cb::" providerId="AD" clId="Web-{9F369B24-F791-4C6D-BB69-F1C58BBBCDDE}" dt="2022-10-12T03:23:27.199" v="876" actId="20577"/>
        <pc:sldMkLst>
          <pc:docMk/>
          <pc:sldMk cId="3016701087" sldId="259"/>
        </pc:sldMkLst>
        <pc:spChg chg="mod">
          <ac:chgData name="Guest User" userId="S::urn:spo:anon#9c3d0fe8df86f6b7b77432ff4ab06cf5a2572ad4f1e826166efc1e0ec62e17cb::" providerId="AD" clId="Web-{9F369B24-F791-4C6D-BB69-F1C58BBBCDDE}" dt="2022-10-12T03:23:27.199" v="876" actId="20577"/>
          <ac:spMkLst>
            <pc:docMk/>
            <pc:sldMk cId="3016701087" sldId="259"/>
            <ac:spMk id="3" creationId="{B4E27FEA-9154-D0BF-C4B8-0C3E642C6A6A}"/>
          </ac:spMkLst>
        </pc:spChg>
      </pc:sldChg>
      <pc:sldChg chg="modSp">
        <pc:chgData name="Guest User" userId="S::urn:spo:anon#9c3d0fe8df86f6b7b77432ff4ab06cf5a2572ad4f1e826166efc1e0ec62e17cb::" providerId="AD" clId="Web-{9F369B24-F791-4C6D-BB69-F1C58BBBCDDE}" dt="2022-10-12T03:23:18.339" v="872" actId="20577"/>
        <pc:sldMkLst>
          <pc:docMk/>
          <pc:sldMk cId="1356390861" sldId="260"/>
        </pc:sldMkLst>
        <pc:spChg chg="mod">
          <ac:chgData name="Guest User" userId="S::urn:spo:anon#9c3d0fe8df86f6b7b77432ff4ab06cf5a2572ad4f1e826166efc1e0ec62e17cb::" providerId="AD" clId="Web-{9F369B24-F791-4C6D-BB69-F1C58BBBCDDE}" dt="2022-10-12T03:23:18.339" v="872" actId="20577"/>
          <ac:spMkLst>
            <pc:docMk/>
            <pc:sldMk cId="1356390861" sldId="260"/>
            <ac:spMk id="7" creationId="{3E0B9C85-59BA-1747-1F80-F2C633A1E949}"/>
          </ac:spMkLst>
        </pc:spChg>
      </pc:sldChg>
      <pc:sldChg chg="modSp new">
        <pc:chgData name="Guest User" userId="S::urn:spo:anon#9c3d0fe8df86f6b7b77432ff4ab06cf5a2572ad4f1e826166efc1e0ec62e17cb::" providerId="AD" clId="Web-{9F369B24-F791-4C6D-BB69-F1C58BBBCDDE}" dt="2022-10-12T03:16:58.300" v="824" actId="20577"/>
        <pc:sldMkLst>
          <pc:docMk/>
          <pc:sldMk cId="609095832" sldId="262"/>
        </pc:sldMkLst>
        <pc:spChg chg="mod">
          <ac:chgData name="Guest User" userId="S::urn:spo:anon#9c3d0fe8df86f6b7b77432ff4ab06cf5a2572ad4f1e826166efc1e0ec62e17cb::" providerId="AD" clId="Web-{9F369B24-F791-4C6D-BB69-F1C58BBBCDDE}" dt="2022-10-12T03:16:58.300" v="824" actId="20577"/>
          <ac:spMkLst>
            <pc:docMk/>
            <pc:sldMk cId="609095832" sldId="262"/>
            <ac:spMk id="2" creationId="{F4C96DE7-C2E9-54F6-FF31-D058077C95AB}"/>
          </ac:spMkLst>
        </pc:spChg>
      </pc:sldChg>
      <pc:sldChg chg="modSp new">
        <pc:chgData name="Guest User" userId="S::urn:spo:anon#9c3d0fe8df86f6b7b77432ff4ab06cf5a2572ad4f1e826166efc1e0ec62e17cb::" providerId="AD" clId="Web-{9F369B24-F791-4C6D-BB69-F1C58BBBCDDE}" dt="2022-10-12T03:17:11.519" v="843" actId="20577"/>
        <pc:sldMkLst>
          <pc:docMk/>
          <pc:sldMk cId="2324123223" sldId="263"/>
        </pc:sldMkLst>
        <pc:spChg chg="mod">
          <ac:chgData name="Guest User" userId="S::urn:spo:anon#9c3d0fe8df86f6b7b77432ff4ab06cf5a2572ad4f1e826166efc1e0ec62e17cb::" providerId="AD" clId="Web-{9F369B24-F791-4C6D-BB69-F1C58BBBCDDE}" dt="2022-10-12T03:17:11.519" v="843" actId="20577"/>
          <ac:spMkLst>
            <pc:docMk/>
            <pc:sldMk cId="2324123223" sldId="263"/>
            <ac:spMk id="2" creationId="{ADE31E4B-A5F6-24F0-0414-D599AE41C618}"/>
          </ac:spMkLst>
        </pc:spChg>
      </pc:sldChg>
    </pc:docChg>
  </pc:docChgLst>
  <pc:docChgLst>
    <pc:chgData name="ゲスト ユーザー" userId="S::urn:spo:anon#63041f04522d43615b69edc954f584fbcd92dbb5f512d441a88ca88d822f6b2b::" providerId="AD" clId="Web-{BB79A54A-5D6C-AEBD-DD5B-6535862A1E06}"/>
    <pc:docChg chg="addSld modSld">
      <pc:chgData name="ゲスト ユーザー" userId="S::urn:spo:anon#63041f04522d43615b69edc954f584fbcd92dbb5f512d441a88ca88d822f6b2b::" providerId="AD" clId="Web-{BB79A54A-5D6C-AEBD-DD5B-6535862A1E06}" dt="2022-10-12T02:25:48.547" v="54" actId="14100"/>
      <pc:docMkLst>
        <pc:docMk/>
      </pc:docMkLst>
      <pc:sldChg chg="addSp delSp modSp">
        <pc:chgData name="ゲスト ユーザー" userId="S::urn:spo:anon#63041f04522d43615b69edc954f584fbcd92dbb5f512d441a88ca88d822f6b2b::" providerId="AD" clId="Web-{BB79A54A-5D6C-AEBD-DD5B-6535862A1E06}" dt="2022-10-12T02:25:48.547" v="54" actId="14100"/>
        <pc:sldMkLst>
          <pc:docMk/>
          <pc:sldMk cId="2128380218" sldId="256"/>
        </pc:sldMkLst>
        <pc:spChg chg="del">
          <ac:chgData name="ゲスト ユーザー" userId="S::urn:spo:anon#63041f04522d43615b69edc954f584fbcd92dbb5f512d441a88ca88d822f6b2b::" providerId="AD" clId="Web-{BB79A54A-5D6C-AEBD-DD5B-6535862A1E06}" dt="2022-10-12T02:08:21.121" v="0"/>
          <ac:spMkLst>
            <pc:docMk/>
            <pc:sldMk cId="2128380218" sldId="256"/>
            <ac:spMk id="2" creationId="{00000000-0000-0000-0000-000000000000}"/>
          </ac:spMkLst>
        </pc:spChg>
        <pc:spChg chg="add mod">
          <ac:chgData name="ゲスト ユーザー" userId="S::urn:spo:anon#63041f04522d43615b69edc954f584fbcd92dbb5f512d441a88ca88d822f6b2b::" providerId="AD" clId="Web-{BB79A54A-5D6C-AEBD-DD5B-6535862A1E06}" dt="2022-10-12T02:17:53.375" v="32"/>
          <ac:spMkLst>
            <pc:docMk/>
            <pc:sldMk cId="2128380218" sldId="256"/>
            <ac:spMk id="2" creationId="{1D31A25C-F367-F7AB-ACEE-EEFB1167B0CF}"/>
          </ac:spMkLst>
        </pc:spChg>
        <pc:spChg chg="del">
          <ac:chgData name="ゲスト ユーザー" userId="S::urn:spo:anon#63041f04522d43615b69edc954f584fbcd92dbb5f512d441a88ca88d822f6b2b::" providerId="AD" clId="Web-{BB79A54A-5D6C-AEBD-DD5B-6535862A1E06}" dt="2022-10-12T02:08:21.199" v="1"/>
          <ac:spMkLst>
            <pc:docMk/>
            <pc:sldMk cId="2128380218" sldId="256"/>
            <ac:spMk id="3" creationId="{00000000-0000-0000-0000-000000000000}"/>
          </ac:spMkLst>
        </pc:spChg>
        <pc:spChg chg="add mod">
          <ac:chgData name="ゲスト ユーザー" userId="S::urn:spo:anon#63041f04522d43615b69edc954f584fbcd92dbb5f512d441a88ca88d822f6b2b::" providerId="AD" clId="Web-{BB79A54A-5D6C-AEBD-DD5B-6535862A1E06}" dt="2022-10-12T02:18:15.376" v="44" actId="1076"/>
          <ac:spMkLst>
            <pc:docMk/>
            <pc:sldMk cId="2128380218" sldId="256"/>
            <ac:spMk id="3" creationId="{5C3C3C6D-A241-DCD1-3687-1295A8F45AEF}"/>
          </ac:spMkLst>
        </pc:spChg>
        <pc:spChg chg="mod">
          <ac:chgData name="ゲスト ユーザー" userId="S::urn:spo:anon#63041f04522d43615b69edc954f584fbcd92dbb5f512d441a88ca88d822f6b2b::" providerId="AD" clId="Web-{BB79A54A-5D6C-AEBD-DD5B-6535862A1E06}" dt="2022-10-12T02:17:53.328" v="26"/>
          <ac:spMkLst>
            <pc:docMk/>
            <pc:sldMk cId="2128380218" sldId="256"/>
            <ac:spMk id="4" creationId="{DEB5B21A-B04B-ECF6-8BE4-3B9770BE0A52}"/>
          </ac:spMkLst>
        </pc:spChg>
        <pc:spChg chg="mod">
          <ac:chgData name="ゲスト ユーザー" userId="S::urn:spo:anon#63041f04522d43615b69edc954f584fbcd92dbb5f512d441a88ca88d822f6b2b::" providerId="AD" clId="Web-{BB79A54A-5D6C-AEBD-DD5B-6535862A1E06}" dt="2022-10-12T02:17:53.328" v="27"/>
          <ac:spMkLst>
            <pc:docMk/>
            <pc:sldMk cId="2128380218" sldId="256"/>
            <ac:spMk id="5" creationId="{D932F459-F748-AF35-2805-DE2174E62445}"/>
          </ac:spMkLst>
        </pc:spChg>
        <pc:spChg chg="mod">
          <ac:chgData name="ゲスト ユーザー" userId="S::urn:spo:anon#63041f04522d43615b69edc954f584fbcd92dbb5f512d441a88ca88d822f6b2b::" providerId="AD" clId="Web-{BB79A54A-5D6C-AEBD-DD5B-6535862A1E06}" dt="2022-10-12T02:17:53.344" v="28"/>
          <ac:spMkLst>
            <pc:docMk/>
            <pc:sldMk cId="2128380218" sldId="256"/>
            <ac:spMk id="6" creationId="{E98FAF70-C871-16A0-394D-BAC58774EAC1}"/>
          </ac:spMkLst>
        </pc:spChg>
        <pc:spChg chg="mod">
          <ac:chgData name="ゲスト ユーザー" userId="S::urn:spo:anon#63041f04522d43615b69edc954f584fbcd92dbb5f512d441a88ca88d822f6b2b::" providerId="AD" clId="Web-{BB79A54A-5D6C-AEBD-DD5B-6535862A1E06}" dt="2022-10-12T02:17:53.344" v="29"/>
          <ac:spMkLst>
            <pc:docMk/>
            <pc:sldMk cId="2128380218" sldId="256"/>
            <ac:spMk id="7" creationId="{8DC31A34-A081-01EC-1F55-DE4E57273018}"/>
          </ac:spMkLst>
        </pc:spChg>
        <pc:spChg chg="mod">
          <ac:chgData name="ゲスト ユーザー" userId="S::urn:spo:anon#63041f04522d43615b69edc954f584fbcd92dbb5f512d441a88ca88d822f6b2b::" providerId="AD" clId="Web-{BB79A54A-5D6C-AEBD-DD5B-6535862A1E06}" dt="2022-10-12T02:17:53.359" v="30"/>
          <ac:spMkLst>
            <pc:docMk/>
            <pc:sldMk cId="2128380218" sldId="256"/>
            <ac:spMk id="8" creationId="{4D9B8BC8-680D-F6B7-43AD-B7CCCE534759}"/>
          </ac:spMkLst>
        </pc:spChg>
        <pc:spChg chg="mod">
          <ac:chgData name="ゲスト ユーザー" userId="S::urn:spo:anon#63041f04522d43615b69edc954f584fbcd92dbb5f512d441a88ca88d822f6b2b::" providerId="AD" clId="Web-{BB79A54A-5D6C-AEBD-DD5B-6535862A1E06}" dt="2022-10-12T02:17:53.359" v="31"/>
          <ac:spMkLst>
            <pc:docMk/>
            <pc:sldMk cId="2128380218" sldId="256"/>
            <ac:spMk id="9" creationId="{C4D78084-9039-205E-87DF-5F3286EE5CBF}"/>
          </ac:spMkLst>
        </pc:spChg>
        <pc:spChg chg="mod">
          <ac:chgData name="ゲスト ユーザー" userId="S::urn:spo:anon#63041f04522d43615b69edc954f584fbcd92dbb5f512d441a88ca88d822f6b2b::" providerId="AD" clId="Web-{BB79A54A-5D6C-AEBD-DD5B-6535862A1E06}" dt="2022-10-12T02:17:53.375" v="33"/>
          <ac:spMkLst>
            <pc:docMk/>
            <pc:sldMk cId="2128380218" sldId="256"/>
            <ac:spMk id="11" creationId="{CE687D7A-2562-4E83-5370-91CD05FA2164}"/>
          </ac:spMkLst>
        </pc:spChg>
        <pc:spChg chg="mod">
          <ac:chgData name="ゲスト ユーザー" userId="S::urn:spo:anon#63041f04522d43615b69edc954f584fbcd92dbb5f512d441a88ca88d822f6b2b::" providerId="AD" clId="Web-{BB79A54A-5D6C-AEBD-DD5B-6535862A1E06}" dt="2022-10-12T02:17:53.390" v="34"/>
          <ac:spMkLst>
            <pc:docMk/>
            <pc:sldMk cId="2128380218" sldId="256"/>
            <ac:spMk id="12" creationId="{9EE50643-7D03-A8E0-ED4D-F1BD40E8F059}"/>
          </ac:spMkLst>
        </pc:spChg>
        <pc:cxnChg chg="mod">
          <ac:chgData name="ゲスト ユーザー" userId="S::urn:spo:anon#63041f04522d43615b69edc954f584fbcd92dbb5f512d441a88ca88d822f6b2b::" providerId="AD" clId="Web-{BB79A54A-5D6C-AEBD-DD5B-6535862A1E06}" dt="2022-10-12T02:25:48.547" v="54" actId="14100"/>
          <ac:cxnSpMkLst>
            <pc:docMk/>
            <pc:sldMk cId="2128380218" sldId="256"/>
            <ac:cxnSpMk id="19" creationId="{BC644183-D64E-E930-0420-8DFB4B36F012}"/>
          </ac:cxnSpMkLst>
        </pc:cxnChg>
        <pc:cxnChg chg="add mod">
          <ac:chgData name="ゲスト ユーザー" userId="S::urn:spo:anon#63041f04522d43615b69edc954f584fbcd92dbb5f512d441a88ca88d822f6b2b::" providerId="AD" clId="Web-{BB79A54A-5D6C-AEBD-DD5B-6535862A1E06}" dt="2022-10-12T02:25:31.406" v="49" actId="14100"/>
          <ac:cxnSpMkLst>
            <pc:docMk/>
            <pc:sldMk cId="2128380218" sldId="256"/>
            <ac:cxnSpMk id="20" creationId="{E0A9FC2B-B5E9-C04B-EA41-F551745475F2}"/>
          </ac:cxnSpMkLst>
        </pc:cxnChg>
        <pc:cxnChg chg="add mod">
          <ac:chgData name="ゲスト ユーザー" userId="S::urn:spo:anon#63041f04522d43615b69edc954f584fbcd92dbb5f512d441a88ca88d822f6b2b::" providerId="AD" clId="Web-{BB79A54A-5D6C-AEBD-DD5B-6535862A1E06}" dt="2022-10-12T02:25:38.891" v="52" actId="14100"/>
          <ac:cxnSpMkLst>
            <pc:docMk/>
            <pc:sldMk cId="2128380218" sldId="256"/>
            <ac:cxnSpMk id="21" creationId="{01F610CB-F74C-1D84-537C-EB90C92D606C}"/>
          </ac:cxnSpMkLst>
        </pc:cxnChg>
      </pc:sldChg>
      <pc:sldChg chg="new">
        <pc:chgData name="ゲスト ユーザー" userId="S::urn:spo:anon#63041f04522d43615b69edc954f584fbcd92dbb5f512d441a88ca88d822f6b2b::" providerId="AD" clId="Web-{BB79A54A-5D6C-AEBD-DD5B-6535862A1E06}" dt="2022-10-12T02:08:39.793" v="2"/>
        <pc:sldMkLst>
          <pc:docMk/>
          <pc:sldMk cId="449360860" sldId="257"/>
        </pc:sldMkLst>
      </pc:sldChg>
      <pc:sldChg chg="new">
        <pc:chgData name="ゲスト ユーザー" userId="S::urn:spo:anon#63041f04522d43615b69edc954f584fbcd92dbb5f512d441a88ca88d822f6b2b::" providerId="AD" clId="Web-{BB79A54A-5D6C-AEBD-DD5B-6535862A1E06}" dt="2022-10-12T02:08:41.559" v="3"/>
        <pc:sldMkLst>
          <pc:docMk/>
          <pc:sldMk cId="4068949824" sldId="258"/>
        </pc:sldMkLst>
      </pc:sldChg>
      <pc:sldChg chg="new">
        <pc:chgData name="ゲスト ユーザー" userId="S::urn:spo:anon#63041f04522d43615b69edc954f584fbcd92dbb5f512d441a88ca88d822f6b2b::" providerId="AD" clId="Web-{BB79A54A-5D6C-AEBD-DD5B-6535862A1E06}" dt="2022-10-12T02:08:43.012" v="4"/>
        <pc:sldMkLst>
          <pc:docMk/>
          <pc:sldMk cId="3016701087" sldId="259"/>
        </pc:sldMkLst>
      </pc:sldChg>
    </pc:docChg>
  </pc:docChgLst>
  <pc:docChgLst>
    <pc:chgData name="s1280014@o365.u-aizu.ac.jp" userId="3d0396df-f15c-4db5-b689-501920ac2f41" providerId="ADAL" clId="{ED27D891-1B0E-4CF4-8456-01165F3E4ECB}"/>
    <pc:docChg chg="custSel modSld">
      <pc:chgData name="s1280014@o365.u-aizu.ac.jp" userId="3d0396df-f15c-4db5-b689-501920ac2f41" providerId="ADAL" clId="{ED27D891-1B0E-4CF4-8456-01165F3E4ECB}" dt="2022-10-12T03:28:34.967" v="100" actId="20577"/>
      <pc:docMkLst>
        <pc:docMk/>
      </pc:docMkLst>
      <pc:sldChg chg="modSp mod">
        <pc:chgData name="s1280014@o365.u-aizu.ac.jp" userId="3d0396df-f15c-4db5-b689-501920ac2f41" providerId="ADAL" clId="{ED27D891-1B0E-4CF4-8456-01165F3E4ECB}" dt="2022-10-12T03:28:34.967" v="100" actId="20577"/>
        <pc:sldMkLst>
          <pc:docMk/>
          <pc:sldMk cId="4068949824" sldId="258"/>
        </pc:sldMkLst>
        <pc:spChg chg="mod">
          <ac:chgData name="s1280014@o365.u-aizu.ac.jp" userId="3d0396df-f15c-4db5-b689-501920ac2f41" providerId="ADAL" clId="{ED27D891-1B0E-4CF4-8456-01165F3E4ECB}" dt="2022-10-12T03:28:34.967" v="100" actId="20577"/>
          <ac:spMkLst>
            <pc:docMk/>
            <pc:sldMk cId="4068949824" sldId="258"/>
            <ac:spMk id="3" creationId="{FF39A28C-9C1D-4148-1F79-D3C78171C1E1}"/>
          </ac:spMkLst>
        </pc:spChg>
      </pc:sldChg>
    </pc:docChg>
  </pc:docChgLst>
  <pc:docChgLst>
    <pc:chgData name="KuriharaRyo" userId="S::s1280145@o365.u-aizu.ac.jp::9e498a24-8579-400c-b47e-6afdbfa90987" providerId="AD" clId="Web-{B435C3BB-D70B-8623-3866-07A10918552D}"/>
    <pc:docChg chg="modSld">
      <pc:chgData name="KuriharaRyo" userId="S::s1280145@o365.u-aizu.ac.jp::9e498a24-8579-400c-b47e-6afdbfa90987" providerId="AD" clId="Web-{B435C3BB-D70B-8623-3866-07A10918552D}" dt="2022-11-07T03:58:19.624" v="25" actId="20577"/>
      <pc:docMkLst>
        <pc:docMk/>
      </pc:docMkLst>
      <pc:sldChg chg="addSp delSp modSp">
        <pc:chgData name="KuriharaRyo" userId="S::s1280145@o365.u-aizu.ac.jp::9e498a24-8579-400c-b47e-6afdbfa90987" providerId="AD" clId="Web-{B435C3BB-D70B-8623-3866-07A10918552D}" dt="2022-11-07T03:57:52.670" v="18" actId="14100"/>
        <pc:sldMkLst>
          <pc:docMk/>
          <pc:sldMk cId="2128380218" sldId="256"/>
        </pc:sldMkLst>
        <pc:spChg chg="mod">
          <ac:chgData name="KuriharaRyo" userId="S::s1280145@o365.u-aizu.ac.jp::9e498a24-8579-400c-b47e-6afdbfa90987" providerId="AD" clId="Web-{B435C3BB-D70B-8623-3866-07A10918552D}" dt="2022-11-07T03:04:28.259" v="8" actId="20577"/>
          <ac:spMkLst>
            <pc:docMk/>
            <pc:sldMk cId="2128380218" sldId="256"/>
            <ac:spMk id="12" creationId="{9EE50643-7D03-A8E0-ED4D-F1BD40E8F059}"/>
          </ac:spMkLst>
        </pc:spChg>
        <pc:spChg chg="del mod">
          <ac:chgData name="KuriharaRyo" userId="S::s1280145@o365.u-aizu.ac.jp::9e498a24-8579-400c-b47e-6afdbfa90987" providerId="AD" clId="Web-{B435C3BB-D70B-8623-3866-07A10918552D}" dt="2022-11-07T03:04:35.322" v="10"/>
          <ac:spMkLst>
            <pc:docMk/>
            <pc:sldMk cId="2128380218" sldId="256"/>
            <ac:spMk id="34" creationId="{12B60D2F-F354-5DA5-38F0-B136A8030263}"/>
          </ac:spMkLst>
        </pc:spChg>
        <pc:cxnChg chg="add mod">
          <ac:chgData name="KuriharaRyo" userId="S::s1280145@o365.u-aizu.ac.jp::9e498a24-8579-400c-b47e-6afdbfa90987" providerId="AD" clId="Web-{B435C3BB-D70B-8623-3866-07A10918552D}" dt="2022-11-07T03:12:41.086" v="14" actId="14100"/>
          <ac:cxnSpMkLst>
            <pc:docMk/>
            <pc:sldMk cId="2128380218" sldId="256"/>
            <ac:cxnSpMk id="10" creationId="{C0BEDA70-E9FC-F703-C81B-012BC34F61C7}"/>
          </ac:cxnSpMkLst>
        </pc:cxnChg>
        <pc:cxnChg chg="add mod">
          <ac:chgData name="KuriharaRyo" userId="S::s1280145@o365.u-aizu.ac.jp::9e498a24-8579-400c-b47e-6afdbfa90987" providerId="AD" clId="Web-{B435C3BB-D70B-8623-3866-07A10918552D}" dt="2022-11-07T03:57:52.670" v="18" actId="14100"/>
          <ac:cxnSpMkLst>
            <pc:docMk/>
            <pc:sldMk cId="2128380218" sldId="256"/>
            <ac:cxnSpMk id="13" creationId="{E8263261-60E7-828A-6416-2B108F74CA41}"/>
          </ac:cxnSpMkLst>
        </pc:cxnChg>
        <pc:cxnChg chg="del">
          <ac:chgData name="KuriharaRyo" userId="S::s1280145@o365.u-aizu.ac.jp::9e498a24-8579-400c-b47e-6afdbfa90987" providerId="AD" clId="Web-{B435C3BB-D70B-8623-3866-07A10918552D}" dt="2022-11-07T03:04:38.666" v="11"/>
          <ac:cxnSpMkLst>
            <pc:docMk/>
            <pc:sldMk cId="2128380218" sldId="256"/>
            <ac:cxnSpMk id="25" creationId="{1C03B778-2BF0-3BF1-8F50-F490AD6B31EE}"/>
          </ac:cxnSpMkLst>
        </pc:cxnChg>
      </pc:sldChg>
      <pc:sldChg chg="modSp">
        <pc:chgData name="KuriharaRyo" userId="S::s1280145@o365.u-aizu.ac.jp::9e498a24-8579-400c-b47e-6afdbfa90987" providerId="AD" clId="Web-{B435C3BB-D70B-8623-3866-07A10918552D}" dt="2022-11-07T03:58:19.624" v="25" actId="20577"/>
        <pc:sldMkLst>
          <pc:docMk/>
          <pc:sldMk cId="3016701087" sldId="259"/>
        </pc:sldMkLst>
        <pc:spChg chg="mod">
          <ac:chgData name="KuriharaRyo" userId="S::s1280145@o365.u-aizu.ac.jp::9e498a24-8579-400c-b47e-6afdbfa90987" providerId="AD" clId="Web-{B435C3BB-D70B-8623-3866-07A10918552D}" dt="2022-11-07T03:58:19.624" v="25" actId="20577"/>
          <ac:spMkLst>
            <pc:docMk/>
            <pc:sldMk cId="3016701087" sldId="259"/>
            <ac:spMk id="3" creationId="{B4E27FEA-9154-D0BF-C4B8-0C3E642C6A6A}"/>
          </ac:spMkLst>
        </pc:spChg>
      </pc:sldChg>
      <pc:sldChg chg="modSp">
        <pc:chgData name="KuriharaRyo" userId="S::s1280145@o365.u-aizu.ac.jp::9e498a24-8579-400c-b47e-6afdbfa90987" providerId="AD" clId="Web-{B435C3BB-D70B-8623-3866-07A10918552D}" dt="2022-11-07T03:58:11.624" v="24" actId="20577"/>
        <pc:sldMkLst>
          <pc:docMk/>
          <pc:sldMk cId="1434707442" sldId="264"/>
        </pc:sldMkLst>
        <pc:spChg chg="mod">
          <ac:chgData name="KuriharaRyo" userId="S::s1280145@o365.u-aizu.ac.jp::9e498a24-8579-400c-b47e-6afdbfa90987" providerId="AD" clId="Web-{B435C3BB-D70B-8623-3866-07A10918552D}" dt="2022-11-07T03:58:11.624" v="24" actId="20577"/>
          <ac:spMkLst>
            <pc:docMk/>
            <pc:sldMk cId="1434707442" sldId="264"/>
            <ac:spMk id="3" creationId="{471AC419-481E-2CD3-E956-CA3EA3C81356}"/>
          </ac:spMkLst>
        </pc:spChg>
      </pc:sldChg>
    </pc:docChg>
  </pc:docChgLst>
  <pc:docChgLst>
    <pc:chgData name="KuriharaRyo" userId="S::s1280145@o365.u-aizu.ac.jp::9e498a24-8579-400c-b47e-6afdbfa90987" providerId="AD" clId="Web-{2DF5AB77-C862-49EB-CDCA-82F3C8EAE3D0}"/>
    <pc:docChg chg="modSld">
      <pc:chgData name="KuriharaRyo" userId="S::s1280145@o365.u-aizu.ac.jp::9e498a24-8579-400c-b47e-6afdbfa90987" providerId="AD" clId="Web-{2DF5AB77-C862-49EB-CDCA-82F3C8EAE3D0}" dt="2022-10-15T08:14:36.121" v="3" actId="20577"/>
      <pc:docMkLst>
        <pc:docMk/>
      </pc:docMkLst>
      <pc:sldChg chg="modSp">
        <pc:chgData name="KuriharaRyo" userId="S::s1280145@o365.u-aizu.ac.jp::9e498a24-8579-400c-b47e-6afdbfa90987" providerId="AD" clId="Web-{2DF5AB77-C862-49EB-CDCA-82F3C8EAE3D0}" dt="2022-10-15T08:14:36.121" v="3" actId="20577"/>
        <pc:sldMkLst>
          <pc:docMk/>
          <pc:sldMk cId="3016701087" sldId="259"/>
        </pc:sldMkLst>
        <pc:spChg chg="mod">
          <ac:chgData name="KuriharaRyo" userId="S::s1280145@o365.u-aizu.ac.jp::9e498a24-8579-400c-b47e-6afdbfa90987" providerId="AD" clId="Web-{2DF5AB77-C862-49EB-CDCA-82F3C8EAE3D0}" dt="2022-10-15T08:14:36.121" v="3" actId="20577"/>
          <ac:spMkLst>
            <pc:docMk/>
            <pc:sldMk cId="3016701087" sldId="259"/>
            <ac:spMk id="3" creationId="{B4E27FEA-9154-D0BF-C4B8-0C3E642C6A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B5B21A-B04B-ECF6-8BE4-3B9770BE0A52}"/>
              </a:ext>
            </a:extLst>
          </p:cNvPr>
          <p:cNvSpPr/>
          <p:nvPr/>
        </p:nvSpPr>
        <p:spPr>
          <a:xfrm>
            <a:off x="2088477" y="1598"/>
            <a:ext cx="7786349" cy="656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2F459-F748-AF35-2805-DE2174E62445}"/>
              </a:ext>
            </a:extLst>
          </p:cNvPr>
          <p:cNvSpPr txBox="1"/>
          <p:nvPr/>
        </p:nvSpPr>
        <p:spPr>
          <a:xfrm>
            <a:off x="2325724" y="122081"/>
            <a:ext cx="26756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Calibri"/>
              </a:rPr>
              <a:t>Overview TA report system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E98FAF70-C871-16A0-394D-BAC58774EAC1}"/>
              </a:ext>
            </a:extLst>
          </p:cNvPr>
          <p:cNvSpPr/>
          <p:nvPr/>
        </p:nvSpPr>
        <p:spPr>
          <a:xfrm>
            <a:off x="815929" y="1991126"/>
            <a:ext cx="912253" cy="91225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31A34-A081-01EC-1F55-DE4E57273018}"/>
              </a:ext>
            </a:extLst>
          </p:cNvPr>
          <p:cNvSpPr txBox="1"/>
          <p:nvPr/>
        </p:nvSpPr>
        <p:spPr>
          <a:xfrm>
            <a:off x="1062507" y="2967506"/>
            <a:ext cx="890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cs typeface="Calibri"/>
              </a:rPr>
              <a:t>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9B8BC8-680D-F6B7-43AD-B7CCCE534759}"/>
              </a:ext>
            </a:extLst>
          </p:cNvPr>
          <p:cNvSpPr/>
          <p:nvPr/>
        </p:nvSpPr>
        <p:spPr>
          <a:xfrm>
            <a:off x="4643369" y="1772454"/>
            <a:ext cx="3198253" cy="912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78084-9039-205E-87DF-5F3286EE5CBF}"/>
              </a:ext>
            </a:extLst>
          </p:cNvPr>
          <p:cNvSpPr txBox="1"/>
          <p:nvPr/>
        </p:nvSpPr>
        <p:spPr>
          <a:xfrm>
            <a:off x="5103369" y="1866445"/>
            <a:ext cx="24147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Input TA data(work hour, salary range, etc.) 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スマイル 1">
            <a:extLst>
              <a:ext uri="{FF2B5EF4-FFF2-40B4-BE49-F238E27FC236}">
                <a16:creationId xmlns:a16="http://schemas.microsoft.com/office/drawing/2014/main" id="{1D31A25C-F367-F7AB-ACEE-EEFB1167B0CF}"/>
              </a:ext>
            </a:extLst>
          </p:cNvPr>
          <p:cNvSpPr/>
          <p:nvPr/>
        </p:nvSpPr>
        <p:spPr>
          <a:xfrm>
            <a:off x="11001521" y="2908440"/>
            <a:ext cx="917863" cy="91786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000000"/>
              </a:solidFill>
              <a:ea typeface="ＭＳ Ｐゴシック"/>
              <a:cs typeface="Calibri" panose="020F0502020204030204"/>
            </a:endParaRP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CE687D7A-2562-4E83-5370-91CD05FA2164}"/>
              </a:ext>
            </a:extLst>
          </p:cNvPr>
          <p:cNvSpPr/>
          <p:nvPr/>
        </p:nvSpPr>
        <p:spPr>
          <a:xfrm>
            <a:off x="11001362" y="4157921"/>
            <a:ext cx="912253" cy="91225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50643-7D03-A8E0-ED4D-F1BD40E8F059}"/>
              </a:ext>
            </a:extLst>
          </p:cNvPr>
          <p:cNvSpPr txBox="1"/>
          <p:nvPr/>
        </p:nvSpPr>
        <p:spPr>
          <a:xfrm>
            <a:off x="11021159" y="5074049"/>
            <a:ext cx="944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cs typeface="Calibri"/>
              </a:rPr>
              <a:t>Faculty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3C3C6D-A241-DCD1-3687-1295A8F45AEF}"/>
              </a:ext>
            </a:extLst>
          </p:cNvPr>
          <p:cNvSpPr txBox="1"/>
          <p:nvPr/>
        </p:nvSpPr>
        <p:spPr>
          <a:xfrm>
            <a:off x="10809290" y="3824572"/>
            <a:ext cx="1298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solidFill>
                  <a:srgbClr val="000000"/>
                </a:solidFill>
                <a:ea typeface="ＭＳ Ｐゴシック"/>
                <a:cs typeface="Calibri"/>
              </a:rPr>
              <a:t>Staff</a:t>
            </a:r>
            <a:endParaRPr lang="ja-JP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E0AB7-E25D-12A7-7E9D-0C2209040D76}"/>
              </a:ext>
            </a:extLst>
          </p:cNvPr>
          <p:cNvSpPr/>
          <p:nvPr/>
        </p:nvSpPr>
        <p:spPr>
          <a:xfrm>
            <a:off x="4820453" y="4273101"/>
            <a:ext cx="3198253" cy="912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FBE48-67D6-2867-A51B-44641071CD32}"/>
              </a:ext>
            </a:extLst>
          </p:cNvPr>
          <p:cNvSpPr txBox="1"/>
          <p:nvPr/>
        </p:nvSpPr>
        <p:spPr>
          <a:xfrm>
            <a:off x="5320817" y="4495472"/>
            <a:ext cx="24147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Report available for editing</a:t>
            </a:r>
            <a:endParaRPr lang="en-US">
              <a:cs typeface="Calibri" panose="020F050202020403020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118BBD-2D1D-8FBB-E43C-0D0A9D7E5E37}"/>
              </a:ext>
            </a:extLst>
          </p:cNvPr>
          <p:cNvSpPr/>
          <p:nvPr/>
        </p:nvSpPr>
        <p:spPr>
          <a:xfrm>
            <a:off x="4809721" y="5416102"/>
            <a:ext cx="3198253" cy="912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E6A2B-3150-4FAA-8A44-32C97332B9DE}"/>
              </a:ext>
            </a:extLst>
          </p:cNvPr>
          <p:cNvSpPr txBox="1"/>
          <p:nvPr/>
        </p:nvSpPr>
        <p:spPr>
          <a:xfrm>
            <a:off x="5585627" y="5555647"/>
            <a:ext cx="15948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Report export allowing </a:t>
            </a:r>
            <a:endParaRPr lang="en-US">
              <a:cs typeface="Calibri" panose="020F0502020204030204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C29F16-20F0-03E2-7ED9-078BE7E2063A}"/>
              </a:ext>
            </a:extLst>
          </p:cNvPr>
          <p:cNvCxnSpPr/>
          <p:nvPr/>
        </p:nvCxnSpPr>
        <p:spPr>
          <a:xfrm flipH="1">
            <a:off x="7915689" y="3571584"/>
            <a:ext cx="3166299" cy="101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2E7DB8-290B-7D17-7975-F6B9128CD69E}"/>
              </a:ext>
            </a:extLst>
          </p:cNvPr>
          <p:cNvCxnSpPr/>
          <p:nvPr/>
        </p:nvCxnSpPr>
        <p:spPr>
          <a:xfrm>
            <a:off x="1738434" y="2379685"/>
            <a:ext cx="3008463" cy="111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CDC05E8-8894-11A9-197B-543B5E7B207C}"/>
              </a:ext>
            </a:extLst>
          </p:cNvPr>
          <p:cNvSpPr/>
          <p:nvPr/>
        </p:nvSpPr>
        <p:spPr>
          <a:xfrm>
            <a:off x="4704782" y="3021287"/>
            <a:ext cx="3198253" cy="912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20C5EF-2034-B188-42D2-EFEC0A8B2F88}"/>
              </a:ext>
            </a:extLst>
          </p:cNvPr>
          <p:cNvSpPr txBox="1"/>
          <p:nvPr/>
        </p:nvSpPr>
        <p:spPr>
          <a:xfrm>
            <a:off x="5406145" y="3293354"/>
            <a:ext cx="2414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Report print</a:t>
            </a:r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F3E253-D083-2181-481C-7F0E99664271}"/>
              </a:ext>
            </a:extLst>
          </p:cNvPr>
          <p:cNvCxnSpPr>
            <a:cxnSpLocks/>
          </p:cNvCxnSpPr>
          <p:nvPr/>
        </p:nvCxnSpPr>
        <p:spPr>
          <a:xfrm flipH="1">
            <a:off x="7916117" y="3610149"/>
            <a:ext cx="3126870" cy="213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5442FE-2F17-E4D3-ACF6-30C3DE9A5D54}"/>
              </a:ext>
            </a:extLst>
          </p:cNvPr>
          <p:cNvCxnSpPr>
            <a:cxnSpLocks/>
          </p:cNvCxnSpPr>
          <p:nvPr/>
        </p:nvCxnSpPr>
        <p:spPr>
          <a:xfrm flipV="1">
            <a:off x="1733142" y="2282387"/>
            <a:ext cx="2907920" cy="7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290151-8324-A61D-0999-5A686C92BB27}"/>
              </a:ext>
            </a:extLst>
          </p:cNvPr>
          <p:cNvCxnSpPr>
            <a:cxnSpLocks/>
          </p:cNvCxnSpPr>
          <p:nvPr/>
        </p:nvCxnSpPr>
        <p:spPr>
          <a:xfrm>
            <a:off x="1743725" y="2374393"/>
            <a:ext cx="3071964" cy="232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EDA70-E9FC-F703-C81B-012BC34F61C7}"/>
              </a:ext>
            </a:extLst>
          </p:cNvPr>
          <p:cNvCxnSpPr/>
          <p:nvPr/>
        </p:nvCxnSpPr>
        <p:spPr>
          <a:xfrm flipH="1" flipV="1">
            <a:off x="7810500" y="2275114"/>
            <a:ext cx="3200399" cy="113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263261-60E7-828A-6416-2B108F74CA41}"/>
              </a:ext>
            </a:extLst>
          </p:cNvPr>
          <p:cNvCxnSpPr/>
          <p:nvPr/>
        </p:nvCxnSpPr>
        <p:spPr>
          <a:xfrm flipH="1" flipV="1">
            <a:off x="7909831" y="3446691"/>
            <a:ext cx="3096986" cy="122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C78105-4D19-CBE5-851C-9E1FE4FDDEAA}"/>
              </a:ext>
            </a:extLst>
          </p:cNvPr>
          <p:cNvCxnSpPr/>
          <p:nvPr/>
        </p:nvCxnSpPr>
        <p:spPr>
          <a:xfrm flipH="1" flipV="1">
            <a:off x="7919357" y="3390900"/>
            <a:ext cx="3053443" cy="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7432-F5D9-091F-C579-45294FCC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Input TA data</a:t>
            </a:r>
            <a:endParaRPr lang="ja-JP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1AC419-481E-2CD3-E956-CA3EA3C8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ja-JP" altLang="en-US" sz="2000">
              <a:ea typeface="ＭＳ Ｐゴシック"/>
              <a:cs typeface="Calibri"/>
            </a:endParaRPr>
          </a:p>
          <a:p>
            <a:r>
              <a:rPr lang="ja-JP" sz="2000">
                <a:ea typeface="+mn-lt"/>
                <a:cs typeface="+mn-lt"/>
              </a:rPr>
              <a:t>Overview</a:t>
            </a:r>
            <a:endParaRPr lang="en-US" altLang="ja-JP" sz="2000">
              <a:ea typeface="+mn-lt"/>
              <a:cs typeface="+mn-lt"/>
            </a:endParaRPr>
          </a:p>
          <a:p>
            <a:pPr lvl="1"/>
            <a:r>
              <a:rPr lang="en-US" altLang="ja-JP" sz="2000">
                <a:ea typeface="+mn-lt"/>
                <a:cs typeface="+mn-lt"/>
              </a:rPr>
              <a:t>Take</a:t>
            </a:r>
            <a:r>
              <a:rPr lang="ja-JP" altLang="en-US" sz="2000">
                <a:ea typeface="+mn-lt"/>
                <a:cs typeface="+mn-lt"/>
              </a:rPr>
              <a:t> input from TA (student ID, password, etc.).</a:t>
            </a:r>
            <a:endParaRPr lang="ja-JP" sz="2000">
              <a:ea typeface="+mn-lt"/>
              <a:cs typeface="+mn-lt"/>
            </a:endParaRPr>
          </a:p>
          <a:p>
            <a:r>
              <a:rPr lang="ja-JP" sz="2000">
                <a:ea typeface="+mn-lt"/>
                <a:cs typeface="+mn-lt"/>
              </a:rPr>
              <a:t>Actor</a:t>
            </a:r>
            <a:endParaRPr lang="en-US" altLang="ja-JP" sz="2000">
              <a:ea typeface="+mn-lt"/>
              <a:cs typeface="+mn-lt"/>
            </a:endParaRPr>
          </a:p>
          <a:p>
            <a:pPr lvl="1"/>
            <a:r>
              <a:rPr lang="ja-JP" sz="2000">
                <a:ea typeface="+mn-lt"/>
                <a:cs typeface="+mn-lt"/>
              </a:rPr>
              <a:t>TA</a:t>
            </a:r>
            <a:r>
              <a:rPr lang="en-US" altLang="ja-JP" sz="2000">
                <a:ea typeface="+mn-lt"/>
                <a:cs typeface="+mn-lt"/>
              </a:rPr>
              <a:t>,</a:t>
            </a:r>
            <a:r>
              <a:rPr lang="ja-JP" altLang="en-US" sz="2000">
                <a:ea typeface="+mn-lt"/>
                <a:cs typeface="+mn-lt"/>
              </a:rPr>
              <a:t> Staff</a:t>
            </a:r>
          </a:p>
          <a:p>
            <a:r>
              <a:rPr lang="en-US" altLang="ja-JP" sz="2000">
                <a:ea typeface="+mn-lt"/>
                <a:cs typeface="+mn-lt"/>
              </a:rPr>
              <a:t>P</a:t>
            </a:r>
            <a:r>
              <a:rPr lang="ja-JP" sz="2000">
                <a:ea typeface="+mn-lt"/>
                <a:cs typeface="+mn-lt"/>
              </a:rPr>
              <a:t>recondition</a:t>
            </a:r>
          </a:p>
          <a:p>
            <a:pPr lvl="1"/>
            <a:r>
              <a:rPr lang="en-US" altLang="ja-JP" sz="2000">
                <a:ea typeface="+mn-lt"/>
                <a:cs typeface="+mn-lt"/>
              </a:rPr>
              <a:t>Must</a:t>
            </a:r>
            <a:r>
              <a:rPr lang="ja-JP" altLang="en-US" sz="2000">
                <a:ea typeface="+mn-lt"/>
                <a:cs typeface="+mn-lt"/>
              </a:rPr>
              <a:t> have a premade user database on the server (encryption is optional).</a:t>
            </a:r>
            <a:endParaRPr lang="ja-JP" sz="2000">
              <a:ea typeface="+mn-lt"/>
              <a:cs typeface="+mn-lt"/>
            </a:endParaRPr>
          </a:p>
          <a:p>
            <a:pPr lvl="1"/>
            <a:r>
              <a:rPr lang="ja-JP" altLang="en-US" sz="2000">
                <a:ea typeface="+mn-lt"/>
                <a:cs typeface="+mn-lt"/>
              </a:rPr>
              <a:t>onon</a:t>
            </a:r>
          </a:p>
          <a:p>
            <a:r>
              <a:rPr lang="en-US" altLang="ja-JP" sz="2000">
                <a:ea typeface="+mn-lt"/>
                <a:cs typeface="+mn-lt"/>
              </a:rPr>
              <a:t>Postcondition</a:t>
            </a:r>
            <a:endParaRPr lang="ja-JP" sz="2000">
              <a:ea typeface="+mn-lt"/>
              <a:cs typeface="+mn-lt"/>
            </a:endParaRPr>
          </a:p>
          <a:p>
            <a:pPr lvl="1"/>
            <a:r>
              <a:rPr lang="en-US" altLang="ja-JP" sz="2000">
                <a:ea typeface="+mn-lt"/>
                <a:cs typeface="+mn-lt"/>
              </a:rPr>
              <a:t>Show completion screen if there are no error in the form.</a:t>
            </a:r>
          </a:p>
          <a:p>
            <a:r>
              <a:rPr lang="en-US" altLang="ja-JP" sz="2000">
                <a:ea typeface="+mn-lt"/>
                <a:cs typeface="+mn-lt"/>
              </a:rPr>
              <a:t>Basic sequences</a:t>
            </a:r>
          </a:p>
          <a:p>
            <a:pPr marL="914400" lvl="1" indent="-457200">
              <a:buAutoNum type="arabicPeriod"/>
            </a:pPr>
            <a:r>
              <a:rPr lang="en-US" altLang="ja-JP" sz="2000">
                <a:ea typeface="+mn-lt"/>
                <a:cs typeface="+mn-lt"/>
              </a:rPr>
              <a:t>Login</a:t>
            </a:r>
          </a:p>
          <a:p>
            <a:pPr marL="914400" lvl="1" indent="-457200">
              <a:buAutoNum type="arabicPeriod"/>
            </a:pPr>
            <a:r>
              <a:rPr lang="en-US" altLang="ja-JP" sz="2000">
                <a:ea typeface="+mn-lt"/>
                <a:cs typeface="+mn-lt"/>
              </a:rPr>
              <a:t>Input personal info and working hours</a:t>
            </a:r>
          </a:p>
          <a:p>
            <a:pPr marL="914400" lvl="1" indent="-457200">
              <a:buAutoNum type="arabicPeriod"/>
            </a:pPr>
            <a:r>
              <a:rPr lang="en-US" altLang="ja-JP" sz="2000">
                <a:ea typeface="ＭＳ Ｐゴシック"/>
                <a:cs typeface="Calibri"/>
              </a:rPr>
              <a:t>Error checking on client.</a:t>
            </a:r>
          </a:p>
          <a:p>
            <a:pPr marL="914400" lvl="1" indent="-457200">
              <a:buAutoNum type="arabicPeriod"/>
            </a:pPr>
            <a:r>
              <a:rPr lang="en-US" altLang="ja-JP" sz="2000">
                <a:ea typeface="ＭＳ Ｐゴシック"/>
                <a:cs typeface="Calibri"/>
              </a:rPr>
              <a:t>Send form to server</a:t>
            </a:r>
            <a:endParaRPr lang="en-US">
              <a:ea typeface="ＭＳ Ｐゴシック"/>
              <a:cs typeface="Calibri"/>
            </a:endParaRPr>
          </a:p>
          <a:p>
            <a:pPr marL="914400" lvl="1" indent="-457200">
              <a:buAutoNum type="arabicPeriod"/>
            </a:pPr>
            <a:endParaRPr lang="en-US" altLang="ja-JP" sz="2000">
              <a:ea typeface="ＭＳ Ｐゴシック"/>
              <a:cs typeface="Calibri"/>
            </a:endParaRPr>
          </a:p>
          <a:p>
            <a:pPr marL="457200" lvl="1" indent="0">
              <a:buNone/>
            </a:pPr>
            <a:r>
              <a:rPr lang="en-US" altLang="ja-JP" sz="2000">
                <a:ea typeface="ＭＳ Ｐゴシック"/>
                <a:cs typeface="Calibri"/>
              </a:rPr>
              <a:t>branch sequence</a:t>
            </a:r>
          </a:p>
          <a:p>
            <a:pPr lvl="1">
              <a:buNone/>
            </a:pPr>
            <a:r>
              <a:rPr lang="en-US" altLang="ja-JP" sz="2000">
                <a:ea typeface="+mn-lt"/>
                <a:cs typeface="+mn-lt"/>
              </a:rPr>
              <a:t>If</a:t>
            </a:r>
            <a:r>
              <a:rPr lang="ja-JP" altLang="en-US" sz="2000">
                <a:ea typeface="+mn-lt"/>
                <a:cs typeface="+mn-lt"/>
              </a:rPr>
              <a:t> there are error</a:t>
            </a:r>
            <a:r>
              <a:rPr lang="en-US" altLang="ja-JP" sz="2000">
                <a:ea typeface="+mn-lt"/>
                <a:cs typeface="+mn-lt"/>
              </a:rPr>
              <a:t> in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Basic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Series</a:t>
            </a:r>
            <a:r>
              <a:rPr lang="ja-JP" altLang="en-US" sz="2000">
                <a:ea typeface="+mn-lt"/>
                <a:cs typeface="+mn-lt"/>
              </a:rPr>
              <a:t> 3</a:t>
            </a:r>
            <a:r>
              <a:rPr lang="en-US" altLang="ja-JP" sz="2000">
                <a:ea typeface="+mn-lt"/>
                <a:cs typeface="+mn-lt"/>
              </a:rPr>
              <a:t>,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an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error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message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is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displayed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and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the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user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returns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to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Basic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Series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en-US" altLang="ja-JP" sz="2000">
                <a:ea typeface="+mn-lt"/>
                <a:cs typeface="+mn-lt"/>
              </a:rPr>
              <a:t>2.</a:t>
            </a:r>
            <a:endParaRPr lang="en-US" sz="200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000">
              <a:ea typeface="+mn-lt"/>
              <a:cs typeface="+mn-lt"/>
            </a:endParaRPr>
          </a:p>
          <a:p>
            <a:pPr marL="457200" indent="0">
              <a:buNone/>
            </a:pPr>
            <a:endParaRPr lang="en-US" altLang="ja-JP">
              <a:ea typeface="ＭＳ Ｐゴシック"/>
              <a:cs typeface="Calibri"/>
            </a:endParaRPr>
          </a:p>
          <a:p>
            <a:pPr marL="457200" indent="0">
              <a:buNone/>
            </a:pPr>
            <a:endParaRPr lang="en-US" altLang="ja-JP">
              <a:ea typeface="ＭＳ Ｐゴシック"/>
              <a:cs typeface="Calibri"/>
            </a:endParaRPr>
          </a:p>
          <a:p>
            <a:pPr marL="914400" lvl="1" indent="-457200">
              <a:buAutoNum type="arabicPeriod"/>
            </a:pPr>
            <a:endParaRPr lang="en-US" altLang="ja-JP" sz="2000">
              <a:ea typeface="ＭＳ Ｐゴシック"/>
              <a:cs typeface="Calibri"/>
            </a:endParaRPr>
          </a:p>
          <a:p>
            <a:pPr marL="914400" lvl="1" indent="-457200">
              <a:buAutoNum type="arabicPeriod"/>
            </a:pPr>
            <a:endParaRPr lang="en-US" altLang="ja-JP" sz="2000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70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77E13-B70F-4BE8-C515-2F399C3C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+mj-lt"/>
                <a:cs typeface="+mj-lt"/>
              </a:rPr>
              <a:t>Report print</a:t>
            </a:r>
            <a:endParaRPr lang="ja-JP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E27FEA-9154-D0BF-C4B8-0C3E642C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Summary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Print TA work report</a:t>
            </a:r>
          </a:p>
          <a:p>
            <a:r>
              <a:rPr lang="ja-JP" altLang="en-US">
                <a:ea typeface="ＭＳ Ｐゴシック"/>
                <a:cs typeface="Calibri"/>
              </a:rPr>
              <a:t>Actor</a:t>
            </a:r>
          </a:p>
          <a:p>
            <a:pPr lvl="1"/>
            <a:r>
              <a:rPr lang="ja-JP" altLang="en-US">
                <a:ea typeface="ＭＳ Ｐゴシック"/>
                <a:cs typeface="+mn-lt"/>
              </a:rPr>
              <a:t>TA, Staff, Faculty</a:t>
            </a:r>
          </a:p>
          <a:p>
            <a:r>
              <a:rPr lang="en-US" altLang="ja-JP">
                <a:ea typeface="+mn-lt"/>
                <a:cs typeface="+mn-lt"/>
              </a:rPr>
              <a:t>P</a:t>
            </a:r>
            <a:r>
              <a:rPr lang="ja-JP">
                <a:ea typeface="+mn-lt"/>
                <a:cs typeface="+mn-lt"/>
              </a:rPr>
              <a:t>recondition</a:t>
            </a:r>
            <a:endParaRPr lang="ja-JP" altLang="en-US">
              <a:ea typeface="ＭＳ Ｐゴシック"/>
              <a:cs typeface="+mn-lt"/>
            </a:endParaRPr>
          </a:p>
          <a:p>
            <a:pPr lvl="1"/>
            <a:r>
              <a:rPr lang="ja-JP">
                <a:ea typeface="+mn-lt"/>
                <a:cs typeface="+mn-lt"/>
              </a:rPr>
              <a:t>All required information must be entered</a:t>
            </a:r>
            <a:endParaRPr lang="ja-JP" altLang="en-US">
              <a:ea typeface="+mn-lt"/>
              <a:cs typeface="+mn-lt"/>
            </a:endParaRPr>
          </a:p>
          <a:p>
            <a:pPr lvl="1"/>
            <a:r>
              <a:rPr lang="ja-JP">
                <a:ea typeface="+mn-lt"/>
                <a:cs typeface="+mn-lt"/>
              </a:rPr>
              <a:t>Must be connected to a printer</a:t>
            </a:r>
            <a:endParaRPr lang="ja-JP" altLang="en-US">
              <a:ea typeface="+mn-lt"/>
              <a:cs typeface="+mn-lt"/>
            </a:endParaRPr>
          </a:p>
          <a:p>
            <a:r>
              <a:rPr lang="en-US" altLang="ja-JP">
                <a:ea typeface="+mn-lt"/>
                <a:cs typeface="+mn-lt"/>
              </a:rPr>
              <a:t>Postcondition</a:t>
            </a:r>
            <a:endParaRPr lang="ja-JP" altLang="en-US">
              <a:ea typeface="ＭＳ Ｐゴシック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The print completion screen should be output.</a:t>
            </a:r>
            <a:endParaRPr lang="en-US" altLang="ja-JP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basic sequence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Push the print button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Set details</a:t>
            </a:r>
          </a:p>
          <a:p>
            <a:pPr marL="914400" lvl="1" indent="-457200">
              <a:buAutoNum type="arabicPeriod"/>
            </a:pPr>
            <a:r>
              <a:rPr lang="en-US" altLang="ja-JP">
                <a:ea typeface="+mn-lt"/>
                <a:cs typeface="+mn-lt"/>
              </a:rPr>
              <a:t>Push</a:t>
            </a:r>
            <a:r>
              <a:rPr lang="ja-JP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the</a:t>
            </a:r>
            <a:r>
              <a:rPr lang="ja-JP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print</a:t>
            </a:r>
            <a:r>
              <a:rPr lang="ja-JP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start</a:t>
            </a:r>
            <a:r>
              <a:rPr lang="ja-JP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button</a:t>
            </a:r>
          </a:p>
          <a:p>
            <a:pPr marL="914400" lvl="1" indent="-457200">
              <a:buAutoNum type="arabicPeriod"/>
            </a:pPr>
            <a:r>
              <a:rPr lang="en-US" altLang="ja-JP">
                <a:ea typeface="+mn-lt"/>
                <a:cs typeface="+mn-lt"/>
              </a:rPr>
              <a:t>Start</a:t>
            </a:r>
            <a:r>
              <a:rPr lang="ja-JP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print</a:t>
            </a:r>
          </a:p>
          <a:p>
            <a:pPr marL="914400" lvl="1" indent="-457200">
              <a:buAutoNum type="arabicPeriod"/>
            </a:pPr>
            <a:r>
              <a:rPr lang="en-US" altLang="ja-JP">
                <a:ea typeface="+mn-lt"/>
                <a:cs typeface="+mn-lt"/>
              </a:rPr>
              <a:t>Output</a:t>
            </a:r>
            <a:r>
              <a:rPr lang="ja-JP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the</a:t>
            </a:r>
            <a:r>
              <a:rPr lang="ja-JP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print</a:t>
            </a:r>
            <a:r>
              <a:rPr lang="ja-JP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completion</a:t>
            </a:r>
            <a:r>
              <a:rPr lang="ja-JP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screen</a:t>
            </a:r>
          </a:p>
          <a:p>
            <a:r>
              <a:rPr lang="en-US">
                <a:ea typeface="ＭＳ Ｐゴシック"/>
                <a:cs typeface="Calibri"/>
              </a:rPr>
              <a:t>Branch sequence</a:t>
            </a:r>
          </a:p>
          <a:p>
            <a:r>
              <a:rPr lang="en-US">
                <a:ea typeface="ＭＳ Ｐゴシック"/>
                <a:cs typeface="Calibri"/>
              </a:rPr>
              <a:t>Exception sequence</a:t>
            </a:r>
          </a:p>
          <a:p>
            <a:r>
              <a:rPr lang="en-US">
                <a:ea typeface="ＭＳ Ｐゴシック"/>
                <a:cs typeface="Calibri"/>
              </a:rPr>
              <a:t>Sub Use-Case</a:t>
            </a:r>
          </a:p>
          <a:p>
            <a:r>
              <a:rPr lang="en-US">
                <a:ea typeface="ＭＳ Ｐゴシック"/>
                <a:cs typeface="Calibri"/>
              </a:rPr>
              <a:t>Note</a:t>
            </a:r>
          </a:p>
          <a:p>
            <a:pPr marL="914400" lvl="1" indent="-457200">
              <a:buAutoNum type="arabicPeriod"/>
            </a:pP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70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ADE2-2982-7CF0-61A4-261F6A1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just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Report available for editing</a:t>
            </a:r>
            <a:endParaRPr lang="en-US">
              <a:cs typeface="Calibri Light" panose="020F0302020204030204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E0B9C85-59BA-1747-1F80-F2C633A1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457200" indent="-457200">
              <a:buFont typeface="Wingdings" panose="020B0604020202020204" pitchFamily="34" charset="0"/>
              <a:buChar char="§"/>
            </a:pPr>
            <a:r>
              <a:rPr lang="ja-JP" altLang="en-US">
                <a:ea typeface="ＭＳ Ｐゴシック"/>
                <a:cs typeface="Calibri"/>
              </a:rPr>
              <a:t>Summury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Edit TA work report</a:t>
            </a:r>
          </a:p>
          <a:p>
            <a:r>
              <a:rPr lang="ja-JP" altLang="en-US">
                <a:ea typeface="ＭＳ Ｐゴシック"/>
                <a:cs typeface="Calibri"/>
              </a:rPr>
              <a:t>Actor</a:t>
            </a:r>
          </a:p>
          <a:p>
            <a:pPr lvl="1"/>
            <a:r>
              <a:rPr lang="ja-JP" altLang="en-US">
                <a:ea typeface="ＭＳ Ｐゴシック"/>
                <a:cs typeface="+mn-lt"/>
              </a:rPr>
              <a:t>TA,Staff</a:t>
            </a:r>
          </a:p>
          <a:p>
            <a:r>
              <a:rPr lang="en-US" altLang="ja-JP">
                <a:ea typeface="+mn-lt"/>
                <a:cs typeface="+mn-lt"/>
              </a:rPr>
              <a:t>P</a:t>
            </a:r>
            <a:r>
              <a:rPr lang="ja-JP">
                <a:ea typeface="+mn-lt"/>
                <a:cs typeface="+mn-lt"/>
              </a:rPr>
              <a:t>recondition</a:t>
            </a:r>
            <a:endParaRPr lang="ja-JP" altLang="en-US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ja-JP" altLang="en-US">
                <a:ea typeface="+mn-lt"/>
                <a:cs typeface="+mn-lt"/>
              </a:rPr>
              <a:t>　 ・</a:t>
            </a:r>
            <a:r>
              <a:rPr lang="ja-JP">
                <a:ea typeface="+mn-lt"/>
                <a:cs typeface="+mn-lt"/>
              </a:rPr>
              <a:t>TA work report is </a:t>
            </a:r>
            <a:r>
              <a:rPr lang="en-US" altLang="ja-JP">
                <a:ea typeface="+mn-lt"/>
                <a:cs typeface="+mn-lt"/>
              </a:rPr>
              <a:t>a</a:t>
            </a:r>
            <a:r>
              <a:rPr lang="ja-JP">
                <a:ea typeface="+mn-lt"/>
                <a:cs typeface="+mn-lt"/>
              </a:rPr>
              <a:t>l</a:t>
            </a:r>
            <a:r>
              <a:rPr lang="en-US" altLang="ja-JP">
                <a:ea typeface="+mn-lt"/>
                <a:cs typeface="+mn-lt"/>
              </a:rPr>
              <a:t>ready</a:t>
            </a:r>
            <a:r>
              <a:rPr lang="ja-JP">
                <a:ea typeface="+mn-lt"/>
                <a:cs typeface="+mn-lt"/>
              </a:rPr>
              <a:t> entered.</a:t>
            </a:r>
          </a:p>
          <a:p>
            <a:r>
              <a:rPr lang="en-US" altLang="ja-JP">
                <a:ea typeface="+mn-lt"/>
                <a:cs typeface="+mn-lt"/>
              </a:rPr>
              <a:t>Postcondition</a:t>
            </a:r>
            <a:endParaRPr lang="ja-JP" altLang="en-US">
              <a:ea typeface="ＭＳ Ｐゴシック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TA work reports are edited.</a:t>
            </a:r>
            <a:endParaRPr lang="en-US" altLang="ja-JP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Last editor and last edit date/time are updated.</a:t>
            </a:r>
          </a:p>
          <a:p>
            <a:r>
              <a:rPr lang="en-US">
                <a:ea typeface="+mn-lt"/>
                <a:cs typeface="+mn-lt"/>
              </a:rPr>
              <a:t>basic sequence</a:t>
            </a:r>
          </a:p>
          <a:p>
            <a:pPr marL="914400" lvl="1" indent="-457200">
              <a:buAutoNum type="arabicPeriod"/>
            </a:pPr>
            <a:r>
              <a:rPr lang="en-US">
                <a:ea typeface="ＭＳ Ｐゴシック"/>
                <a:cs typeface="Calibri"/>
              </a:rPr>
              <a:t>Push the edit button</a:t>
            </a:r>
          </a:p>
          <a:p>
            <a:pPr marL="914400" lvl="1" indent="-457200">
              <a:buAutoNum type="arabicPeriod"/>
            </a:pPr>
            <a:r>
              <a:rPr lang="en-US" altLang="ja-JP">
                <a:ea typeface="ＭＳ Ｐゴシック"/>
                <a:cs typeface="Calibri"/>
              </a:rPr>
              <a:t>Change report details </a:t>
            </a:r>
            <a:r>
              <a:rPr lang="en-US">
                <a:ea typeface="+mn-lt"/>
                <a:cs typeface="+mn-lt"/>
              </a:rPr>
              <a:t>as necessary.</a:t>
            </a:r>
          </a:p>
          <a:p>
            <a:pPr marL="914400" lvl="1" indent="-457200">
              <a:buAutoNum type="arabicPeriod"/>
            </a:pPr>
            <a:r>
              <a:rPr lang="en-US" altLang="ja-JP">
                <a:ea typeface="ＭＳ Ｐゴシック"/>
                <a:cs typeface="Calibri"/>
              </a:rPr>
              <a:t>Error checking</a:t>
            </a:r>
          </a:p>
          <a:p>
            <a:pPr marL="914400" lvl="1" indent="-457200">
              <a:buAutoNum type="arabicPeriod"/>
            </a:pPr>
            <a:r>
              <a:rPr lang="ja-JP" altLang="en-US">
                <a:ea typeface="ＭＳ Ｐゴシック"/>
                <a:cs typeface="Calibri"/>
              </a:rPr>
              <a:t>Push the Save button</a:t>
            </a:r>
          </a:p>
          <a:p>
            <a:pPr marL="914400" lvl="1" indent="-457200">
              <a:buAutoNum type="arabicPeriod"/>
            </a:pPr>
            <a:endParaRPr lang="ja-JP" altLang="en-US">
              <a:ea typeface="ＭＳ Ｐゴシック"/>
              <a:cs typeface="Calibri"/>
            </a:endParaRPr>
          </a:p>
          <a:p>
            <a:pPr marL="457200" lvl="1" indent="0">
              <a:buNone/>
            </a:pPr>
            <a:r>
              <a:rPr lang="ja-JP" altLang="en-US">
                <a:ea typeface="ＭＳ Ｐゴシック"/>
                <a:cs typeface="Calibri"/>
              </a:rPr>
              <a:t>Branch Sequence</a:t>
            </a:r>
          </a:p>
          <a:p>
            <a:pPr marL="457200" lvl="1" indent="0">
              <a:buNone/>
            </a:pPr>
            <a:r>
              <a:rPr lang="ja-JP">
                <a:ea typeface="+mn-lt"/>
                <a:cs typeface="+mn-lt"/>
              </a:rPr>
              <a:t>If there </a:t>
            </a:r>
            <a:r>
              <a:rPr lang="en-US" altLang="ja-JP">
                <a:ea typeface="+mn-lt"/>
                <a:cs typeface="+mn-lt"/>
              </a:rPr>
              <a:t>a</a:t>
            </a:r>
            <a:r>
              <a:rPr lang="ja-JP">
                <a:ea typeface="+mn-lt"/>
                <a:cs typeface="+mn-lt"/>
              </a:rPr>
              <a:t>re error</a:t>
            </a:r>
            <a:r>
              <a:rPr lang="ja-JP" altLang="en-US">
                <a:ea typeface="+mn-lt"/>
                <a:cs typeface="+mn-lt"/>
              </a:rPr>
              <a:t> </a:t>
            </a:r>
            <a:r>
              <a:rPr lang="ja-JP">
                <a:ea typeface="+mn-lt"/>
                <a:cs typeface="+mn-lt"/>
              </a:rPr>
              <a:t>in Basic Series 3, an error message is displayed and the user returns to Basic Series 2.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35639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4572-413B-BF46-470D-E75AFB2D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>
                <a:ea typeface="+mj-lt"/>
                <a:cs typeface="+mj-lt"/>
              </a:rPr>
              <a:t>Report export allowing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D365-260D-55C4-618B-0C9CDA6A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•Summary : Export reports in Excel or CSV format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•Actor : Staff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•Precondition : The report must be completed.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•Postcondition : The screen should show Export Completed.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•basic sequence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  1 : Press the Export button.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2 : Start exporting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  3 : Export Complete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156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テーマ</vt:lpstr>
      <vt:lpstr>PowerPoint Presentation</vt:lpstr>
      <vt:lpstr>Input TA data</vt:lpstr>
      <vt:lpstr>Report print</vt:lpstr>
      <vt:lpstr>Report available for editing</vt:lpstr>
      <vt:lpstr>Report export allowing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2022-10-12T02:06:08Z</dcterms:created>
  <dcterms:modified xsi:type="dcterms:W3CDTF">2022-11-08T06:22:45Z</dcterms:modified>
</cp:coreProperties>
</file>