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9" r:id="rId3"/>
    <p:sldId id="284" r:id="rId4"/>
    <p:sldId id="285" r:id="rId5"/>
    <p:sldId id="290" r:id="rId6"/>
    <p:sldId id="292" r:id="rId7"/>
    <p:sldId id="293" r:id="rId8"/>
    <p:sldId id="294" r:id="rId9"/>
    <p:sldId id="291"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435D5-C6F1-93EC-2F05-058E98ABF6D3}" v="16" dt="2023-01-10T08:29:04.311"/>
    <p1510:client id="{5E7888FA-7D68-A2B9-82A2-7DF7B2654B5F}" v="26" dt="2023-01-11T00:27:49.544"/>
    <p1510:client id="{6A52CA26-4B33-1F68-08A6-274DC682CAB7}" v="165" dt="2023-01-10T08:56:42.492"/>
    <p1510:client id="{80D4472A-999B-E300-91FA-974E78AF273C}" v="3" dt="2023-01-10T08:03:32.856"/>
    <p1510:client id="{DD932603-5621-0946-35A4-A31181AD94E5}" v="208" dt="2023-01-10T08:02:18.455"/>
  </p1510:revLst>
</p1510:revInfo>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39"/>
    </inkml:context>
    <inkml:brush xml:id="br0">
      <inkml:brushProperty name="width" value="0.1" units="cm"/>
      <inkml:brushProperty name="height" value="0.1" units="cm"/>
      <inkml:brushProperty name="color" value="#FFFFFF"/>
    </inkml:brush>
  </inkml:definitions>
  <inkml:trace contextRef="#ctx0" brushRef="#br0">22648 12701 0 0 0,'0'5'0'0'0,"0"12"0"0"0,0 24 0 0 0,0 26 0 0 0,0 22 0 0 0,0 11 0 0 0,0-6 0 0 0,0-24 0 0 0,0-29 0 0 0,0-27 0 0 0,0-21 0 0 0,0-19 0 0 0,0-22 0 0 0,0-22 0 0 0,6-21 0 0 0,0-5 0 0 0,1 9 0 0 0,-2 14 0 0 0,-1 14 0 0 0,-2 12 0 0 0,0 9 0 0 0,-2 0 0 0 0,5 2 0 0 0,2 12 0 0 0,4 20 0 0 0,12 27 0 0 0,16 24 0 0 0,13 16 0 0 0,2 6 0 0 0,2 3 0 0 0,-2-7 0 0 0,-1-8 0 0 0,-4-9 0 0 0,-5-8 0 0 0,-5-5 0 0 0,-9-4 0 0 0,-5-6 0 0 0,-1-8 0 0 0,1-7 0 0 0,0-5 0 0 0,2 1 0 0 0,-3 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8"/>
    </inkml:context>
    <inkml:brush xml:id="br0">
      <inkml:brushProperty name="width" value="0.35" units="cm"/>
      <inkml:brushProperty name="height" value="0.35" units="cm"/>
      <inkml:brushProperty name="color" value="#FFFFFF"/>
    </inkml:brush>
  </inkml:definitions>
  <inkml:trace contextRef="#ctx0" brushRef="#br0">19368 13602 0 0 0,'5'0'0'0'0,"7"0"0"0"0,6 0 0 0 0,6 0 0 0 0,4-5 0 0 0,2-2 0 0 0,-4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9"/>
    </inkml:context>
    <inkml:brush xml:id="br0">
      <inkml:brushProperty name="width" value="0.35" units="cm"/>
      <inkml:brushProperty name="height" value="0.35" units="cm"/>
      <inkml:brushProperty name="color" value="#FFFFFF"/>
    </inkml:brush>
  </inkml:definitions>
  <inkml:trace contextRef="#ctx0" brushRef="#br0">21616 13577 0 0 0,'6'0'0'0'0,"6"0"0"0"0,6 0 0 0 0,6 0 0 0 0,9 0 0 0 0,9 0 0 0 0,3 0 0 0 0,-1 0 0 0 0,-4 0 0 0 0,-2 0 0 0 0,-3 0 0 0 0,-2 0 0 0 0,-2 0 0 0 0,-1 0 0 0 0,0 0 0 0 0,0-5 0 0 0,0-2 0 0 0,0 1 0 0 0,0 0 0 0 0,0 3 0 0 0,1 0 0 0 0,-1 2 0 0 0,1 1 0 0 0,-1 0 0 0 0,1 0 0 0 0,-1 0 0 0 0,1 0 0 0 0,-1 1 0 0 0,0-1 0 0 0,1 0 0 0 0,-1 0 0 0 0,1 0 0 0 0,-1 0 0 0 0,1 0 0 0 0,-1 0 0 0 0,1 0 0 0 0,-1 0 0 0 0,1 0 0 0 0,-1 0 0 0 0,0 0 0 0 0,1 0 0 0 0,-1 0 0 0 0,1 0 0 0 0,-1 0 0 0 0,1 0 0 0 0,-1 5 0 0 0,1 2 0 0 0,-1-1 0 0 0,1 0 0 0 0,-1-2 0 0 0,0-2 0 0 0,1-1 0 0 0,-1 0 0 0 0,1-1 0 0 0,-1-1 0 0 0,1 1 0 0 0,-1 0 0 0 0,1 0 0 0 0,-1-1 0 0 0,1 1 0 0 0,-1 0 0 0 0,1 0 0 0 0,-1 0 0 0 0,0 0 0 0 0,1 0 0 0 0,-1 0 0 0 0,1 0 0 0 0,-1 0 0 0 0,1 0 0 0 0,-1 0 0 0 0,1 0 0 0 0,-1 0 0 0 0,1 0 0 0 0,-1 0 0 0 0,0 0 0 0 0,1 0 0 0 0,-1 0 0 0 0,1 0 0 0 0,-1 0 0 0 0,1 0 0 0 0,-1 0 0 0 0,6 0 0 0 0,1 0 0 0 0,0 0 0 0 0,-1 0 0 0 0,-2 0 0 0 0,-1 0 0 0 0,-7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0"/>
    </inkml:context>
    <inkml:brush xml:id="br0">
      <inkml:brushProperty name="width" value="0.35" units="cm"/>
      <inkml:brushProperty name="height" value="0.35" units="cm"/>
      <inkml:brushProperty name="color" value="#FFFFFF"/>
    </inkml:brush>
  </inkml:definitions>
  <inkml:trace contextRef="#ctx0" brushRef="#br0">22937 13604 0 0 0,'-5'0'0'0'0,"-7"0"0"0"0,-7 0 0 0 0,-5 0 0 0 0,-3-5 0 0 0,-3-2 0 0 0,-2 0 0 0 0,0 2 0 0 0,1 1 0 0 0,-1 2 0 0 0,1 0 0 0 0,0 2 0 0 0,0 0 0 0 0,1 0 0 0 0,-1 0 0 0 0,1 1 0 0 0,-1-1 0 0 0,1 0 0 0 0,-1 0 0 0 0,1 0 0 0 0,0 0 0 0 0,-1 0 0 0 0,1 0 0 0 0,-1 0 0 0 0,1 0 0 0 0,-1 0 0 0 0,1 0 0 0 0,5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1"/>
    </inkml:context>
    <inkml:brush xml:id="br0">
      <inkml:brushProperty name="width" value="0.35" units="cm"/>
      <inkml:brushProperty name="height" value="0.35" units="cm"/>
      <inkml:brushProperty name="color" value="#FFFFFF"/>
    </inkml:brush>
  </inkml:definitions>
  <inkml:trace contextRef="#ctx0" brushRef="#br0">22013 13628 0 0 0,'6'0'0'0'0,"6"0"0"0"0,6 0 0 0 0,6 0 0 0 0,9 0 0 0 0,4 0 0 0 0,1 0 0 0 0,-6-5 0 0 0,-4-2 0 0 0,-6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2"/>
    </inkml:context>
    <inkml:brush xml:id="br0">
      <inkml:brushProperty name="width" value="0.35" units="cm"/>
      <inkml:brushProperty name="height" value="0.35" units="cm"/>
      <inkml:brushProperty name="color" value="#FFFFFF"/>
    </inkml:brush>
  </inkml:definitions>
  <inkml:trace contextRef="#ctx0" brushRef="#br0">22860 12757 0 0 0,'5'0'0'0'0,"7"0"0"0"0,7 0 0 0 0,5 0 0 0 0,3 0 0 0 0,4 0 0 0 0,0 0 0 0 0,-5 5 0 0 0,-1 2 0 0 0,0 0 0 0 0,1-2 0 0 0,1-1 0 0 0,2-2 0 0 0,0-1 0 0 0,1 0 0 0 0,1-1 0 0 0,-1 0 0 0 0,1-1 0 0 0,0 1 0 0 0,-1 0 0 0 0,1 0 0 0 0,-1 0 0 0 0,1 0 0 0 0,-1-1 0 0 0,1 1 0 0 0,-1 0 0 0 0,1 1 0 0 0,-1-1 0 0 0,1 0 0 0 0,-6-6 0 0 0,-2-1 0 0 0,1 1 0 0 0,2 1 0 0 0,0 1 0 0 0,2 2 0 0 0,2 0 0 0 0,0-3 0 0 0,0-2 0 0 0,1 0 0 0 0,-1 2 0 0 0,1 2 0 0 0,0 1 0 0 0,-1 1 0 0 0,1 0 0 0 0,0 1 0 0 0,-1 1 0 0 0,0-1 0 0 0,1 0 0 0 0,-1 0 0 0 0,1 1 0 0 0,-1-1 0 0 0,1 0 0 0 0,-1 0 0 0 0,1 0 0 0 0,-1 0 0 0 0,0 0 0 0 0,1 0 0 0 0,-1 0 0 0 0,1 0 0 0 0,-1 0 0 0 0,1 0 0 0 0,-1 0 0 0 0,1 0 0 0 0,-1 0 0 0 0,1 0 0 0 0,-1 0 0 0 0,0 0 0 0 0,1 0 0 0 0,-1 0 0 0 0,1 0 0 0 0,-1 0 0 0 0,1 0 0 0 0,-1 0 0 0 0,1 0 0 0 0,-1 0 0 0 0,1 0 0 0 0,-1 0 0 0 0,1 0 0 0 0,-1 0 0 0 0,0 0 0 0 0,1 0 0 0 0,-1 0 0 0 0,1 0 0 0 0,-1 0 0 0 0,1 0 0 0 0,-1 0 0 0 0,1 0 0 0 0,-1 0 0 0 0,1 0 0 0 0,-1 0 0 0 0,0 0 0 0 0,-4 5 0 0 0,-3 2 0 0 0,6-1 0 0 0,3 0 0 0 0,2-3 0 0 0,-1 0 0 0 0,0-2 0 0 0,-1-1 0 0 0,0 0 0 0 0,-1 0 0 0 0,0 0 0 0 0,-1 0 0 0 0,1-1 0 0 0,-1 1 0 0 0,1 0 0 0 0,4 0 0 0 0,2 0 0 0 0,0 0 0 0 0,-1 0 0 0 0,-2 0 0 0 0,-1 0 0 0 0,-1 0 0 0 0,-1 0 0 0 0,-1 0 0 0 0,0 0 0 0 0,-5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3"/>
    </inkml:context>
    <inkml:brush xml:id="br0">
      <inkml:brushProperty name="width" value="0.35" units="cm"/>
      <inkml:brushProperty name="height" value="0.35" units="cm"/>
      <inkml:brushProperty name="color" value="#FFFFFF"/>
    </inkml:brush>
  </inkml:definitions>
  <inkml:trace contextRef="#ctx0" brushRef="#br0">25903 12753 0 0 0,'5'0'0'0'0,"7"0"0"0"0,7 0 0 0 0,5 0 0 0 0,3 0 0 0 0,3 0 0 0 0,2 0 0 0 0,-1 0 0 0 0,1 0 0 0 0,0 0 0 0 0,-1 0 0 0 0,0 0 0 0 0,0 0 0 0 0,-1 0 0 0 0,1 0 0 0 0,-1 0 0 0 0,1 0 0 0 0,-1 0 0 0 0,0 0 0 0 0,1 0 0 0 0,-1 0 0 0 0,1 0 0 0 0,-1 0 0 0 0,1 0 0 0 0,-1 0 0 0 0,0 0 0 0 0,1 0 0 0 0,-1 0 0 0 0,1 0 0 0 0,-1 0 0 0 0,1 0 0 0 0,-1 0 0 0 0,1 0 0 0 0,-1 0 0 0 0,1 0 0 0 0,-1 0 0 0 0,0 0 0 0 0,1 0 0 0 0,-1 0 0 0 0,1 0 0 0 0,-1 0 0 0 0,1 0 0 0 0,-1 0 0 0 0,1 0 0 0 0,-1 0 0 0 0,1 0 0 0 0,-1 0 0 0 0,-5 5 0 0 0,-1 2 0 0 0,0 0 0 0 0,1 3 0 0 0,-4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4"/>
    </inkml:context>
    <inkml:brush xml:id="br0">
      <inkml:brushProperty name="width" value="0.35" units="cm"/>
      <inkml:brushProperty name="height" value="0.35" units="cm"/>
      <inkml:brushProperty name="color" value="#FFFFFF"/>
    </inkml:brush>
  </inkml:definitions>
  <inkml:trace contextRef="#ctx0" brushRef="#br0">27173 12726 0 0 0,'5'0'0'0'0,"2"6"0"0"0,5 1 0 0 0,0 4 0 0 0,-2 7 0 0 0,-2 4 0 0 0,-3 4 0 0 0,-2 3 0 0 0,-2 2 0 0 0,-1 0 0 0 0,0 1 0 0 0,-1-1 0 0 0,1 0 0 0 0,-6 0 0 0 0,-1 0 0 0 0,0 0 0 0 0,2-1 0 0 0,1 1 0 0 0,1-1 0 0 0,2 1 0 0 0,1-1 0 0 0,0 0 0 0 0,0 1 0 0 0,0-1 0 0 0,1 1 0 0 0,4-1 0 0 0,2 1 0 0 0,0-1 0 0 0,-2 1 0 0 0,-1-1 0 0 0,-2 1 0 0 0,-1-1 0 0 0,5 0 0 0 0,-4-9 0 0 0,-3-10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5"/>
    </inkml:context>
    <inkml:brush xml:id="br0">
      <inkml:brushProperty name="width" value="0.35" units="cm"/>
      <inkml:brushProperty name="height" value="0.35" units="cm"/>
      <inkml:brushProperty name="color" value="#FFFFFF"/>
    </inkml:brush>
  </inkml:definitions>
  <inkml:trace contextRef="#ctx0" brushRef="#br0">27252 13018 0 0 0,'0'5'0'0'0,"0"7"0"0"0,0 6 0 0 0,0 6 0 0 0,0 4 0 0 0,0 2 0 0 0,0 1 0 0 0,0 1 0 0 0,0 0 0 0 0,0-1 0 0 0,0 1 0 0 0,0-1 0 0 0,0-1 0 0 0,0 1 0 0 0,0-1 0 0 0,0-4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6"/>
    </inkml:context>
    <inkml:brush xml:id="br0">
      <inkml:brushProperty name="width" value="0.35" units="cm"/>
      <inkml:brushProperty name="height" value="0.35" units="cm"/>
      <inkml:brushProperty name="color" value="#FFFFFF"/>
    </inkml:brush>
  </inkml:definitions>
  <inkml:trace contextRef="#ctx0" brushRef="#br0">27752 13520 0 0 0,'-5'0'0'0'0,"-7"0"0"0"0,-7 0 0 0 0,-5 0 0 0 0,-4 0 0 0 0,-2 0 0 0 0,-1 0 0 0 0,-1 0 0 0 0,0 0 0 0 0,1 0 0 0 0,0 0 0 0 0,0 0 0 0 0,0 0 0 0 0,0 0 0 0 0,1 0 0 0 0,-1 0 0 0 0,1 0 0 0 0,0 0 0 0 0,-1 0 0 0 0,1 0 0 0 0,-1 0 0 0 0,1 0 0 0 0,-1 0 0 0 0,1 5 0 0 0,-1 2 0 0 0,1 0 0 0 0,0-2 0 0 0,-1-1 0 0 0,1-2 0 0 0,-1-1 0 0 0,1 0 0 0 0,-1-1 0 0 0,1 0 0 0 0,-1-1 0 0 0,1 1 0 0 0,-1 0 0 0 0,1 0 0 0 0,0 0 0 0 0,-1 0 0 0 0,1 0 0 0 0,-1 0 0 0 0,1 0 0 0 0,-1 0 0 0 0,1 0 0 0 0,-1 0 0 0 0,1 0 0 0 0,-1 0 0 0 0,1 0 0 0 0,0 0 0 0 0,-1 0 0 0 0,1 0 0 0 0,-1 0 0 0 0,1 5 0 0 0,-6 2 0 0 0,-1-1 0 0 0,0 0 0 0 0,1-3 0 0 0,-3 0 0 0 0,-1-2 0 0 0,2-1 0 0 0,1 0 0 0 0,3 0 0 0 0,2 0 0 0 0,0 0 0 0 0,2-1 0 0 0,-1 1 0 0 0,1 0 0 0 0,0 0 0 0 0,0 0 0 0 0,0 0 0 0 0,0 0 0 0 0,-1 0 0 0 0,1 0 0 0 0,-1 0 0 0 0,1 0 0 0 0,-1 0 0 0 0,1 0 0 0 0,-1 0 0 0 0,1-5 0 0 0,0-2 0 0 0,-1 0 0 0 0,1 2 0 0 0,-1 1 0 0 0,1 2 0 0 0,-1 1 0 0 0,1 0 0 0 0,-6 1 0 0 0,-1 1 0 0 0,0-1 0 0 0,1 0 0 0 0,-3 0 0 0 0,-1 1 0 0 0,-3-1 0 0 0,-1 0 0 0 0,-2 0 0 0 0,-9 0 0 0 0,-5 0 0 0 0,-4 0 0 0 0,0 0 0 0 0,-1 0 0 0 0,2 0 0 0 0,0 0 0 0 0,1 0 0 0 0,0 0 0 0 0,6 0 0 0 0,2 0 0 0 0,5 0 0 0 0,5 0 0 0 0,6 0 0 0 0,9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7"/>
    </inkml:context>
    <inkml:brush xml:id="br0">
      <inkml:brushProperty name="width" value="0.35" units="cm"/>
      <inkml:brushProperty name="height" value="0.35" units="cm"/>
      <inkml:brushProperty name="color" value="#FFFFFF"/>
    </inkml:brush>
  </inkml:definitions>
  <inkml:trace contextRef="#ctx0" brushRef="#br0">23971 13604 0 0 0,'5'0'0'0'0,"7"0"0"0"0,7 0 0 0 0,5 0 0 0 0,4 0 0 0 0,2 0 0 0 0,1 0 0 0 0,1 0 0 0 0,0 0 0 0 0,-1 0 0 0 0,0 0 0 0 0,0 0 0 0 0,-5-5 0 0 0,-2-2 0 0 0,0 0 0 0 0,1 2 0 0 0,1 1 0 0 0,2 2 0 0 0,2 0 0 0 0,0 2 0 0 0,0 0 0 0 0,1 0 0 0 0,-1 0 0 0 0,1 1 0 0 0,0-1 0 0 0,-1 0 0 0 0,1 0 0 0 0,-1 0 0 0 0,1 0 0 0 0,-1 0 0 0 0,1 0 0 0 0,-1 0 0 0 0,1 0 0 0 0,-1 0 0 0 0,1 0 0 0 0,-1 0 0 0 0,1 0 0 0 0,-1 0 0 0 0,0 0 0 0 0,1 0 0 0 0,-1 0 0 0 0,-4 5 0 0 0,-3 2 0 0 0,1 0 0 0 0,1-2 0 0 0,2-1 0 0 0,1-2 0 0 0,1 0 0 0 0,1-2 0 0 0,1 0 0 0 0,-1 0 0 0 0,1 0 0 0 0,0-1 0 0 0,-6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0"/>
    </inkml:context>
    <inkml:brush xml:id="br0">
      <inkml:brushProperty name="width" value="0.35" units="cm"/>
      <inkml:brushProperty name="height" value="0.35" units="cm"/>
      <inkml:brushProperty name="color" value="#FFFFFF"/>
    </inkml:brush>
  </inkml:definitions>
  <inkml:trace contextRef="#ctx0" brushRef="#br0">23078 12686 0 0 0,'-5'0'0'0'0,"-7"0"0"0"0,-12 0 0 0 0,-12 0 0 0 0,-10 0 0 0 0,-13 0 0 0 0,-12 0 0 0 0,-4 0 0 0 0,0 0 0 0 0,2 0 0 0 0,4 0 0 0 0,3 0 0 0 0,2 0 0 0 0,7 0 0 0 0,3 0 0 0 0,5-6 0 0 0,6 0 0 0 0,0-1 0 0 0,2 2 0 0 0,3 1 0 0 0,-2 2 0 0 0,-1-5 0 0 0,3 0 0 0 0,-3 0 0 0 0,-5 2 0 0 0,0 2 0 0 0,3-5 0 0 0,4 0 0 0 0,3 2 0 0 0,2 0 0 0 0,2 3 0 0 0,7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8"/>
    </inkml:context>
    <inkml:brush xml:id="br0">
      <inkml:brushProperty name="width" value="0.35" units="cm"/>
      <inkml:brushProperty name="height" value="0.35" units="cm"/>
      <inkml:brushProperty name="color" value="#FFFFFF"/>
    </inkml:brush>
  </inkml:definitions>
  <inkml:trace contextRef="#ctx0" brushRef="#br0">25876 13608 0 0 0,'5'0'0'0'0,"7"0"0"0"0,7 0 0 0 0,5 0 0 0 0,4 0 0 0 0,2 0 0 0 0,1 0 0 0 0,1 0 0 0 0,0 0 0 0 0,-1 0 0 0 0,0 0 0 0 0,0 0 0 0 0,0 0 0 0 0,0 0 0 0 0,-1 0 0 0 0,1 0 0 0 0,-1 0 0 0 0,0 0 0 0 0,1 0 0 0 0,-1 0 0 0 0,1-5 0 0 0,-1-2 0 0 0,1 0 0 0 0,-1 2 0 0 0,1 1 0 0 0,-1 2 0 0 0,0 0 0 0 0,1 2 0 0 0,-1 0 0 0 0,1 0 0 0 0,-1 0 0 0 0,1 1 0 0 0,-1-1 0 0 0,1 0 0 0 0,-1 0 0 0 0,1 0 0 0 0,-1 0 0 0 0,0 0 0 0 0,1 0 0 0 0,-1 0 0 0 0,1 0 0 0 0,-1 0 0 0 0,1-5 0 0 0,-1-2 0 0 0,1 1 0 0 0,-1 0 0 0 0,1 3 0 0 0,-1 0 0 0 0,0 2 0 0 0,1 1 0 0 0,-1 0 0 0 0,-4 5 0 0 0,-8 2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59"/>
    </inkml:context>
    <inkml:brush xml:id="br0">
      <inkml:brushProperty name="width" value="0.35" units="cm"/>
      <inkml:brushProperty name="height" value="0.35" units="cm"/>
      <inkml:brushProperty name="color" value="#FFFFFF"/>
    </inkml:brush>
  </inkml:definitions>
  <inkml:trace contextRef="#ctx0" brushRef="#br0">27283 13573 0 0 0,'-5'0'0'0'0,"-7"0"0"0"0,-6 0 0 0 0,-6 0 0 0 0,-4 0 0 0 0,-2 0 0 0 0,-1 0 0 0 0,-1 0 0 0 0,0 0 0 0 0,6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0"/>
    </inkml:context>
    <inkml:brush xml:id="br0">
      <inkml:brushProperty name="width" value="0.35" units="cm"/>
      <inkml:brushProperty name="height" value="0.35" units="cm"/>
      <inkml:brushProperty name="color" value="#FFFFFF"/>
    </inkml:brush>
  </inkml:definitions>
  <inkml:trace contextRef="#ctx0" brushRef="#br0">15822 10795 0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1"/>
    </inkml:context>
    <inkml:brush xml:id="br0">
      <inkml:brushProperty name="width" value="0.35" units="cm"/>
      <inkml:brushProperty name="height" value="0.35" units="cm"/>
      <inkml:brushProperty name="color" value="#FFFFFF"/>
    </inkml:brush>
  </inkml:definitions>
  <inkml:trace contextRef="#ctx0" brushRef="#br0">17066 10954 0 0 0,'0'5'0'0'0,"0"2"0"0"0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2"/>
    </inkml:context>
    <inkml:brush xml:id="br0">
      <inkml:brushProperty name="width" value="0.35" units="cm"/>
      <inkml:brushProperty name="height" value="0.35" units="cm"/>
      <inkml:brushProperty name="color" value="#FFFFFF"/>
    </inkml:brush>
  </inkml:definitions>
  <inkml:trace contextRef="#ctx0" brushRef="#br0">24156 13018 0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3"/>
    </inkml:context>
    <inkml:brush xml:id="br0">
      <inkml:brushProperty name="width" value="0.35" units="cm"/>
      <inkml:brushProperty name="height" value="0.35" units="cm"/>
      <inkml:brushProperty name="color" value="#FFFFFF"/>
    </inkml:brush>
  </inkml:definitions>
  <inkml:trace contextRef="#ctx0" brushRef="#br0">16404 10239 0 0 0,'0'0'0'0'0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4"/>
    </inkml:context>
    <inkml:brush xml:id="br0">
      <inkml:brushProperty name="width" value="0.35" units="cm"/>
      <inkml:brushProperty name="height" value="0.35" units="cm"/>
      <inkml:brushProperty name="color" value="#FFFFFF"/>
    </inkml:brush>
  </inkml:definitions>
  <inkml:trace contextRef="#ctx0" brushRef="#br0">22701 7938 0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5"/>
    </inkml:context>
    <inkml:brush xml:id="br0">
      <inkml:brushProperty name="width" value="0.35" units="cm"/>
      <inkml:brushProperty name="height" value="0.35" units="cm"/>
      <inkml:brushProperty name="color" value="#FFFFFF"/>
    </inkml:brush>
  </inkml:definitions>
  <inkml:trace contextRef="#ctx0" brushRef="#br0">22701 7938 0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6"/>
    </inkml:context>
    <inkml:brush xml:id="br0">
      <inkml:brushProperty name="width" value="0.35" units="cm"/>
      <inkml:brushProperty name="height" value="0.35" units="cm"/>
      <inkml:brushProperty name="color" value="#FFFFFF"/>
    </inkml:brush>
  </inkml:definitions>
  <inkml:trace contextRef="#ctx0" brushRef="#br0">20638 10266 0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67"/>
    </inkml:context>
    <inkml:brush xml:id="br0">
      <inkml:brushProperty name="width" value="0.35" units="cm"/>
      <inkml:brushProperty name="height" value="0.35" units="cm"/>
      <inkml:brushProperty name="color" value="#FFFFFF"/>
    </inkml:brush>
  </inkml:definitions>
  <inkml:trace contextRef="#ctx0" brushRef="#br0">21063 10300 0 0 0,'-5'0'0'0'0,"-23"0"0"0"0,-42 0 0 0 0,-57 0 0 0 0,-52 0 0 0 0,-43 0 0 0 0,-31 0 0 0 0,-28 0 0 0 0,-19 0 0 0 0,-5 0 0 0 0,8 0 0 0 0,19-6 0 0 0,35-1 0 0 0,39 1 0 0 0,38-5 0 0 0,37 1 0 0 0,35 1 0 0 0,34 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1"/>
    </inkml:context>
    <inkml:brush xml:id="br0">
      <inkml:brushProperty name="width" value="0.35" units="cm"/>
      <inkml:brushProperty name="height" value="0.35" units="cm"/>
      <inkml:brushProperty name="color" value="#FFFFFF"/>
    </inkml:brush>
  </inkml:definitions>
  <inkml:trace contextRef="#ctx0" brushRef="#br0">22781 12743 0 0 0,'-5'0'0'0'0,"-7"0"0"0"0,-7 0 0 0 0,-5 0 0 0 0,-3 0 0 0 0,-3 0 0 0 0,-2 0 0 0 0,1 0 0 0 0,-1 0 0 0 0,-5 0 0 0 0,-1 0 0 0 0,-5 0 0 0 0,-5 0 0 0 0,0 0 0 0 0,4 0 0 0 0,-2 0 0 0 0,2 0 0 0 0,-2 0 0 0 0,2 0 0 0 0,3 0 0 0 0,-2 0 0 0 0,2 0 0 0 0,2 0 0 0 0,-3 0 0 0 0,-4 0 0 0 0,-5 0 0 0 0,-4 0 0 0 0,-3 0 0 0 0,-2 0 0 0 0,4 0 0 0 0,1 0 0 0 0,5 0 0 0 0,6 0 0 0 0,4 0 0 0 0,11-6 0 0 0,14-1 0 0 0,25 6 0 0 0,27 3 0 0 0,38 6 0 0 0,43 1 0 0 0,52 1 0 0 0,55 2 0 0 0,52-5 0 0 0,29-10 0 0 0,5-9 0 0 0,-30-7 0 0 0,-42-7 0 0 0,-56 2 0 0 0,-55 5 0 0 0,-53 6 0 0 0,-56 4 0 0 0,-57 10 0 0 0,-52 4 0 0 0,-43 2 0 0 0,-29-1 0 0 0,-9-11 0 0 0,11-16 0 0 0,31-4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4:42.756"/>
    </inkml:context>
    <inkml:brush xml:id="br0">
      <inkml:brushProperty name="width" value="0.35" units="cm"/>
      <inkml:brushProperty name="height" value="0.35" units="cm"/>
      <inkml:brushProperty name="color" value="#FFFFFF"/>
    </inkml:brush>
  </inkml:definitions>
  <inkml:trace contextRef="#ctx0" brushRef="#br0">22606 12769 0 0 0,'-5'0'0'0'0,"-7"0"0"0"0,-12 0 0 0 0,-17 0 0 0 0,-12 0 0 0 0,-13 0 0 0 0,0 0 0 0 0,-4 0 0 0 0,-7 0 0 0 0,-4 0 0 0 0,-5 0 0 0 0,2 0 0 0 0,5 0 0 0 0,5 0 0 0 0,6 0 0 0 0,3 0 0 0 0,8 0 0 0 0,3 0 0 0 0,0 0 0 0 0,5 0 0 0 0,5 0 0 0 0,5 0 0 0 0,4 0 0 0 0,2 0 0 0 0,3 0 0 0 0,0 0 0 0 0,-5 0 0 0 0,-1 0 0 0 0,-6 0 0 0 0,-5 0 0 0 0,0 0 0 0 0,3 0 0 0 0,3 0 0 0 0,-1 0 0 0 0,1 0 0 0 0,-3 0 0 0 0,1 0 0 0 0,3 0 0 0 0,-3 0 0 0 0,-9 0 0 0 0,-1 0 0 0 0,3 0 0 0 0,0 0 0 0 0,-1 0 0 0 0,1 0 0 0 0,6 0 0 0 0,3 0 0 0 0,5 0 0 0 0,3 0 0 0 0,2 0 0 0 0,1 0 0 0 0,0 0 0 0 0,1 0 0 0 0,-1 0 0 0 0,0 0 0 0 0,0 0 0 0 0,0 0 0 0 0,0 0 0 0 0,-1 0 0 0 0,1 0 0 0 0,-1 0 0 0 0,1 0 0 0 0,-1 0 0 0 0,1 0 0 0 0,-1 0 0 0 0,1 0 0 0 0,0 0 0 0 0,-1-5 0 0 0,1-2 0 0 0,-1 0 0 0 0,1 2 0 0 0,-1 1 0 0 0,1 2 0 0 0,-1 1 0 0 0,1 0 0 0 0,-1 1 0 0 0,1 1 0 0 0,0-1 0 0 0,-1-5 0 0 0,1-2 0 0 0,-1 1 0 0 0,1 1 0 0 0,-1 1 0 0 0,1 2 0 0 0,-1 0 0 0 0,1 2 0 0 0,-1 0 0 0 0,1 0 0 0 0,-1 0 0 0 0,1 1 0 0 0,0-1 0 0 0,-1 0 0 0 0,1 0 0 0 0,-1 0 0 0 0,1 0 0 0 0,-1 0 0 0 0,1 0 0 0 0,-1 0 0 0 0,1 0 0 0 0,-1 0 0 0 0,1 0 0 0 0,0 0 0 0 0,-1 5 0 0 0,1 2 0 0 0,-1 0 0 0 0,1-2 0 0 0,-1-1 0 0 0,-4-2 0 0 0,-3-1 0 0 0,1 0 0 0 0,2-1 0 0 0,-5 0 0 0 0,0-1 0 0 0,-3 1 0 0 0,0 0 0 0 0,2 0 0 0 0,3 0 0 0 0,3 0 0 0 0,2 0 0 0 0,2 0 0 0 0,0 0 0 0 0,-4 0 0 0 0,-2 0 0 0 0,0 0 0 0 0,-3 0 0 0 0,-1 0 0 0 0,-3 0 0 0 0,0 0 0 0 0,-2 0 0 0 0,1 0 0 0 0,3 0 0 0 0,-2 0 0 0 0,2 0 0 0 0,3 0 0 0 0,2 0 0 0 0,3 0 0 0 0,2 0 0 0 0,1 0 0 0 0,1-6 0 0 0,0 0 0 0 0,0-1 0 0 0,0 2 0 0 0,0 1 0 0 0,-6 2 0 0 0,-1 0 0 0 0,0 2 0 0 0,2 0 0 0 0,0 0 0 0 0,3 0 0 0 0,-5 1 0 0 0,-1-1 0 0 0,1 0 0 0 0,1 0 0 0 0,2 0 0 0 0,2 0 0 0 0,0 0 0 0 0,2-5 0 0 0,-1-2 0 0 0,1 1 0 0 0,0 0 0 0 0,-6 2 0 0 0,-1 2 0 0 0,0 1 0 0 0,-3 0 0 0 0,-1 1 0 0 0,-4 1 0 0 0,1-1 0 0 0,-2 0 0 0 0,-4 0 0 0 0,1-5 0 0 0,-1-1 0 0 0,2-1 0 0 0,5 2 0 0 0,4 1 0 0 0,-1 2 0 0 0,0 0 0 0 0,3 2 0 0 0,-4 0 0 0 0,1 0 0 0 0,1 0 0 0 0,3 1 0 0 0,2-1 0 0 0,1 0 0 0 0,2 0 0 0 0,1 0 0 0 0,-6 0 0 0 0,4 0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4:46.024"/>
    </inkml:context>
    <inkml:brush xml:id="br0">
      <inkml:brushProperty name="width" value="0.35" units="cm"/>
      <inkml:brushProperty name="height" value="0.35" units="cm"/>
      <inkml:brushProperty name="color" value="#FFFFFF"/>
    </inkml:brush>
  </inkml:definitions>
  <inkml:trace contextRef="#ctx0" brushRef="#br0">16556 12700 0 0 0,'-5'0'0'0'0,"-7"0"0"0"0,-7 0 0 0 0,-5 0 0 0 0,-8 0 0 0 0,-5 0 0 0 0,-6 0 0 0 0,-6 0 0 0 0,-6 0 0 0 0,-8 0 0 0 0,-4 0 0 0 0,-1 0 0 0 0,6 0 0 0 0,3 5 0 0 0,6 2 0 0 0,3 0 0 0 0,3-2 0 0 0,6-1 0 0 0,-2-2 0 0 0,3 4 0 0 0,1 2 0 0 0,4-2 0 0 0,1-1 0 0 0,2-1 0 0 0,2-2 0 0 0,-1-1 0 0 0,1-1 0 0 0,1 0 0 0 0,-1 5 0 0 0,-1 2 0 0 0,1-1 0 0 0,0-1 0 0 0,-1 4 0 0 0,1 0 0 0 0,0-1 0 0 0,-1-2 0 0 0,1-3 0 0 0,4-6 0 0 0,3-3 0 0 0,-1-5 0 0 0,-1-2 0 0 0,-2 3 0 0 0,4-3 0 0 0,11 0 0 0 0,13 4 0 0 0,11 2 0 0 0,9 3 0 0 0,11 2 0 0 0,5 1 0 0 0,8 1 0 0 0,0 0 0 0 0,-2 1 0 0 0,-8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4:47.664"/>
    </inkml:context>
    <inkml:brush xml:id="br0">
      <inkml:brushProperty name="width" value="0.35" units="cm"/>
      <inkml:brushProperty name="height" value="0.35" units="cm"/>
      <inkml:brushProperty name="color" value="#FFFFFF"/>
    </inkml:brush>
  </inkml:definitions>
  <inkml:trace contextRef="#ctx0" brushRef="#br0">16528 12779 0 0 0,'-6'0'0'0'0,"-6"0"0"0"0,-6 0 0 0 0,-17 0 0 0 0,-11 0 0 0 0,-15 0 0 0 0,-11 0 0 0 0,-5 0 0 0 0,-4 0 0 0 0,1 0 0 0 0,4 0 0 0 0,4 0 0 0 0,-1 0 0 0 0,2 0 0 0 0,7 0 0 0 0,5 0 0 0 0,7 0 0 0 0,2 0 0 0 0,4 0 0 0 0,0 0 0 0 0,2 0 0 0 0,4 0 0 0 0,-2 0 0 0 0,1 0 0 0 0,2 0 0 0 0,3 0 0 0 0,2 0 0 0 0,2 0 0 0 0,-4 0 0 0 0,-1 0 0 0 0,0 0 0 0 0,7 0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4:55.213"/>
    </inkml:context>
    <inkml:brush xml:id="br0">
      <inkml:brushProperty name="width" value="0.35" units="cm"/>
      <inkml:brushProperty name="height" value="0.35" units="cm"/>
      <inkml:brushProperty name="color" value="#FFFFFF"/>
    </inkml:brush>
  </inkml:definitions>
  <inkml:trace contextRef="#ctx0" brushRef="#br0">19123 12756 0 0 0,'6'0'0'0'0,"6"0"0"0"0,6 0 0 0 0,6 0 0 0 0,4 0 0 0 0,2 0 0 0 0,1 0 0 0 0,1 0 0 0 0,0-5 0 0 0,-1-2 0 0 0,6 1 0 0 0,1-5 0 0 0,-1 1 0 0 0,4-5 0 0 0,0 2 0 0 0,-2-3 0 0 0,-2 1 0 0 0,-2 4 0 0 0,-2 3 0 0 0,-2 4 0 0 0,0-4 0 0 0,4 0 0 0 0,2 2 0 0 0,0 1 0 0 0,-2 2 0 0 0,-1 1 0 0 0,-1 2 0 0 0,-2-1 0 0 0,0 2 0 0 0,0-1 0 0 0,-1 0 0 0 0,5 1 0 0 0,2-1 0 0 0,5 0 0 0 0,6 0 0 0 0,5 0 0 0 0,-2 0 0 0 0,2 0 0 0 0,1 0 0 0 0,-3 0 0 0 0,1 0 0 0 0,1 0 0 0 0,2 0 0 0 0,7 0 0 0 0,4 0 0 0 0,1 0 0 0 0,-1 0 0 0 0,-6 0 0 0 0,-4 0 0 0 0,-5 0 0 0 0,-12 5 0 0 0,-22 2 0 0 0,-25 5 0 0 0,-32 0 0 0 0,-40-2 0 0 0,-37-2 0 0 0,-36-3 0 0 0,-27-2 0 0 0,-10-2 0 0 0,-3-1 0 0 0,11 0 0 0 0,15 0 0 0 0,10-1 0 0 0,17 1 0 0 0,10-1 0 0 0,13 1 0 0 0,16 0 0 0 0,19 0 0 0 0,19 0 0 0 0,15 0 0 0 0,20 0 0 0 0,21 0 0 0 0,27 0 0 0 0,31 0 0 0 0,32 5 0 0 0,44 2 0 0 0,36 0 0 0 0,27-2 0 0 0,17-1 0 0 0,5-2 0 0 0,-3-1 0 0 0,-11-6 0 0 0,-13-7 0 0 0,-12-1 0 0 0,-10-5 0 0 0,-17-3 0 0 0,-13-4 0 0 0,-13 3 0 0 0,-11 4 0 0 0,-9 6 0 0 0,-6 5 0 0 0,-4 3 0 0 0,-6 3 0 0 0,-7 1 0 0 0,-12 1 0 0 0,-17 6 0 0 0,-21 1 0 0 0,-32 4 0 0 0,-50 11 0 0 0,-68 7 0 0 0,-76 3 0 0 0,-65 6 0 0 0,-40-3 0 0 0,-15-3 0 0 0,6-6 0 0 0,19-9 0 0 0,29-7 0 0 0,28-5 0 0 0,34-4 0 0 0,36-2 0 0 0,31-1 0 0 0,33-1 0 0 0,34-4 0 0 0,34-2 0 0 0,34 0 0 0 0,37-3 0 0 0,28 0 0 0 0,40-3 0 0 0,48 1 0 0 0,51-3 0 0 0,42 1 0 0 0,15 4 0 0 0,-4 3 0 0 0,-21 3 0 0 0,-29 3 0 0 0,-34 1 0 0 0,-37 1 0 0 0,-35 1 0 0 0,-30 0 0 0 0,-21-1 0 0 0,-14 1 0 0 0,-13 4 0 0 0,-16 2 0 0 0,-19 5 0 0 0,-32 6 0 0 0,-41-1 0 0 0,-36-3 0 0 0,-29-4 0 0 0,-14-3 0 0 0,-6-4 0 0 0,12-1 0 0 0,11-2 0 0 0,21 0 0 0 0,27-1 0 0 0,25 0 0 0 0,31 1 0 0 0,27-1 0 0 0,28 1 0 0 0,22-6 0 0 0,31 0 0 0 0,36-1 0 0 0,32 2 0 0 0,19-4 0 0 0,16 0 0 0 0,4-4 0 0 0,-5 0 0 0 0,-11 3 0 0 0,-10 2 0 0 0,-5 4 0 0 0,-5 1 0 0 0,-10 2 0 0 0,-11 1 0 0 0,-8 0 0 0 0,-14 1 0 0 0,-10-1 0 0 0,-5 6 0 0 0,1 1 0 0 0,2 0 0 0 0,3-2 0 0 0,4 4 0 0 0,1 1 0 0 0,-3 3 0 0 0,0-1 0 0 0,-5-1 0 0 0,0 1 0 0 0,-4 0 0 0 0,-9-3 0 0 0,-11-3 0 0 0,-15 3 0 0 0,-25 0 0 0 0,-25-2 0 0 0,-37-2 0 0 0,-43-1 0 0 0,-56-2 0 0 0,-57-7 0 0 0,-40-7 0 0 0,-10-7 0 0 0,2 0 0 0 0,12-2 0 0 0,21-3 0 0 0,26 3 0 0 0,25 5 0 0 0,31 0 0 0 0,27 3 0 0 0,38 3 0 0 0,30-1 0 0 0,33-5 0 0 0,33 1 0 0 0,48-2 0 0 0,53 1 0 0 0,47-1 0 0 0,39 2 0 0 0,26 4 0 0 0,8 3 0 0 0,-6 4 0 0 0,-14 1 0 0 0,-30 3 0 0 0,-32 5 0 0 0,-35 3 0 0 0,-23-1 0 0 0,-20-1 0 0 0,-14 3 0 0 0,-14 1 0 0 0,-13 3 0 0 0,-13 5 0 0 0,-18-1 0 0 0,-32 3 0 0 0,-50 2 0 0 0,-59 3 0 0 0,-56 2 0 0 0,-32 2 0 0 0,-17 1 0 0 0,0-5 0 0 0,19-6 0 0 0,30-6 0 0 0,35-6 0 0 0,38-4 0 0 0,32-2 0 0 0,34-2 0 0 0,30-5 0 0 0,32-8 0 0 0,40 0 0 0 0,50-4 0 0 0,54-4 0 0 0,40 2 0 0 0,22 5 0 0 0,9 4 0 0 0,-4 4 0 0 0,-26 4 0 0 0,-32 2 0 0 0,-39 1 0 0 0,-39 1 0 0 0,-39 5 0 0 0,-40 1 0 0 0,-53 1 0 0 0,-62-3 0 0 0,-50-11 0 0 0,-31-10 0 0 0,-5-8 0 0 0,19-5 0 0 0,32 3 0 0 0,35 5 0 0 0,43 7 0 0 0,54 0 0 0 0,52 3 0 0 0,49-2 0 0 0,13 1 0 0 0,3 2 0 0 0,-12 4 0 0 0,-19-3 0 0 0,-23 0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14.058"/>
    </inkml:context>
    <inkml:brush xml:id="br0">
      <inkml:brushProperty name="width" value="0.35" units="cm"/>
      <inkml:brushProperty name="height" value="0.35" units="cm"/>
      <inkml:brushProperty name="color" value="#FFFFFF"/>
    </inkml:brush>
  </inkml:definitions>
  <inkml:trace contextRef="#ctx0" brushRef="#br0">22701 12747 0 0 0,'5'0'0'0'0,"13"0"0"0"0,12 0 0 0 0,18 0 0 0 0,11 0 0 0 0,0 0 0 0 0,0 0 0 0 0,2 0 0 0 0,-1 0 0 0 0,6 0 0 0 0,2 0 0 0 0,5 0 0 0 0,5-6 0 0 0,1 0 0 0 0,-4-1 0 0 0,-4 2 0 0 0,-3-4 0 0 0,-9 0 0 0 0,-4 1 0 0 0,-5 2 0 0 0,-2-3 0 0 0,2 0 0 0 0,2 1 0 0 0,4 3 0 0 0,1 1 0 0 0,3-3 0 0 0,5 0 0 0 0,3 0 0 0 0,0 2 0 0 0,4 1 0 0 0,0 2 0 0 0,-2 2 0 0 0,-2-1 0 0 0,3-4 0 0 0,-1-1 0 0 0,4-1 0 0 0,-1 2 0 0 0,3 2 0 0 0,-1 1 0 0 0,2 1 0 0 0,-1 0 0 0 0,-9 1 0 0 0,-6 0 0 0 0,-7 1 0 0 0,-8-1 0 0 0,-7 0 0 0 0,-9 5 0 0 0,-16 2 0 0 0,-20 5 0 0 0,-30 0 0 0 0,-40 4 0 0 0,-38-2 0 0 0,-31-2 0 0 0,-16-4 0 0 0,-2-3 0 0 0,11-2 0 0 0,22-2 0 0 0,21 4 0 0 0,21 1 0 0 0,13 0 0 0 0,10 4 0 0 0,0 0 0 0 0,1 4 0 0 0,1-1 0 0 0,1-2 0 0 0,6-4 0 0 0,17-2 0 0 0,26-2 0 0 0,25-2 0 0 0,27-1 0 0 0,32-1 0 0 0,30 1 0 0 0,24-1 0 0 0,21 1 0 0 0,12-1 0 0 0,6 1 0 0 0,-1 0 0 0 0,-6 0 0 0 0,-9 0 0 0 0,-10 0 0 0 0,-6 0 0 0 0,-7 0 0 0 0,-7 0 0 0 0,-4 0 0 0 0,-6 0 0 0 0,0 0 0 0 0,-3-5 0 0 0,-4-2 0 0 0,-4 0 0 0 0,3 2 0 0 0,5 1 0 0 0,5 2 0 0 0,4 1 0 0 0,0-5 0 0 0,-6-1 0 0 0,-4 1 0 0 0,0 1 0 0 0,-2 1 0 0 0,2 2 0 0 0,5 1 0 0 0,-1 1 0 0 0,-9 0 0 0 0,-5 0 0 0 0,-9 0 0 0 0,-8 1 0 0 0,-6-1 0 0 0,-6 0 0 0 0,2 0 0 0 0,0 0 0 0 0,4 0 0 0 0,5 0 0 0 0,6 0 0 0 0,-1 0 0 0 0,1 5 0 0 0,-2 2 0 0 0,-6 0 0 0 0,-4-2 0 0 0,-3 4 0 0 0,-4 0 0 0 0,-7-1 0 0 0,-2-2 0 0 0,-1 3 0 0 0,2 0 0 0 0,1-2 0 0 0,2 4 0 0 0,2-1 0 0 0,0-1 0 0 0,1-3 0 0 0,-6 3 0 0 0,0 0 0 0 0,-6-1 0 0 0,0-3 0 0 0,2-2 0 0 0,2 5 0 0 0,9-1 0 0 0,3 0 0 0 0,1-2 0 0 0,0-2 0 0 0,-1-1 0 0 0,-2-1 0 0 0,0 5 0 0 0,-1 0 0 0 0,-1 1 0 0 0,-5-2 0 0 0,-7-2 0 0 0,-13-1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21.205"/>
    </inkml:context>
    <inkml:brush xml:id="br0">
      <inkml:brushProperty name="width" value="0.35" units="cm"/>
      <inkml:brushProperty name="height" value="0.35" units="cm"/>
      <inkml:brushProperty name="color" value="#FFFFFF"/>
    </inkml:brush>
  </inkml:definitions>
  <inkml:trace contextRef="#ctx0" brushRef="#br0">30314 12712 0 0 0,'-5'0'0'0'0,"-13"0"0"0"0,-17 0 0 0 0,-15 0 0 0 0,-8 0 0 0 0,0 0 0 0 0,0 0 0 0 0,-1 0 0 0 0,0 0 0 0 0,-2 0 0 0 0,-4 0 0 0 0,-3 0 0 0 0,1 0 0 0 0,-5 0 0 0 0,0 5 0 0 0,-3 2 0 0 0,1 0 0 0 0,7-2 0 0 0,11 4 0 0 0,3 0 0 0 0,7-1 0 0 0,0-2 0 0 0,3-3 0 0 0,-2 5 0 0 0,2 0 0 0 0,3-2 0 0 0,3-1 0 0 0,-2-1 0 0 0,-1-2 0 0 0,-2-1 0 0 0,-1-1 0 0 0,-2 0 0 0 0,0-1 0 0 0,4 1 0 0 0,-2 0 0 0 0,1-1 0 0 0,2 1 0 0 0,-2 0 0 0 0,1 0 0 0 0,2 0 0 0 0,3 0 0 0 0,2 0 0 0 0,2 0 0 0 0,0 0 0 0 0,2 0 0 0 0,0 0 0 0 0,-5 0 0 0 0,-2 0 0 0 0,0 0 0 0 0,2-5 0 0 0,11-2 0 0 0,15 1 0 0 0,20 0 0 0 0,29 3 0 0 0,32-5 0 0 0,26 0 0 0 0,22 1 0 0 0,16 2 0 0 0,6 1 0 0 0,-6 2 0 0 0,-15 1 0 0 0,-19 1 0 0 0,-15 5 0 0 0,-18 2 0 0 0,-16 0 0 0 0,-11-1 0 0 0,-2-2 0 0 0,-4-2 0 0 0,9 0 0 0 0,6-2 0 0 0,5 0 0 0 0,-1 0 0 0 0,-6 0 0 0 0,-5-1 0 0 0,-16 1 0 0 0,-17 0 0 0 0,-22 0 0 0 0,-24 0 0 0 0,-21 0 0 0 0,-12 0 0 0 0,-10 0 0 0 0,-18 0 0 0 0,-12 0 0 0 0,-10 0 0 0 0,-4 0 0 0 0,7 0 0 0 0,8 0 0 0 0,7 0 0 0 0,4 0 0 0 0,-1 0 0 0 0,-11 0 0 0 0,-7 0 0 0 0,-11 0 0 0 0,-4 0 0 0 0,0 0 0 0 0,0 0 0 0 0,2 0 0 0 0,2 0 0 0 0,2 0 0 0 0,6 0 0 0 0,3 0 0 0 0,5 0 0 0 0,6 0 0 0 0,10 5 0 0 0,11 2 0 0 0,9-1 0 0 0,7 0 0 0 0,4 3 0 0 0,-2 0 0 0 0,-1-1 0 0 0,-5-2 0 0 0,0-3 0 0 0,1-1 0 0 0,3-1 0 0 0,2 0 0 0 0,1-2 0 0 0,7 1 0 0 0,3 0 0 0 0,0-1 0 0 0,-2 1 0 0 0,-5 0 0 0 0,-4 0 0 0 0,-1-6 0 0 0,0 0 0 0 0,2-1 0 0 0,5 2 0 0 0,4-4 0 0 0,0 0 0 0 0,-1 1 0 0 0,-1-3 0 0 0,3 0 0 0 0,2-3 0 0 0,-2 1 0 0 0,4 3 0 0 0,5 2 0 0 0,5 4 0 0 0,4 1 0 0 0,8-3 0 0 0,14-1 0 0 0,15 1 0 0 0,12 1 0 0 0,14 2 0 0 0,13 1 0 0 0,16 1 0 0 0,18 1 0 0 0,18 0 0 0 0,13 0 0 0 0,10 1 0 0 0,7-1 0 0 0,-3 0 0 0 0,-11 0 0 0 0,-8 0 0 0 0,-11 0 0 0 0,-15 1 0 0 0,-10-1 0 0 0,-11-1 0 0 0,-9 1 0 0 0,-7 0 0 0 0,1 0 0 0 0,-1 0 0 0 0,3 0 0 0 0,1 0 0 0 0,-2 0 0 0 0,-13 0 0 0 0,-21 0 0 0 0,-22 0 0 0 0,-23 0 0 0 0,-21 0 0 0 0,-20 0 0 0 0,-12 0 0 0 0,-7 0 0 0 0,-5 0 0 0 0,3 0 0 0 0,10 0 0 0 0,9 6 0 0 0,9 1 0 0 0,12-1 0 0 0,11-1 0 0 0,9-1 0 0 0,22-2 0 0 0,30 0 0 0 0,29 3 0 0 0,34 7 0 0 0,9 2 0 0 0,1-3 0 0 0,-2 3 0 0 0,-6 4 0 0 0,-5-1 0 0 0,-8-3 0 0 0,-11-5 0 0 0,-8-3 0 0 0,-17-3 0 0 0,-18-2 0 0 0,-26-1 0 0 0,-20-6 0 0 0,-14-1 0 0 0,-8-1 0 0 0,-10-3 0 0 0,-4 0 0 0 0,2 2 0 0 0,6 2 0 0 0,16-2 0 0 0,21 0 0 0 0,20 1 0 0 0,17 3 0 0 0,18 1 0 0 0,15 2 0 0 0,10 2 0 0 0,2 0 0 0 0,-2 0 0 0 0,-6 0 0 0 0,-15 1 0 0 0,-18-1 0 0 0,-11-5 0 0 0,0-2 0 0 0,4 1 0 0 0,7-5 0 0 0,12 1 0 0 0,12 1 0 0 0,5 2 0 0 0,1 3 0 0 0,-2 2 0 0 0,-13 1 0 0 0,-15 0 0 0 0,-27 2 0 0 0,-30 4 0 0 0,-19 3 0 0 0,-23-1 0 0 0,-24 3 0 0 0,-19 1 0 0 0,-7-2 0 0 0,4-2 0 0 0,13-3 0 0 0,23-2 0 0 0,33-1 0 0 0,37 0 0 0 0,40-2 0 0 0,37 1 0 0 0,42 4 0 0 0,41 3 0 0 0,40-1 0 0 0,26-1 0 0 0,16-1 0 0 0,8-2 0 0 0,-14 0 0 0 0,-27-2 0 0 0,-33-5 0 0 0,-33-2 0 0 0,-30 0 0 0 0,-35 1 0 0 0,-31 2 0 0 0,-35 2 0 0 0,-46 1 0 0 0,-54-5 0 0 0,-38-6 0 0 0,-20-2 0 0 0,5 3 0 0 0,20 2 0 0 0,31 3 0 0 0,39-2 0 0 0,45-1 0 0 0,57-3 0 0 0,63-5 0 0 0,15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27.451"/>
    </inkml:context>
    <inkml:brush xml:id="br0">
      <inkml:brushProperty name="width" value="0.35" units="cm"/>
      <inkml:brushProperty name="height" value="0.35" units="cm"/>
      <inkml:brushProperty name="color" value="#FFFFFF"/>
    </inkml:brush>
  </inkml:definitions>
  <inkml:trace contextRef="#ctx0" brushRef="#br0">29593 12836 0 0 0,'0'10'0'0'0,"0"14"0"0"0,0 18 0 0 0,0 8 0 0 0,0 0 0 0 0,0-3 0 0 0,0 62 0 0 0,0 9 0 0 0,0-22 0 0 0,0-32 0 0 0,0-33 0 0 0,0-25 0 0 0,0-21 0 0 0,0-11 0 0 0,0-8 0 0 0,0-2 0 0 0,0-12 0 0 0,0-6 0 0 0,6-6 0 0 0,0-3 0 0 0,1 5 0 0 0,-2 6 0 0 0,4 3 0 0 0,0-7 0 0 0,4-9 0 0 0,5-9 0 0 0,5-3 0 0 0,-2 18 0 0 0,-5 23 0 0 0,-4 24 0 0 0,-10 18 0 0 0,-5 20 0 0 0,-8 14 0 0 0,-6 22 0 0 0,-12 26 0 0 0,-5 24 0 0 0,-2 9 0 0 0,-1-6 0 0 0,7-18 0 0 0,8-20 0 0 0,8-17 0 0 0,6-15 0 0 0,4-9 0 0 0,4 0 0 0 0,6-7 0 0 0,2-3 0 0 0,0 0 0 0 0,4-6 0 0 0,5-10 0 0 0,5-13 0 0 0,3-5 0 0 0,4-2 0 0 0,-5-4 0 0 0,1 0 0 0 0,-6-2 0 0 0,-5-9 0 0 0,-5-6 0 0 0,1 3 0 0 0,-6 6 0 0 0,-4 1 0 0 0,-8 0 0 0 0,-1-2 0 0 0,-5-3 0 0 0,0-2 0 0 0,-3 5 0 0 0,1 10 0 0 0,-1 13 0 0 0,2 12 0 0 0,3 9 0 0 0,4 11 0 0 0,4 10 0 0 0,2 14 0 0 0,1 8 0 0 0,1-2 0 0 0,1-6 0 0 0,5-18 0 0 0,1-21 0 0 0,0-18 0 0 0,-1-14 0 0 0,-2-10 0 0 0,-1-6 0 0 0,-2-2 0 0 0,-1-17 0 0 0,0-16 0 0 0,0-11 0 0 0,0-4 0 0 0,5 3 0 0 0,-4 18 0 0 0,-1 26 0 0 0,-2 23 0 0 0,1 24 0 0 0,-6 25 0 0 0,-1 22 0 0 0,1 22 0 0 0,1 17 0 0 0,-3 7 0 0 0,-1-3 0 0 0,3-15 0 0 0,1-27 0 0 0,2-30 0 0 0,2-24 0 0 0,1-19 0 0 0,1-13 0 0 0,0-7 0 0 0,1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33.836"/>
    </inkml:context>
    <inkml:brush xml:id="br0">
      <inkml:brushProperty name="width" value="0.35" units="cm"/>
      <inkml:brushProperty name="height" value="0.35" units="cm"/>
      <inkml:brushProperty name="color" value="#FFFFFF"/>
    </inkml:brush>
  </inkml:definitions>
  <inkml:trace contextRef="#ctx0" brushRef="#br0">30564 13559 0 0 0,'-6'0'0'0'0,"-6"0"0"0"0,-6 0 0 0 0,-6 0 0 0 0,-4 0 0 0 0,-2 0 0 0 0,-1 0 0 0 0,-1 0 0 0 0,0 0 0 0 0,1 0 0 0 0,-6 0 0 0 0,-1 0 0 0 0,1 0 0 0 0,1 0 0 0 0,-3 0 0 0 0,-1 0 0 0 0,2 0 0 0 0,-3 0 0 0 0,0 0 0 0 0,1 0 0 0 0,4 0 0 0 0,1 0 0 0 0,3 0 0 0 0,0 0 0 0 0,2 0 0 0 0,0 0 0 0 0,0 0 0 0 0,0 0 0 0 0,0 0 0 0 0,0 0 0 0 0,-1 0 0 0 0,-4 0 0 0 0,-8 0 0 0 0,-6 0 0 0 0,0 0 0 0 0,-2 0 0 0 0,-3 0 0 0 0,-3 0 0 0 0,-1 0 0 0 0,3 0 0 0 0,1-5 0 0 0,-1-2 0 0 0,-1 0 0 0 0,-1 2 0 0 0,-2 1 0 0 0,-1 2 0 0 0,-1-5 0 0 0,0 0 0 0 0,0 0 0 0 0,0 2 0 0 0,0 2 0 0 0,-1-4 0 0 0,1-1 0 0 0,0 1 0 0 0,0 2 0 0 0,-5 1 0 0 0,-7 2 0 0 0,-6 1 0 0 0,-11 1 0 0 0,-6 0 0 0 0,-1 0 0 0 0,-6 1 0 0 0,0-1 0 0 0,-4 0 0 0 0,-4 0 0 0 0,-9 1 0 0 0,-11-1 0 0 0,-8 0 0 0 0,-1 5 0 0 0,2 2 0 0 0,-1-1 0 0 0,-3 5 0 0 0,-3-1 0 0 0,-3 4 0 0 0,3 0 0 0 0,0 2 0 0 0,10-2 0 0 0,6-2 0 0 0,0 1 0 0 0,-4-2 0 0 0,-6 3 0 0 0,-5-1 0 0 0,-3 3 0 0 0,1-2 0 0 0,12-3 0 0 0,11-4 0 0 0,13-2 0 0 0,13-3 0 0 0,9-1 0 0 0,8-1 0 0 0,7-1 0 0 0,7 0 0 0 0,3 1 0 0 0,3-1 0 0 0,-5 1 0 0 0,-1 0 0 0 0,5 0 0 0 0,8 0 0 0 0,8 0 0 0 0,6 0 0 0 0,5-6 0 0 0,3 0 0 0 0,1-6 0 0 0,1 0 0 0 0,0-4 0 0 0,5-4 0 0 0,12 2 0 0 0,13 3 0 0 0,17 5 0 0 0,15 4 0 0 0,18 2 0 0 0,11 3 0 0 0,10 1 0 0 0,8 1 0 0 0,7 0 0 0 0,3-1 0 0 0,8 6 0 0 0,2 2 0 0 0,5-2 0 0 0,0 5 0 0 0,-7 0 0 0 0,-5-2 0 0 0,-8 2 0 0 0,-8 0 0 0 0,-6-2 0 0 0,-6 3 0 0 0,-3-1 0 0 0,-2-3 0 0 0,5-2 0 0 0,1 3 0 0 0,0 0 0 0 0,4-1 0 0 0,-4-3 0 0 0,-3-2 0 0 0,-3-1 0 0 0,0-1 0 0 0,0-1 0 0 0,-1 5 0 0 0,6 1 0 0 0,8 1 0 0 0,6-2 0 0 0,0-2 0 0 0,3 4 0 0 0,-3 1 0 0 0,-4-1 0 0 0,1-1 0 0 0,-3-3 0 0 0,2-1 0 0 0,-1-1 0 0 0,2 0 0 0 0,4-2 0 0 0,-1 1 0 0 0,-5 0 0 0 0,-3 0 0 0 0,-4-1 0 0 0,-3 1 0 0 0,-2 0 0 0 0,-1 0 0 0 0,-6 0 0 0 0,-2 0 0 0 0,1 0 0 0 0,6 0 0 0 0,3 0 0 0 0,2 0 0 0 0,5 0 0 0 0,1 0 0 0 0,4 0 0 0 0,5 0 0 0 0,4 0 0 0 0,4 0 0 0 0,1 0 0 0 0,3 0 0 0 0,5 0 0 0 0,2 0 0 0 0,0 0 0 0 0,-2 0 0 0 0,-6 0 0 0 0,-9 5 0 0 0,-8 2 0 0 0,-6 0 0 0 0,-4-2 0 0 0,-3-1 0 0 0,-1 3 0 0 0,4 1 0 0 0,2-1 0 0 0,-5-1 0 0 0,3-3 0 0 0,0-1 0 0 0,0-1 0 0 0,0 5 0 0 0,-1 0 0 0 0,-1 1 0 0 0,-1-2 0 0 0,6-2 0 0 0,6-1 0 0 0,6-1 0 0 0,6 0 0 0 0,3-1 0 0 0,8-1 0 0 0,-2 1 0 0 0,-2 0 0 0 0,0 0 0 0 0,-1 0 0 0 0,-1-1 0 0 0,1 1 0 0 0,-5 0 0 0 0,-2 0 0 0 0,-10 0 0 0 0,-7 0 0 0 0,-9 0 0 0 0,-16-5 0 0 0,-19-12 0 0 0,-14-3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44.586"/>
    </inkml:context>
    <inkml:brush xml:id="br0">
      <inkml:brushProperty name="width" value="0.35" units="cm"/>
      <inkml:brushProperty name="height" value="0.35" units="cm"/>
      <inkml:brushProperty name="color" value="#FFFFFF"/>
    </inkml:brush>
  </inkml:definitions>
  <inkml:trace contextRef="#ctx0" brushRef="#br0">30589 13589 0 0 0,'-5'0'0'0'0,"-7"0"0"0"0,-7 0 0 0 0,-5 0 0 0 0,-4 0 0 0 0,-7 0 0 0 0,-3 0 0 0 0,0 0 0 0 0,1 0 0 0 0,1 0 0 0 0,3 0 0 0 0,0 0 0 0 0,-3 0 0 0 0,-1 0 0 0 0,-5 0 0 0 0,-1-5 0 0 0,-2-2 0 0 0,0 1 0 0 0,-2 0 0 0 0,2 3 0 0 0,-3 0 0 0 0,3 2 0 0 0,3 1 0 0 0,4-6 0 0 0,-2 0 0 0 0,1-1 0 0 0,1 2 0 0 0,-3 2 0 0 0,1 1 0 0 0,1-5 0 0 0,-2 0 0 0 0,-6 0 0 0 0,2 2 0 0 0,1 2 0 0 0,5 1 0 0 0,-3 1 0 0 0,2 0 0 0 0,-4 2 0 0 0,2-6 0 0 0,1-2 0 0 0,-1 1 0 0 0,0 1 0 0 0,-3 1 0 0 0,2 2 0 0 0,-3 1 0 0 0,1 0 0 0 0,-1 1 0 0 0,1 0 0 0 0,-2 1 0 0 0,-3-1 0 0 0,-4 0 0 0 0,-2 0 0 0 0,-3 0 0 0 0,-1 0 0 0 0,-2 1 0 0 0,6-1 0 0 0,1 0 0 0 0,0-1 0 0 0,-6 7 0 0 0,-8 1 0 0 0,-9 4 0 0 0,-11 1 0 0 0,-11-1 0 0 0,-4 2 0 0 0,0-2 0 0 0,2-1 0 0 0,2 2 0 0 0,4-1 0 0 0,2 2 0 0 0,-4 0 0 0 0,0 3 0 0 0,1-2 0 0 0,0-3 0 0 0,8 2 0 0 0,8-2 0 0 0,7-2 0 0 0,12-3 0 0 0,10-2 0 0 0,10-2 0 0 0,6-2 0 0 0,4 0 0 0 0,3 0 0 0 0,-5-1 0 0 0,-1 0 0 0 0,0 1 0 0 0,-4 0 0 0 0,-7 0 0 0 0,-5 0 0 0 0,1-6 0 0 0,-2-1 0 0 0,-2-4 0 0 0,-2-7 0 0 0,-2 1 0 0 0,3 3 0 0 0,7-1 0 0 0,5 1 0 0 0,1 4 0 0 0,1 3 0 0 0,14 3 0 0 0,21 2 0 0 0,22 2 0 0 0,19 0 0 0 0,14 1 0 0 0,8-1 0 0 0,11 6 0 0 0,4 7 0 0 0,5 0 0 0 0,5-1 0 0 0,4-2 0 0 0,-2 1 0 0 0,0-1 0 0 0,-3-1 0 0 0,-6-4 0 0 0,0-1 0 0 0,-2-2 0 0 0,-4-2 0 0 0,-2 0 0 0 0,-3 0 0 0 0,-2-1 0 0 0,-1 1 0 0 0,0 0 0 0 0,-6-1 0 0 0,-2 1 0 0 0,1 0 0 0 0,1 0 0 0 0,2 0 0 0 0,-3 0 0 0 0,-2 0 0 0 0,2 0 0 0 0,2 0 0 0 0,1 0 0 0 0,2 0 0 0 0,-4 0 0 0 0,-1 0 0 0 0,0 0 0 0 0,2 0 0 0 0,-4 0 0 0 0,0 0 0 0 0,2 5 0 0 0,1 2 0 0 0,2 0 0 0 0,2-2 0 0 0,1-1 0 0 0,1-2 0 0 0,0-1 0 0 0,0 0 0 0 0,-5-1 0 0 0,-1 0 0 0 0,-6 5 0 0 0,0 1 0 0 0,-4 1 0 0 0,2-2 0 0 0,-3-2 0 0 0,2 0 0 0 0,-2-2 0 0 0,2-1 0 0 0,4 0 0 0 0,3 5 0 0 0,-2 2 0 0 0,1-1 0 0 0,2-1 0 0 0,2-1 0 0 0,-4-2 0 0 0,1-1 0 0 0,0 5 0 0 0,3 1 0 0 0,7-1 0 0 0,3-1 0 0 0,5-1 0 0 0,7-2 0 0 0,6 4 0 0 0,3 1 0 0 0,9 0 0 0 0,3-2 0 0 0,0-2 0 0 0,-2 0 0 0 0,0 3 0 0 0,-8 1 0 0 0,-13-1 0 0 0,-14-1 0 0 0,-13-1 0 0 0,-10-2 0 0 0,-6-1 0 0 0,-13-1 0 0 0,-27 0 0 0 0,-42-5 0 0 0,-39-2 0 0 0,-31-5 0 0 0,-15-1 0 0 0,-6 3 0 0 0,-10-3 0 0 0,-1 1 0 0 0,5-3 0 0 0,7 2 0 0 0,11 2 0 0 0,17-1 0 0 0,7 0 0 0 0,6-2 0 0 0,3 1 0 0 0,3 3 0 0 0,1-2 0 0 0,1 0 0 0 0,0 4 0 0 0,0 2 0 0 0,-1 2 0 0 0,1-3 0 0 0,-2-1 0 0 0,1 2 0 0 0,0 1 0 0 0,0 2 0 0 0,4 1 0 0 0,8 1 0 0 0,11 1 0 0 0,13 0 0 0 0,20-5 0 0 0,22-1 0 0 0,18-1 0 0 0,18 2 0 0 0,11 2 0 0 0,10 0 0 0 0,8 2 0 0 0,10 1 0 0 0,16 0 0 0 0,15 5 0 0 0,12 2 0 0 0,15 5 0 0 0,7 1 0 0 0,-2 2 0 0 0,-2 0 0 0 0,-6 2 0 0 0,-8-2 0 0 0,-6-4 0 0 0,-6-3 0 0 0,-3 2 0 0 0,-3-1 0 0 0,-1-1 0 0 0,-5 2 0 0 0,-7 0 0 0 0,-1-2 0 0 0,-4-2 0 0 0,2 3 0 0 0,-1 0 0 0 0,-4-2 0 0 0,-3-1 0 0 0,-7-3 0 0 0,-5 4 0 0 0,0 1 0 0 0,-5-2 0 0 0,-5-1 0 0 0,-16-1 0 0 0,-18-7 0 0 0,-21-3 0 0 0,-25-6 0 0 0,-21-5 0 0 0,-17-6 0 0 0,-22 2 0 0 0,-21-2 0 0 0,-16 4 0 0 0,-12 5 0 0 0,-2 5 0 0 0,8 4 0 0 0,17 2 0 0 0,19 3 0 0 0,17 0 0 0 0,17 1 0 0 0,15 0 0 0 0,12 0 0 0 0,7 0 0 0 0,14-1 0 0 0,22-5 0 0 0,21-2 0 0 0,21 1 0 0 0,24 0 0 0 0,27-3 0 0 0,23 0 0 0 0,22-4 0 0 0,14 0 0 0 0,6 3 0 0 0,-9 3 0 0 0,-19 2 0 0 0,-22 2 0 0 0,-19 2 0 0 0,-15 1 0 0 0,-15 1 0 0 0,-13-1 0 0 0,-9 1 0 0 0,-17-1 0 0 0,-17 1 0 0 0,-19-1 0 0 0,-13 0 0 0 0,-18 0 0 0 0,-21 0 0 0 0,-21 0 0 0 0,-15 0 0 0 0,-18 0 0 0 0,-2 0 0 0 0,2 0 0 0 0,13 0 0 0 0,18 0 0 0 0,20 0 0 0 0,27 0 0 0 0,25 0 0 0 0,21 0 0 0 0,25 0 0 0 0,13 0 0 0 0,10 5 0 0 0,11 2 0 0 0,16 5 0 0 0,5 5 0 0 0,-7 0 0 0 0,-11-3 0 0 0,-12-3 0 0 0,-9-5 0 0 0,-8-2 0 0 0,5-3 0 0 0,7 0 0 0 0,-1-2 0 0 0,-2 0 0 0 0,-21 1 0 0 0,-23-1 0 0 0,-29 1 0 0 0,-35-6 0 0 0,-13-6 0 0 0,-13-2 0 0 0,-19-3 0 0 0,-16 1 0 0 0,-9-1 0 0 0,9-4 0 0 0,14 2 0 0 0,21 4 0 0 0,30 5 0 0 0,36 4 0 0 0,42 3 0 0 0,43 2 0 0 0,48 1 0 0 0,46 1 0 0 0,27 0 0 0 0,14 5 0 0 0,-1 6 0 0 0,-24 2 0 0 0,-30 4 0 0 0,-36-2 0 0 0,-45-4 0 0 0,-44-3 0 0 0,-50-3 0 0 0,-68-9 0 0 0,-31-2 0 0 0,-35-7 0 0 0,-41-6 0 0 0,-38 0 0 0 0,-23 3 0 0 0,-12 4 0 0 0,-1 4 0 0 0,1 3 0 0 0,7 3 0 0 0,3 0 0 0 0,-4 2 0 0 0,-8 0 0 0 0,4-1 0 0 0,6 1 0 0 0,4 5 0 0 0,0 1 0 0 0,0 5 0 0 0,-2 0 0 0 0,4-2 0 0 0,6-2 0 0 0,10-3 0 0 0,18 3 0 0 0,11 0 0 0 0,12-1 0 0 0,16-2 0 0 0,15-2 0 0 0,12-1 0 0 0,13 4 0 0 0,12 1 0 0 0,15-1 0 0 0,12-1 0 0 0,22-1 0 0 0,25-7 0 0 0,25-3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47.979"/>
    </inkml:context>
    <inkml:brush xml:id="br0">
      <inkml:brushProperty name="width" value="0.35" units="cm"/>
      <inkml:brushProperty name="height" value="0.35" units="cm"/>
      <inkml:brushProperty name="color" value="#FFFFFF"/>
    </inkml:brush>
  </inkml:definitions>
  <inkml:trace contextRef="#ctx0" brushRef="#br0">23968 13616 0 0 0,'-5'0'0'0'0,"-12"0"0"0"0,-14 0 0 0 0,-17 0 0 0 0,-10 0 0 0 0,-7 0 0 0 0,4 0 0 0 0,1 0 0 0 0,-5 0 0 0 0,-1 0 0 0 0,-5 0 0 0 0,-1 0 0 0 0,-4 0 0 0 0,1 0 0 0 0,-3 0 0 0 0,3 0 0 0 0,2 0 0 0 0,4 0 0 0 0,3 0 0 0 0,3 0 0 0 0,7 0 0 0 0,2 0 0 0 0,0 0 0 0 0,4 0 0 0 0,6-5 0 0 0,4-2 0 0 0,5 0 0 0 0,-3 2 0 0 0,-10 1 0 0 0,-17 2 0 0 0,-14 1 0 0 0,-9 0 0 0 0,1 1 0 0 0,9 0 0 0 0,13 1 0 0 0,13-1 0 0 0,-1 0 0 0 0,-12 0 0 0 0,-16 0 0 0 0,-14 0 0 0 0,-2 0 0 0 0,11 0 0 0 0,14 0 0 0 0,15 0 0 0 0,11 0 0 0 0,-1 0 0 0 0,-9 0 0 0 0,-20 0 0 0 0,-19 0 0 0 0,-3 0 0 0 0,10 0 0 0 0,15 0 0 0 0,9 0 0 0 0,6 0 0 0 0,-9 0 0 0 0,-19 0 0 0 0,-14 0 0 0 0,-13 0 0 0 0,-1 0 0 0 0,-3 0 0 0 0,4 0 0 0 0,5 0 0 0 0,0 0 0 0 0,3 0 0 0 0,4-5 0 0 0,3-2 0 0 0,4 1 0 0 0,-4-5 0 0 0,5 1 0 0 0,7 1 0 0 0,9-3 0 0 0,6 1 0 0 0,6 2 0 0 0,3 3 0 0 0,7 2 0 0 0,7 2 0 0 0,8 1 0 0 0,4 1 0 0 0,-1 0 0 0 0,-11 1 0 0 0,-17-1 0 0 0,-18 1 0 0 0,-6 4 0 0 0,2 2 0 0 0,11 0 0 0 0,7-2 0 0 0,1 4 0 0 0,-15 5 0 0 0,-13 6 0 0 0,-6 5 0 0 0,3-3 0 0 0,20 1 0 0 0,22-4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2"/>
    </inkml:context>
    <inkml:brush xml:id="br0">
      <inkml:brushProperty name="width" value="0.35" units="cm"/>
      <inkml:brushProperty name="height" value="0.35" units="cm"/>
      <inkml:brushProperty name="color" value="#FFFFFF"/>
    </inkml:brush>
  </inkml:definitions>
  <inkml:trace contextRef="#ctx0" brushRef="#br0">22040 13044 0 0 0,'5'0'0'0'0,"12"0"0"0"0,24-10 0 0 0,16-9 0 0 0,2-6 0 0 0,3-4 0 0 0,-5 2 0 0 0,-17 12 0 0 0,-21 14 0 0 0,-23 11 0 0 0,-17 4 0 0 0,-4 6 0 0 0,1-7 0 0 0,11-10 0 0 0,22-21 0 0 0,31-18 0 0 0,30-19 0 0 0,17-10 0 0 0,6 1 0 0 0,-9 6 0 0 0,-19 13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5:53.925"/>
    </inkml:context>
    <inkml:brush xml:id="br0">
      <inkml:brushProperty name="width" value="0.35" units="cm"/>
      <inkml:brushProperty name="height" value="0.35" units="cm"/>
      <inkml:brushProperty name="color" value="#FFFFFF"/>
    </inkml:brush>
  </inkml:definitions>
  <inkml:trace contextRef="#ctx0" brushRef="#br0">19373 13529 0 0 0,'-10'0'0'0'0,"-14"0"0"0"0,-14 0 0 0 0,-15 0 0 0 0,-9 0 0 0 0,-10 0 0 0 0,-8 0 0 0 0,-11 0 0 0 0,-6 0 0 0 0,-6 0 0 0 0,-3 0 0 0 0,3 0 0 0 0,2 5 0 0 0,3 2 0 0 0,9-1 0 0 0,2 0 0 0 0,2-3 0 0 0,4 0 0 0 0,1-2 0 0 0,3-1 0 0 0,0 0 0 0 0,-3 0 0 0 0,-4 0 0 0 0,-2 0 0 0 0,2-1 0 0 0,6 1 0 0 0,5 0 0 0 0,6 0 0 0 0,-3 0 0 0 0,1 0 0 0 0,-3 0 0 0 0,0 0 0 0 0,2 0 0 0 0,7-5 0 0 0,10-2 0 0 0,3 0 0 0 0,6-3 0 0 0,4-1 0 0 0,4 2 0 0 0,3-2 0 0 0,12 0 0 0 0,15 2 0 0 0,19 2 0 0 0,28 3 0 0 0,28 2 0 0 0,33 1 0 0 0,25 1 0 0 0,22 1 0 0 0,11 5 0 0 0,0 1 0 0 0,-7 5 0 0 0,-9 1 0 0 0,-8 2 0 0 0,-6 0 0 0 0,-10 2 0 0 0,-5-2 0 0 0,-6 1 0 0 0,-6 4 0 0 0,-5-2 0 0 0,1 2 0 0 0,0 2 0 0 0,-2-3 0 0 0,-2 1 0 0 0,-1-3 0 0 0,-6-4 0 0 0,-3 0 0 0 0,0-2 0 0 0,0-2 0 0 0,-3 2 0 0 0,-5-1 0 0 0,-11-2 0 0 0,-11-2 0 0 0,-10-3 0 0 0,-8-1 0 0 0,-14-1 0 0 0,-18-1 0 0 0,-13-6 0 0 0,-7-6 0 0 0,-5-2 0 0 0,-4-4 0 0 0,1-3 0 0 0,0 1 0 0 0,-2 5 0 0 0,-1-1 0 0 0,-2-3 0 0 0,-1 2 0 0 0,-1 4 0 0 0,-5 4 0 0 0,-13 4 0 0 0,-19 2 0 0 0,-24 2 0 0 0,-16 7 0 0 0,-12 1 0 0 0,-1 6 0 0 0,10 0 0 0 0,3-2 0 0 0,-2 2 0 0 0,-2-1 0 0 0,-9 3 0 0 0,-4-2 0 0 0,-2-2 0 0 0,5 1 0 0 0,2 0 0 0 0,6-3 0 0 0,7-3 0 0 0,11-3 0 0 0,11-1 0 0 0,15-1 0 0 0,8-1 0 0 0,5-1 0 0 0,1 1 0 0 0,5-1 0 0 0,6 1 0 0 0,5-1 0 0 0,14 1 0 0 0,17 0 0 0 0,20 0 0 0 0,45 0 0 0 0,22 0 0 0 0,24 0 0 0 0,30 0 0 0 0,25 0 0 0 0,15 0 0 0 0,5 0 0 0 0,3 0 0 0 0,-8 0 0 0 0,-14 0 0 0 0,-12 0 0 0 0,-16 0 0 0 0,-20 0 0 0 0,-24 0 0 0 0,-21 0 0 0 0,-27 0 0 0 0,-31 0 0 0 0,-37-5 0 0 0,-45-12 0 0 0,-40-9 0 0 0,-28-4 0 0 0,-10-3 0 0 0,6-1 0 0 0,11 6 0 0 0,25 7 0 0 0,19 7 0 0 0,16 6 0 0 0,15 5 0 0 0,12 2 0 0 0,10 2 0 0 0,16 1 0 0 0,28-1 0 0 0,33 0 0 0 0,36 0 0 0 0,41 0 0 0 0,48-6 0 0 0,32-7 0 0 0,9-1 0 0 0,-21-4 0 0 0,-35 1 0 0 0,-55 3 0 0 0,-68 4 0 0 0,-70 3 0 0 0,-64 4 0 0 0,-49 0 0 0 0,-30 2 0 0 0,-3 1 0 0 0,4 0 0 0 0,14-1 0 0 0,10 1 0 0 0,11-1 0 0 0,11 6 0 0 0,14 1 0 0 0,18-1 0 0 0,17 0 0 0 0,19-2 0 0 0,5-2 0 0 0,0-1 0 0 0,-10 0 0 0 0,-8 4 0 0 0,6 1 0 0 0,11 1 0 0 0,23-2 0 0 0,28-2 0 0 0,33-1 0 0 0,41-1 0 0 0,55 0 0 0 0,68-1 0 0 0,58 0 0 0 0,37-1 0 0 0,-4 1 0 0 0,-31 0 0 0 0,-52 0 0 0 0,-53 0 0 0 0,-49 0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6:39.631"/>
    </inkml:context>
    <inkml:brush xml:id="br0">
      <inkml:brushProperty name="width" value="0.35" units="cm"/>
      <inkml:brushProperty name="height" value="0.35" units="cm"/>
      <inkml:brushProperty name="color" value="#FFFFFF"/>
    </inkml:brush>
  </inkml:definitions>
  <inkml:trace contextRef="#ctx0" brushRef="#br0">18957 13612 0 0 0,'-5'0'0'0'0,"-7"0"0"0"0,-7 0 0 0 0,-10 0 0 0 0,-11 0 0 0 0,-3 0 0 0 0,-1 0 0 0 0,-2-5 0 0 0,2-2 0 0 0,-3 0 0 0 0,-4-3 0 0 0,3-1 0 0 0,3 2 0 0 0,-1 3 0 0 0,3 1 0 0 0,3 3 0 0 0,-2 1 0 0 0,1 1 0 0 0,2 0 0 0 0,3 0 0 0 0,2 1 0 0 0,2-1 0 0 0,1 1 0 0 0,1-1 0 0 0,0 0 0 0 0,0 0 0 0 0,0 0 0 0 0,0 0 0 0 0,-6 0 0 0 0,-1 0 0 0 0,-5 0 0 0 0,-1 0 0 0 0,2 0 0 0 0,3 0 0 0 0,3 0 0 0 0,2 0 0 0 0,1 5 0 0 0,1 2 0 0 0,1 0 0 0 0,10-2 0 0 0,20-1 0 0 0,24-2 0 0 0,35-1 0 0 0,12 0 0 0 0,10 4 0 0 0,6 2 0 0 0,-1-1 0 0 0,1-1 0 0 0,-5-2 0 0 0,-5 0 0 0 0,-6-2 0 0 0,-10-1 0 0 0,-10 0 0 0 0,-13 5 0 0 0,-24 2 0 0 0,-20-1 0 0 0,-18-1 0 0 0,-17-1 0 0 0,-16-2 0 0 0,-8-1 0 0 0,-5 0 0 0 0,0-1 0 0 0,7-1 0 0 0,9 1 0 0 0,8 0 0 0 0,7 0 0 0 0,-1-6 0 0 0,2-1 0 0 0,2 1 0 0 0,2 0 0 0 0,2-3 0 0 0,0 0 0 0 0,-4 1 0 0 0,-1-3 0 0 0,1 1 0 0 0,0 1 0 0 0,2 3 0 0 0,2-3 0 0 0,0 0 0 0 0,1 1 0 0 0,1 3 0 0 0,0 1 0 0 0,0 3 0 0 0,-1 0 0 0 0,1 1 0 0 0,0 0 0 0 0,-6 0 0 0 0,-1 1 0 0 0,0-1 0 0 0,1 0 0 0 0,-3 0 0 0 0,-1 0 0 0 0,-3 1 0 0 0,-6-1 0 0 0,-3 0 0 0 0,0-1 0 0 0,0 1 0 0 0,3 0 0 0 0,5 0 0 0 0,4 0 0 0 0,15 0 0 0 0,22 0 0 0 0,26 0 0 0 0,31 6 0 0 0,11 1 0 0 0,10-1 0 0 0,13-1 0 0 0,12-1 0 0 0,5-2 0 0 0,0 0 0 0 0,-8-2 0 0 0,-9 0 0 0 0,-15 5 0 0 0,-15 2 0 0 0,-12-1 0 0 0,-8-1 0 0 0,-17-1 0 0 0,-21 3 0 0 0,-21 1 0 0 0,-24-1 0 0 0,-13-1 0 0 0,-8-3 0 0 0,-7 4 0 0 0,-3 1 0 0 0,2-1 0 0 0,8-2 0 0 0,5-1 0 0 0,8-2 0 0 0,7-1 0 0 0,7-1 0 0 0,-1 0 0 0 0,2-1 0 0 0,-4 1 0 0 0,1 0 0 0 0,2-1 0 0 0,2 1 0 0 0,3 0 0 0 0,-4 0 0 0 0,0 0 0 0 0,-5 0 0 0 0,1 0 0 0 0,2 0 0 0 0,2 0 0 0 0,3 0 0 0 0,2 0 0 0 0,2 0 0 0 0,0 0 0 0 0,1-5 0 0 0,0-2 0 0 0,0 1 0 0 0,0 0 0 0 0,0 3 0 0 0,0 0 0 0 0,-1 2 0 0 0,1 1 0 0 0,-6-1 0 0 0,-1 2 0 0 0,0-1 0 0 0,1 0 0 0 0,2 1 0 0 0,-4-1 0 0 0,-1 0 0 0 0,2 0 0 0 0,1 0 0 0 0,2 0 0 0 0,1 0 0 0 0,2 0 0 0 0,0 0 0 0 0,-4 0 0 0 0,-2 0 0 0 0,-5 0 0 0 0,0 0 0 0 0,1 0 0 0 0,-2 0 0 0 0,1 0 0 0 0,2 0 0 0 0,3 0 0 0 0,2 0 0 0 0,3 0 0 0 0,1 0 0 0 0,0 0 0 0 0,1 0 0 0 0,0 0 0 0 0,5 0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6:43.901"/>
    </inkml:context>
    <inkml:brush xml:id="br0">
      <inkml:brushProperty name="width" value="0.35" units="cm"/>
      <inkml:brushProperty name="height" value="0.35" units="cm"/>
      <inkml:brushProperty name="color" value="#FFFFFF"/>
    </inkml:brush>
  </inkml:definitions>
  <inkml:trace contextRef="#ctx0" brushRef="#br0">15017 12779 0 0 0,'0'6'0'0'0,"0"6"0"0"0,0 11 0 0 0,0 8 0 0 0,0 3 0 0 0,0 2 0 0 0,0-1 0 0 0,0 4 0 0 0,0 11 0 0 0,-5 13 0 0 0,-2 6 0 0 0,1-4 0 0 0,0-8 0 0 0,3-7 0 0 0,0-4 0 0 0,2 3 0 0 0,1 7 0 0 0,0-1 0 0 0,0-3 0 0 0,-5-12 0 0 0,-2-7 0 0 0,-4-9 0 0 0,-1-3 0 0 0,1-1 0 0 0,-1 2 0 0 0,0 2 0 0 0,2-7 0 0 0,4-8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6:45.442"/>
    </inkml:context>
    <inkml:brush xml:id="br0">
      <inkml:brushProperty name="width" value="0.35" units="cm"/>
      <inkml:brushProperty name="height" value="0.35" units="cm"/>
      <inkml:brushProperty name="color" value="#FFFFFF"/>
    </inkml:brush>
  </inkml:definitions>
  <inkml:trace contextRef="#ctx0" brushRef="#br0">15446 12700 0 0 0,'-5'0'0'0'0,"-7"0"0"0"0,-7 0 0 0 0,-5 0 0 0 0,-9 0 0 0 0,-4 0 0 0 0,0 0 0 0 0,-6 0 0 0 0,1 0 0 0 0,1 5 0 0 0,4 2 0 0 0,7 0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8:26:49.866"/>
    </inkml:context>
    <inkml:brush xml:id="br0">
      <inkml:brushProperty name="width" value="0.35" units="cm"/>
      <inkml:brushProperty name="height" value="0.35" units="cm"/>
      <inkml:brushProperty name="color" value="#FFFFFF"/>
    </inkml:brush>
  </inkml:definitions>
  <inkml:trace contextRef="#ctx0" brushRef="#br0">13494 9446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3"/>
    </inkml:context>
    <inkml:brush xml:id="br0">
      <inkml:brushProperty name="width" value="0.35" units="cm"/>
      <inkml:brushProperty name="height" value="0.35" units="cm"/>
      <inkml:brushProperty name="color" value="#FFFFFF"/>
    </inkml:brush>
  </inkml:definitions>
  <inkml:trace contextRef="#ctx0" brushRef="#br0">21627 12726 0 0 0,'-5'0'0'0'0,"-7"0"0"0"0,-7 0 0 0 0,-5 0 0 0 0,-3 0 0 0 0,-3 0 0 0 0,-2 0 0 0 0,1 0 0 0 0,-1 0 0 0 0,0 0 0 0 0,1 0 0 0 0,0 0 0 0 0,0 6 0 0 0,1 1 0 0 0,-1-1 0 0 0,1-1 0 0 0,-1-1 0 0 0,1-2 0 0 0,0 0 0 0 0,-1-2 0 0 0,-4 0 0 0 0,-3 0 0 0 0,1 0 0 0 0,2-1 0 0 0,0 1 0 0 0,3 0 0 0 0,0 0 0 0 0,1 0 0 0 0,-5 0 0 0 0,-1 0 0 0 0,0 0 0 0 0,2 0 0 0 0,1 0 0 0 0,1 0 0 0 0,-4 0 0 0 0,0 0 0 0 0,0 0 0 0 0,1 0 0 0 0,-3 0 0 0 0,0 0 0 0 0,1 0 0 0 0,2 0 0 0 0,1 0 0 0 0,3 0 0 0 0,0 0 0 0 0,2 0 0 0 0,0 0 0 0 0,-1 0 0 0 0,1 0 0 0 0,0 0 0 0 0,0 0 0 0 0,0 0 0 0 0,-6 0 0 0 0,-1 0 0 0 0,0 0 0 0 0,1 0 0 0 0,2 0 0 0 0,1 0 0 0 0,1 0 0 0 0,1 0 0 0 0,1 0 0 0 0,0 0 0 0 0,0 0 0 0 0,-1 0 0 0 0,1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4"/>
    </inkml:context>
    <inkml:brush xml:id="br0">
      <inkml:brushProperty name="width" value="0.35" units="cm"/>
      <inkml:brushProperty name="height" value="0.35" units="cm"/>
      <inkml:brushProperty name="color" value="#FFFFFF"/>
    </inkml:brush>
  </inkml:definitions>
  <inkml:trace contextRef="#ctx0" brushRef="#br0">19554 12753 0 0 0,'-5'0'0'0'0,"-7"0"0"0"0,-6 0 0 0 0,-6 0 0 0 0,-4 0 0 0 0,-2 0 0 0 0,4 5 0 0 0,6 7 0 0 0,7 12 0 0 0,5 7 0 0 0,5 3 0 0 0,2 1 0 0 0,1 0 0 0 0,1 5 0 0 0,1 5 0 0 0,-1 0 0 0 0,-5 4 0 0 0,-3-3 0 0 0,1-3 0 0 0,1-3 0 0 0,1-5 0 0 0,2-2 0 0 0,1-1 0 0 0,0 3 0 0 0,1 2 0 0 0,0-1 0 0 0,0-1 0 0 0,1-1 0 0 0,-1-2 0 0 0,0 0 0 0 0,0-1 0 0 0,0-1 0 0 0,0-5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5"/>
    </inkml:context>
    <inkml:brush xml:id="br0">
      <inkml:brushProperty name="width" value="0.35" units="cm"/>
      <inkml:brushProperty name="height" value="0.35" units="cm"/>
      <inkml:brushProperty name="color" value="#FFFFFF"/>
    </inkml:brush>
  </inkml:definitions>
  <inkml:trace contextRef="#ctx0" brushRef="#br0">19368 13551 0 0 0,'5'0'0'0'0,"7"0"0"0"0,6 0 0 0 0,6 0 0 0 0,4 0 0 0 0,2 0 0 0 0,1 0 0 0 0,6 0 0 0 0,2 0 0 0 0,4 0 0 0 0,1 0 0 0 0,-3-5 0 0 0,3-2 0 0 0,-2 0 0 0 0,-2 2 0 0 0,-3 1 0 0 0,-3 2 0 0 0,-1 1 0 0 0,-2 0 0 0 0,-1 1 0 0 0,0 0 0 0 0,0 1 0 0 0,0-1 0 0 0,0 0 0 0 0,0 0 0 0 0,1 0 0 0 0,-1 0 0 0 0,0 0 0 0 0,1 0 0 0 0,-1 0 0 0 0,1 0 0 0 0,-1 0 0 0 0,1 6 0 0 0,-1 0 0 0 0,6 1 0 0 0,1-2 0 0 0,0-1 0 0 0,-1-2 0 0 0,-2 0 0 0 0,-1-2 0 0 0,-1 0 0 0 0,4 0 0 0 0,1 0 0 0 0,0-1 0 0 0,-2 1 0 0 0,5 0 0 0 0,-1 0 0 0 0,-1 0 0 0 0,-2 0 0 0 0,4 0 0 0 0,-1 0 0 0 0,-1 0 0 0 0,3 0 0 0 0,0 0 0 0 0,3 0 0 0 0,0 0 0 0 0,2 0 0 0 0,4 0 0 0 0,9 0 0 0 0,4 0 0 0 0,3 0 0 0 0,0 0 0 0 0,-1 0 0 0 0,-1 0 0 0 0,-6 0 0 0 0,-8 0 0 0 0,-13 5 0 0 0,-12 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6"/>
    </inkml:context>
    <inkml:brush xml:id="br0">
      <inkml:brushProperty name="width" value="0.35" units="cm"/>
      <inkml:brushProperty name="height" value="0.35" units="cm"/>
      <inkml:brushProperty name="color" value="#FFFFFF"/>
    </inkml:brush>
  </inkml:definitions>
  <inkml:trace contextRef="#ctx0" brushRef="#br0">21879 13577 0 0 0,'-5'0'0'0'0,"-7"0"0"0"0,-7 0 0 0 0,-5 0 0 0 0,-4 0 0 0 0,-2 0 0 0 0,-6 0 0 0 0,-3 0 0 0 0,1 0 0 0 0,1 0 0 0 0,2 0 0 0 0,2 0 0 0 0,1 0 0 0 0,1 0 0 0 0,0 0 0 0 0,1 0 0 0 0,0 0 0 0 0,0 0 0 0 0,0 0 0 0 0,-1 0 0 0 0,1 0 0 0 0,0 0 0 0 0,-1 0 0 0 0,1 0 0 0 0,-1 0 0 0 0,1 0 0 0 0,-1 0 0 0 0,1 0 0 0 0,-1 0 0 0 0,1 0 0 0 0,-1 0 0 0 0,1 0 0 0 0,0 0 0 0 0,-1 0 0 0 0,1 0 0 0 0,-1 0 0 0 0,1 0 0 0 0,-1 0 0 0 0,1 0 0 0 0,-1 0 0 0 0,1 0 0 0 0,-1 0 0 0 0,1 0 0 0 0,0 0 0 0 0,4-5 0 0 0,3-2 0 0 0,-1 1 0 0 0,-1 0 0 0 0,-2 3 0 0 0,-1 0 0 0 0,-1 2 0 0 0,-1 1 0 0 0,-1 0 0 0 0,1 0 0 0 0,-1 0 0 0 0,0 0 0 0 0,0 1 0 0 0,1-1 0 0 0,-1 0 0 0 0,1 0 0 0 0,-1 0 0 0 0,1 0 0 0 0,-1 0 0 0 0,1 0 0 0 0,-1 0 0 0 0,1 0 0 0 0,-1 0 0 0 0,1 0 0 0 0,0 0 0 0 0,-1 0 0 0 0,1 0 0 0 0,-1 0 0 0 0,1 0 0 0 0,-1 5 0 0 0,1 2 0 0 0,-1-1 0 0 0,1 0 0 0 0,-1-2 0 0 0,1-2 0 0 0,0-1 0 0 0,4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0T07:52:50.647"/>
    </inkml:context>
    <inkml:brush xml:id="br0">
      <inkml:brushProperty name="width" value="0.35" units="cm"/>
      <inkml:brushProperty name="height" value="0.35" units="cm"/>
      <inkml:brushProperty name="color" value="#FFFFFF"/>
    </inkml:brush>
  </inkml:definitions>
  <inkml:trace contextRef="#ctx0" brushRef="#br0">19659 13600 0 0 0,'5'0'0'0'0,"7"0"0"0"0,6 0 0 0 0,6 0 0 0 0,4 0 0 0 0,2 0 0 0 0,1 0 0 0 0,1 0 0 0 0,0 0 0 0 0,-1 0 0 0 0,1 0 0 0 0,-1 0 0 0 0,10 0 0 0 0,3 0 0 0 0,0 0 0 0 0,-3 0 0 0 0,-3 0 0 0 0,-3 0 0 0 0,-2 0 0 0 0,-2 0 0 0 0,0 0 0 0 0,-1 0 0 0 0,-1 0 0 0 0,1 0 0 0 0,0 0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6393-BD22-4E38-BC1C-4CBEE2D30C4B}" type="datetimeFigureOut">
              <a:rPr kumimoji="1" lang="ja-JP" altLang="en-US" smtClean="0"/>
              <a:t>2023/1/10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E2E8-D76A-4AC1-8789-123D877524FB}" type="slidenum">
              <a:rPr kumimoji="1" lang="ja-JP" altLang="en-US" smtClean="0"/>
              <a:t>‹#›</a:t>
            </a:fld>
            <a:endParaRPr kumimoji="1" lang="ja-JP" altLang="en-US"/>
          </a:p>
        </p:txBody>
      </p:sp>
    </p:spTree>
    <p:extLst>
      <p:ext uri="{BB962C8B-B14F-4D97-AF65-F5344CB8AC3E}">
        <p14:creationId xmlns:p14="http://schemas.microsoft.com/office/powerpoint/2010/main" val="2932323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uaizuacjp-my.sharepoint.com</a:t>
            </a:r>
            <a:r>
              <a:rPr kumimoji="1" lang="en" altLang="ja-JP"/>
              <a:t>/:p:/g/personal/s1280195_o365_u-aizu_ac_jp/EaZHHQuAdiROmI930g0xCYoBUYs7n5GGJ0sQhmI8iLsrIg?e=8XaFYh</a:t>
            </a:r>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1</a:t>
            </a:fld>
            <a:endParaRPr kumimoji="1" lang="ja-JP" altLang="en-US"/>
          </a:p>
        </p:txBody>
      </p:sp>
    </p:spTree>
    <p:extLst>
      <p:ext uri="{BB962C8B-B14F-4D97-AF65-F5344CB8AC3E}">
        <p14:creationId xmlns:p14="http://schemas.microsoft.com/office/powerpoint/2010/main" val="188032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a:spcBef>
                <a:spcPts val="0"/>
              </a:spcBef>
              <a:spcAft>
                <a:spcPts val="0"/>
              </a:spcAft>
            </a:pPr>
            <a:r>
              <a:rPr lang="ja-JP" altLang="en-US" sz="1800" b="0" i="0" u="none" strike="noStrike">
                <a:solidFill>
                  <a:srgbClr val="000000"/>
                </a:solidFill>
                <a:effectLst/>
                <a:latin typeface="Arial" panose="020B0604020202020204" pitchFamily="34" charset="0"/>
              </a:rPr>
              <a:t>今回開発しているのは、学生による</a:t>
            </a:r>
            <a:r>
              <a:rPr lang="en" altLang="ja-JP" sz="1800" b="0" i="0" u="none" strike="noStrike">
                <a:solidFill>
                  <a:srgbClr val="000000"/>
                </a:solidFill>
                <a:effectLst/>
                <a:latin typeface="Arial" panose="020B0604020202020204" pitchFamily="34" charset="0"/>
              </a:rPr>
              <a:t>TA</a:t>
            </a:r>
            <a:r>
              <a:rPr lang="ja-JP" altLang="en-US" sz="1800" b="0" i="0" u="none" strike="noStrike">
                <a:solidFill>
                  <a:srgbClr val="000000"/>
                </a:solidFill>
                <a:effectLst/>
                <a:latin typeface="Arial" panose="020B0604020202020204" pitchFamily="34" charset="0"/>
              </a:rPr>
              <a:t>勤務時間の入力から職員による支給申請書類の作成までの一連の作業の手助けをするアプリです。</a:t>
            </a:r>
            <a:endParaRPr lang="ja-JP" altLang="en-US" b="0" i="0" u="none" strike="noStrike">
              <a:solidFill>
                <a:srgbClr val="000000"/>
              </a:solidFill>
              <a:effectLst/>
            </a:endParaRPr>
          </a:p>
          <a:p>
            <a:pPr algn="l" rtl="0">
              <a:spcBef>
                <a:spcPts val="0"/>
              </a:spcBef>
              <a:spcAft>
                <a:spcPts val="0"/>
              </a:spcAft>
            </a:pPr>
            <a:r>
              <a:rPr lang="en" altLang="ja-JP" sz="1800" b="0" i="0" u="none" strike="noStrike">
                <a:solidFill>
                  <a:srgbClr val="000000"/>
                </a:solidFill>
                <a:effectLst/>
                <a:latin typeface="Arial" panose="020B0604020202020204" pitchFamily="34" charset="0"/>
              </a:rPr>
              <a:t>We are developing an application that will assist students in entering their TA work hours and staff in completing the payment application documents.</a:t>
            </a:r>
            <a:endParaRPr lang="en" altLang="ja-JP" b="0" i="0" u="none" strike="noStrike">
              <a:solidFill>
                <a:srgbClr val="000000"/>
              </a:solidFill>
              <a:effectLst/>
            </a:endParaRPr>
          </a:p>
          <a:p>
            <a:pPr algn="l" rtl="0">
              <a:spcBef>
                <a:spcPts val="0"/>
              </a:spcBef>
              <a:spcAft>
                <a:spcPts val="0"/>
              </a:spcAft>
            </a:pPr>
            <a:br>
              <a:rPr lang="en" altLang="ja-JP" b="0" i="0" u="none" strike="noStrike">
                <a:solidFill>
                  <a:srgbClr val="000000"/>
                </a:solidFill>
                <a:effectLst/>
              </a:rPr>
            </a:br>
            <a:br>
              <a:rPr lang="en" altLang="ja-JP"/>
            </a:br>
            <a:r>
              <a:rPr lang="ja-JP" altLang="en-US" sz="1800" b="0" i="0" u="none" strike="noStrike">
                <a:solidFill>
                  <a:srgbClr val="000000"/>
                </a:solidFill>
                <a:effectLst/>
                <a:latin typeface="Arial" panose="020B0604020202020204" pitchFamily="34" charset="0"/>
              </a:rPr>
              <a:t>このアプリは、必要事項の正しい入力の支援とそれによって学生課スタッフの業務の効率化が目的です。</a:t>
            </a:r>
            <a:endParaRPr lang="en-US" altLang="ja-JP" sz="1800" b="0" i="0" u="none" strike="noStrike">
              <a:solidFill>
                <a:srgbClr val="000000"/>
              </a:solidFill>
              <a:effectLst/>
              <a:latin typeface="Arial" panose="020B0604020202020204" pitchFamily="34" charset="0"/>
            </a:endParaRPr>
          </a:p>
          <a:p>
            <a:pPr algn="l" rtl="0">
              <a:spcBef>
                <a:spcPts val="0"/>
              </a:spcBef>
              <a:spcAft>
                <a:spcPts val="0"/>
              </a:spcAft>
            </a:pPr>
            <a:r>
              <a:rPr lang="en" altLang="ja-JP" sz="1800" b="0" i="0" u="none" strike="noStrike">
                <a:solidFill>
                  <a:srgbClr val="000000"/>
                </a:solidFill>
                <a:effectLst/>
                <a:latin typeface="Arial" panose="020B0604020202020204" pitchFamily="34" charset="0"/>
              </a:rPr>
              <a:t>The purpose of this application is to assist in the correct entry of required information and thereby improve the efficiency of the Student Affairs staff.</a:t>
            </a:r>
            <a:endParaRPr lang="en" altLang="ja-JP" b="0" i="0" u="none" strike="noStrike">
              <a:solidFill>
                <a:srgbClr val="000000"/>
              </a:solidFill>
              <a:effectLst/>
            </a:endParaRPr>
          </a:p>
          <a:p>
            <a:br>
              <a:rPr lang="en" altLang="ja-JP"/>
            </a:br>
            <a:br>
              <a:rPr lang="en" altLang="ja-JP"/>
            </a:br>
            <a:endParaRPr lang="ja-JP" altLang="en-US" b="0" i="0" u="none" strike="noStrike">
              <a:solidFill>
                <a:srgbClr val="000000"/>
              </a:solidFill>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2</a:t>
            </a:fld>
            <a:endParaRPr kumimoji="1" lang="ja-JP" altLang="en-US"/>
          </a:p>
        </p:txBody>
      </p:sp>
    </p:spTree>
    <p:extLst>
      <p:ext uri="{BB962C8B-B14F-4D97-AF65-F5344CB8AC3E}">
        <p14:creationId xmlns:p14="http://schemas.microsoft.com/office/powerpoint/2010/main" val="35056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a:spcBef>
                <a:spcPts val="0"/>
              </a:spcBef>
              <a:spcAft>
                <a:spcPts val="0"/>
              </a:spcAft>
            </a:pPr>
            <a:r>
              <a:rPr lang="ja-JP" altLang="en-US" sz="1800" b="0" i="0" u="none" strike="noStrike">
                <a:solidFill>
                  <a:srgbClr val="000000"/>
                </a:solidFill>
                <a:effectLst/>
                <a:latin typeface="Arial"/>
                <a:ea typeface="游ゴシック"/>
                <a:cs typeface="Arial"/>
              </a:rPr>
              <a:t>現状</a:t>
            </a:r>
            <a:r>
              <a:rPr lang="en-US" altLang="ja-JP" sz="1800" b="0" i="0" u="none" strike="noStrike" dirty="0">
                <a:solidFill>
                  <a:srgbClr val="000000"/>
                </a:solidFill>
                <a:effectLst/>
                <a:latin typeface="Arial"/>
                <a:ea typeface="游ゴシック"/>
                <a:cs typeface="Arial"/>
              </a:rPr>
              <a:t>(Currently)</a:t>
            </a:r>
            <a:r>
              <a:rPr lang="ja-JP" altLang="en-US" sz="1800" b="0" i="0" u="none" strike="noStrike">
                <a:solidFill>
                  <a:srgbClr val="000000"/>
                </a:solidFill>
                <a:effectLst/>
                <a:latin typeface="Arial"/>
                <a:ea typeface="游ゴシック"/>
                <a:cs typeface="Arial"/>
              </a:rPr>
              <a:t>、</a:t>
            </a:r>
            <a:endParaRPr lang="en-US" altLang="ja-JP" sz="1800" b="0" i="0" u="none" strike="noStrike">
              <a:solidFill>
                <a:srgbClr val="000000"/>
              </a:solidFill>
              <a:effectLst/>
              <a:latin typeface="Arial"/>
              <a:ea typeface="游ゴシック"/>
              <a:cs typeface="Arial"/>
            </a:endParaRPr>
          </a:p>
          <a:p>
            <a:pPr algn="l" rtl="0">
              <a:spcBef>
                <a:spcPts val="0"/>
              </a:spcBef>
              <a:spcAft>
                <a:spcPts val="0"/>
              </a:spcAft>
            </a:pPr>
            <a:endParaRPr lang="en-US" altLang="ja-JP" sz="1800" b="0" i="0" u="none" strike="noStrike">
              <a:solidFill>
                <a:srgbClr val="000000"/>
              </a:solidFill>
              <a:effectLst/>
              <a:latin typeface="Arial" panose="020B0604020202020204" pitchFamily="34" charset="0"/>
            </a:endParaRPr>
          </a:p>
          <a:p>
            <a:pPr algn="l" rtl="0">
              <a:spcBef>
                <a:spcPts val="0"/>
              </a:spcBef>
              <a:spcAft>
                <a:spcPts val="0"/>
              </a:spcAft>
            </a:pPr>
            <a:r>
              <a:rPr lang="ja-JP" altLang="en-US" sz="1800" b="0" i="0" u="none" strike="noStrike">
                <a:solidFill>
                  <a:srgbClr val="000000"/>
                </a:solidFill>
                <a:effectLst/>
                <a:latin typeface="Arial"/>
                <a:ea typeface="游ゴシック"/>
                <a:cs typeface="Arial"/>
              </a:rPr>
              <a:t>このアプリの目標は（</a:t>
            </a:r>
            <a:r>
              <a:rPr lang="en-US" altLang="ja-JP" sz="1800" b="0" i="0" u="none" strike="noStrike" dirty="0">
                <a:solidFill>
                  <a:srgbClr val="000000"/>
                </a:solidFill>
                <a:effectLst/>
                <a:latin typeface="Arial"/>
                <a:ea typeface="游ゴシック"/>
                <a:cs typeface="Arial"/>
              </a:rPr>
              <a:t>Goal of the application are</a:t>
            </a:r>
            <a:r>
              <a:rPr lang="ja-JP" altLang="en-US" sz="1800" b="0" i="0" u="none" strike="noStrike">
                <a:solidFill>
                  <a:srgbClr val="000000"/>
                </a:solidFill>
                <a:effectLst/>
                <a:latin typeface="Arial"/>
                <a:ea typeface="游ゴシック"/>
                <a:cs typeface="Arial"/>
              </a:rPr>
              <a:t>）</a:t>
            </a:r>
            <a:r>
              <a:rPr lang="en-US" altLang="ja-JP" sz="1800" b="0" i="0" u="none" strike="noStrike" dirty="0">
                <a:solidFill>
                  <a:srgbClr val="000000"/>
                </a:solidFill>
                <a:effectLst/>
                <a:latin typeface="Arial"/>
                <a:ea typeface="游ゴシック"/>
                <a:cs typeface="Arial"/>
              </a:rPr>
              <a:t>...</a:t>
            </a:r>
          </a:p>
          <a:p>
            <a:pPr algn="l">
              <a:spcBef>
                <a:spcPts val="0"/>
              </a:spcBef>
              <a:spcAft>
                <a:spcPts val="0"/>
              </a:spcAft>
            </a:pPr>
            <a:endParaRPr lang="en-US" altLang="ja-JP" sz="1800" b="0" i="0" u="none" strike="noStrike">
              <a:solidFill>
                <a:srgbClr val="000000"/>
              </a:solidFill>
              <a:effectLst/>
              <a:latin typeface="Arial"/>
              <a:ea typeface="游ゴシック"/>
              <a:cs typeface="Arial"/>
            </a:endParaRPr>
          </a:p>
          <a:p>
            <a:r>
              <a:rPr lang="en-US" dirty="0"/>
              <a:t>ユーザーについて、予定ではTA・Staff・Facultyをユーザーとしていましたが、納期までに間に合わせるのが難しいと判断したためユーザーはTAのみに変更しました。</a:t>
            </a:r>
            <a:endParaRPr lang="en" dirty="0"/>
          </a:p>
          <a:p>
            <a:r>
              <a:rPr lang="en-US" dirty="0"/>
              <a:t>About users, the plan was to have TAs, Staff, and Faculty as users, but we decided to change the users to TAs only because we found it difficult to meet the deadline.</a:t>
            </a:r>
            <a:endParaRPr lang="en-US" dirty="0">
              <a:ea typeface="游ゴシック"/>
            </a:endParaRPr>
          </a:p>
          <a:p>
            <a:pPr algn="l" rtl="0">
              <a:spcBef>
                <a:spcPts val="0"/>
              </a:spcBef>
              <a:spcAft>
                <a:spcPts val="0"/>
              </a:spcAft>
            </a:pPr>
            <a:br>
              <a:rPr lang="en" altLang="ja-JP" dirty="0">
                <a:cs typeface="+mn-lt"/>
              </a:rPr>
            </a:br>
            <a:br>
              <a:rPr lang="ja-JP" altLang="en-US" dirty="0">
                <a:cs typeface="+mn-lt"/>
              </a:rPr>
            </a:br>
            <a:br>
              <a:rPr lang="en" altLang="ja-JP" dirty="0">
                <a:cs typeface="+mn-lt"/>
              </a:rPr>
            </a:br>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3</a:t>
            </a:fld>
            <a:endParaRPr kumimoji="1" lang="ja-JP" altLang="en-US"/>
          </a:p>
        </p:txBody>
      </p:sp>
    </p:spTree>
    <p:extLst>
      <p:ext uri="{BB962C8B-B14F-4D97-AF65-F5344CB8AC3E}">
        <p14:creationId xmlns:p14="http://schemas.microsoft.com/office/powerpoint/2010/main" val="427093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4</a:t>
            </a:fld>
            <a:endParaRPr kumimoji="1" lang="ja-JP" altLang="en-US"/>
          </a:p>
        </p:txBody>
      </p:sp>
    </p:spTree>
    <p:extLst>
      <p:ext uri="{BB962C8B-B14F-4D97-AF65-F5344CB8AC3E}">
        <p14:creationId xmlns:p14="http://schemas.microsoft.com/office/powerpoint/2010/main" val="96368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err="1">
                <a:ea typeface="游ゴシック"/>
              </a:rPr>
              <a:t>ログイン機能</a:t>
            </a:r>
            <a:endParaRPr lang="en-US" altLang="ja-JP">
              <a:ea typeface="游ゴシック"/>
            </a:endParaRPr>
          </a:p>
          <a:p>
            <a:r>
              <a:rPr lang="ja-JP" altLang="en-US">
                <a:ea typeface="游ゴシック"/>
              </a:rPr>
              <a:t>保存したレポートの再確認・編集を容易にするために</a:t>
            </a:r>
            <a:endParaRPr lang="en-US" altLang="ja-JP">
              <a:ea typeface="游ゴシック"/>
            </a:endParaRPr>
          </a:p>
          <a:p>
            <a:endParaRPr lang="ja-JP" altLang="en-US">
              <a:ea typeface="游ゴシック"/>
            </a:endParaRPr>
          </a:p>
          <a:p>
            <a:r>
              <a:rPr lang="ja-JP" altLang="en-US" err="1">
                <a:ea typeface="游ゴシック"/>
              </a:rPr>
              <a:t>レポート</a:t>
            </a:r>
            <a:r>
              <a:rPr lang="ja-JP" altLang="en-US">
                <a:ea typeface="游ゴシック"/>
              </a:rPr>
              <a:t>編集機能</a:t>
            </a:r>
            <a:endParaRPr lang="en-US" altLang="ja-JP">
              <a:ea typeface="游ゴシック"/>
            </a:endParaRPr>
          </a:p>
          <a:p>
            <a:r>
              <a:rPr lang="ja-JP" altLang="en-US"/>
              <a:t>レポートの内容に変更を加えられるようにするため</a:t>
            </a:r>
            <a:endParaRPr lang="en-US" altLang="ja-JP"/>
          </a:p>
          <a:p>
            <a:endParaRPr lang="en-US"/>
          </a:p>
          <a:p>
            <a:r>
              <a:rPr lang="en-US" err="1"/>
              <a:t>レポート削除機能</a:t>
            </a:r>
            <a:endParaRPr lang="en-US"/>
          </a:p>
          <a:p>
            <a:r>
              <a:rPr lang="en-US" err="1"/>
              <a:t>間違って作成したレポートを削除できるようにするため</a:t>
            </a:r>
            <a:endParaRPr lang="en-US"/>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5</a:t>
            </a:fld>
            <a:endParaRPr kumimoji="1" lang="ja-JP" altLang="en-US"/>
          </a:p>
        </p:txBody>
      </p:sp>
    </p:spTree>
    <p:extLst>
      <p:ext uri="{BB962C8B-B14F-4D97-AF65-F5344CB8AC3E}">
        <p14:creationId xmlns:p14="http://schemas.microsoft.com/office/powerpoint/2010/main" val="236523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こちらがPlanになります</a:t>
            </a:r>
          </a:p>
          <a:p>
            <a:r>
              <a:rPr lang="ja-JP" altLang="en-US">
                <a:latin typeface="Calibri"/>
                <a:ea typeface="游ゴシック"/>
                <a:cs typeface="Calibri"/>
              </a:rPr>
              <a:t>This is the Plan for future</a:t>
            </a:r>
          </a:p>
          <a:p>
            <a:r>
              <a:rPr lang="ja-JP" altLang="en-US">
                <a:latin typeface="Calibri"/>
                <a:ea typeface="游ゴシック"/>
                <a:cs typeface="Calibri"/>
              </a:rPr>
              <a:t>アスタリスクはその週までに行っておくことを示しています</a:t>
            </a:r>
          </a:p>
          <a:p>
            <a:r>
              <a:rPr lang="ja-JP">
                <a:ea typeface="游ゴシック"/>
              </a:rPr>
              <a:t>An asterisk indicates that it should be done by that week</a:t>
            </a:r>
          </a:p>
          <a:p>
            <a:r>
              <a:rPr lang="ja-JP" altLang="en-US">
                <a:latin typeface="Calibri"/>
                <a:ea typeface="游ゴシック"/>
                <a:cs typeface="Calibri"/>
              </a:rPr>
              <a:t>このデモで表にある７項目が完了したことになります。</a:t>
            </a:r>
            <a:endParaRPr lang="ja-JP"/>
          </a:p>
          <a:p>
            <a:r>
              <a:rPr lang="ja-JP"/>
              <a:t>With this demonstration, the seven items in the table have been completed.</a:t>
            </a:r>
          </a:p>
          <a:p>
            <a:r>
              <a:rPr lang="ja-JP" altLang="en-US">
                <a:ea typeface="游ゴシック"/>
              </a:rPr>
              <a:t>しかし、「Create daily reports」する際に、月とCourse Name に同じ値を入力すると、月とCourse Name が同じ二つ目のレポートが作成されてしまうなどのバグもまだみられる箇所が存在します。</a:t>
            </a:r>
          </a:p>
          <a:p>
            <a:r>
              <a:rPr lang="ja-JP">
                <a:ea typeface="游ゴシック"/>
              </a:rPr>
              <a:t>However, t</a:t>
            </a:r>
            <a:r>
              <a:rPr lang="en-US" altLang="ja-JP">
                <a:ea typeface="游ゴシック"/>
              </a:rPr>
              <a:t>h</a:t>
            </a:r>
            <a:r>
              <a:rPr lang="ja-JP">
                <a:ea typeface="游ゴシック"/>
              </a:rPr>
              <a:t>er</a:t>
            </a:r>
            <a:r>
              <a:rPr lang="en-US" altLang="ja-JP">
                <a:ea typeface="游ゴシック"/>
              </a:rPr>
              <a:t>e</a:t>
            </a:r>
            <a:r>
              <a:rPr lang="ja-JP" altLang="en-US">
                <a:ea typeface="游ゴシック"/>
              </a:rPr>
              <a:t> </a:t>
            </a:r>
            <a:r>
              <a:rPr lang="en-US" altLang="ja-JP">
                <a:ea typeface="游ゴシック"/>
              </a:rPr>
              <a:t>are</a:t>
            </a:r>
            <a:r>
              <a:rPr lang="ja-JP" altLang="en-US">
                <a:ea typeface="游ゴシック"/>
              </a:rPr>
              <a:t> </a:t>
            </a:r>
            <a:r>
              <a:rPr lang="en-US" altLang="ja-JP">
                <a:ea typeface="游ゴシック"/>
              </a:rPr>
              <a:t>still</a:t>
            </a:r>
            <a:r>
              <a:rPr lang="ja-JP" altLang="en-US">
                <a:ea typeface="游ゴシック"/>
              </a:rPr>
              <a:t> </a:t>
            </a:r>
            <a:r>
              <a:rPr lang="en-US" altLang="ja-JP">
                <a:ea typeface="游ゴシック"/>
              </a:rPr>
              <a:t>some</a:t>
            </a:r>
            <a:r>
              <a:rPr lang="ja-JP" altLang="en-US">
                <a:ea typeface="游ゴシック"/>
              </a:rPr>
              <a:t> </a:t>
            </a:r>
            <a:r>
              <a:rPr lang="en-US" altLang="ja-JP">
                <a:ea typeface="游ゴシック"/>
              </a:rPr>
              <a:t>bugs,</a:t>
            </a:r>
            <a:r>
              <a:rPr lang="ja-JP" altLang="en-US">
                <a:ea typeface="游ゴシック"/>
              </a:rPr>
              <a:t> </a:t>
            </a:r>
            <a:r>
              <a:rPr lang="en-US" altLang="ja-JP">
                <a:ea typeface="游ゴシック"/>
              </a:rPr>
              <a:t>such</a:t>
            </a:r>
            <a:r>
              <a:rPr lang="ja-JP" altLang="en-US">
                <a:ea typeface="游ゴシック"/>
              </a:rPr>
              <a:t> </a:t>
            </a:r>
            <a:r>
              <a:rPr lang="en-US" altLang="ja-JP">
                <a:ea typeface="游ゴシック"/>
              </a:rPr>
              <a:t>as</a:t>
            </a:r>
            <a:r>
              <a:rPr lang="ja-JP" altLang="en-US">
                <a:ea typeface="游ゴシック"/>
              </a:rPr>
              <a:t> </a:t>
            </a:r>
            <a:r>
              <a:rPr lang="en-US" altLang="ja-JP">
                <a:ea typeface="游ゴシック"/>
              </a:rPr>
              <a:t>when</a:t>
            </a:r>
            <a:r>
              <a:rPr lang="ja-JP">
                <a:ea typeface="游ゴシック"/>
              </a:rPr>
              <a:t> the same values </a:t>
            </a:r>
            <a:r>
              <a:rPr lang="en-US" altLang="ja-JP">
                <a:ea typeface="游ゴシック"/>
              </a:rPr>
              <a:t>are</a:t>
            </a:r>
            <a:r>
              <a:rPr lang="ja-JP" altLang="en-US">
                <a:ea typeface="游ゴシック"/>
              </a:rPr>
              <a:t> </a:t>
            </a:r>
            <a:r>
              <a:rPr lang="en-US" altLang="ja-JP">
                <a:ea typeface="游ゴシック"/>
              </a:rPr>
              <a:t>entered</a:t>
            </a:r>
            <a:r>
              <a:rPr lang="ja-JP" altLang="en-US">
                <a:ea typeface="游ゴシック"/>
              </a:rPr>
              <a:t> </a:t>
            </a:r>
            <a:r>
              <a:rPr lang="ja-JP">
                <a:ea typeface="游ゴシック"/>
              </a:rPr>
              <a:t>for Month and Course Name </a:t>
            </a:r>
            <a:r>
              <a:rPr lang="en-US" altLang="ja-JP" err="1">
                <a:ea typeface="游ゴシック"/>
              </a:rPr>
              <a:t>i</a:t>
            </a:r>
            <a:r>
              <a:rPr lang="ja-JP">
                <a:ea typeface="游ゴシック"/>
              </a:rPr>
              <a:t>n "Create daily reports</a:t>
            </a:r>
            <a:r>
              <a:rPr lang="en-US" altLang="ja-JP">
                <a:ea typeface="游ゴシック"/>
              </a:rPr>
              <a:t>,</a:t>
            </a:r>
            <a:r>
              <a:rPr lang="ja-JP">
                <a:ea typeface="游ゴシック"/>
              </a:rPr>
              <a:t>" a second report with the same month and course name is created.</a:t>
            </a:r>
            <a:r>
              <a:rPr lang="ja-JP" altLang="en-US">
                <a:ea typeface="游ゴシック"/>
              </a:rPr>
              <a:t> </a:t>
            </a:r>
            <a:endParaRPr lang="ja-JP"/>
          </a:p>
          <a:p>
            <a:r>
              <a:rPr lang="ja-JP" altLang="en-US">
                <a:ea typeface="游ゴシック"/>
              </a:rPr>
              <a:t>従って、次のデモまでにはこれらの修正とPrint monthly reports 機能、daily reports を作成する際のValidation 機能の実装を進めていきたいと思います。</a:t>
            </a:r>
          </a:p>
          <a:p>
            <a:r>
              <a:rPr lang="ja-JP"/>
              <a:t>Therefore, before the next demo, we would like to fix these problems and implement the Print monthly reports function and the Validation function for creating daily reports. </a:t>
            </a: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9</a:t>
            </a:fld>
            <a:endParaRPr kumimoji="1" lang="ja-JP" altLang="en-US"/>
          </a:p>
        </p:txBody>
      </p:sp>
    </p:spTree>
    <p:extLst>
      <p:ext uri="{BB962C8B-B14F-4D97-AF65-F5344CB8AC3E}">
        <p14:creationId xmlns:p14="http://schemas.microsoft.com/office/powerpoint/2010/main" val="188796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8EF71-C51B-4ED6-9324-FA191A6884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D505E89-99D2-4C16-8326-69F3E8BF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EAC265-D8C1-4624-ACCB-0A392AED9D34}"/>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DB349DCF-4929-44F4-BDDF-3961C023EB8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8E7839FD-3609-4F01-913D-EB80E10AF94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4011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FE6C-1879-4D3D-BFBE-4D43BD0CD1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BE687-8B9E-4741-9A10-CB250ACB4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44580-F975-432A-BCF5-F0049B70B3D1}"/>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916DFBB3-2701-4BD1-BF51-6ECD33238B9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953BBB52-E143-4934-BA0F-55761379CCA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95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32A960-55A7-4F67-BC7D-C290588EF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FA2F5D-43B7-4861-A97C-FA5D18CF1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2CFF8-CE4B-49C8-A5A8-9B7EFA30E820}"/>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EF45F802-86EC-4964-BF97-F64ABD6895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7A75889B-5D66-40E0-87F0-3CA68E473879}"/>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0100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8B4EA-9AE0-4B8C-84AF-45476F179E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2ACD90-F1FD-4F6A-9A88-5A72C8EE4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C2A845-AD1B-4933-847B-ADC54C54984B}"/>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E23C465D-4840-4FEF-8268-082A1680DDB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D8C5BD4F-55C7-45EE-A0CC-F085FC3257A4}"/>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780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0D590-7E22-4132-96AE-19AD6FEED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0B206E-A043-4BD3-86BD-18C8A4258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C0E62-6E6F-4AA6-B597-B49E18BEDB7E}"/>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955F30AE-21F4-4D39-AF8C-9C13AFE180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F5CB57E-9DF2-420A-8FAD-AE9382B0978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183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6DCE9-D553-4510-A702-0142CA569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9B1D76-DE5F-4514-B5AA-E8B772F696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53A79C-CE69-4B7F-A36D-B1A97D4D66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2F645A-D0CC-440E-BA8A-5CA6EFDA7009}"/>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BF614F2B-46D7-443A-9A9B-5EA85FE209C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46423DD-52AD-43EF-BC5C-DA43F27369F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95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FFB83-F290-4FFD-9047-E110A27959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79D7-2203-4E0D-B2AB-2C501CEF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729B47-C647-4EFF-8E86-E3F310944A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C83F0E-2E5B-4C6E-B063-14765043A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C07323-22E9-48C8-89FA-B0220F8A7F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F1844-7E61-42F3-A30B-E014246FBB98}"/>
              </a:ext>
            </a:extLst>
          </p:cNvPr>
          <p:cNvSpPr>
            <a:spLocks noGrp="1"/>
          </p:cNvSpPr>
          <p:nvPr>
            <p:ph type="dt" sz="half" idx="10"/>
          </p:nvPr>
        </p:nvSpPr>
        <p:spPr/>
        <p:txBody>
          <a:bodyPr/>
          <a:lstStyle/>
          <a:p>
            <a:r>
              <a:rPr kumimoji="1" lang="en-US" altLang="ja-JP"/>
              <a:t>2022/11/09</a:t>
            </a:r>
            <a:endParaRPr kumimoji="1" lang="ja-JP" altLang="en-US"/>
          </a:p>
        </p:txBody>
      </p:sp>
      <p:sp>
        <p:nvSpPr>
          <p:cNvPr id="8" name="フッター プレースホルダー 7">
            <a:extLst>
              <a:ext uri="{FF2B5EF4-FFF2-40B4-BE49-F238E27FC236}">
                <a16:creationId xmlns:a16="http://schemas.microsoft.com/office/drawing/2014/main" id="{DDF0B302-94D0-47E6-B668-0DD11F347AD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スライド番号プレースホルダー 8">
            <a:extLst>
              <a:ext uri="{FF2B5EF4-FFF2-40B4-BE49-F238E27FC236}">
                <a16:creationId xmlns:a16="http://schemas.microsoft.com/office/drawing/2014/main" id="{87236209-1BFB-49F6-9320-F772F61D6B4A}"/>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38127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160C-239D-41CB-9E79-D3F54F73E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CD872D-B79D-4021-A4BD-1A181E84CDC4}"/>
              </a:ext>
            </a:extLst>
          </p:cNvPr>
          <p:cNvSpPr>
            <a:spLocks noGrp="1"/>
          </p:cNvSpPr>
          <p:nvPr>
            <p:ph type="dt" sz="half" idx="10"/>
          </p:nvPr>
        </p:nvSpPr>
        <p:spPr/>
        <p:txBody>
          <a:bodyPr/>
          <a:lstStyle/>
          <a:p>
            <a:r>
              <a:rPr kumimoji="1" lang="en-US" altLang="ja-JP"/>
              <a:t>2022/11/09</a:t>
            </a:r>
            <a:endParaRPr kumimoji="1" lang="ja-JP" altLang="en-US"/>
          </a:p>
        </p:txBody>
      </p:sp>
      <p:sp>
        <p:nvSpPr>
          <p:cNvPr id="4" name="フッター プレースホルダー 3">
            <a:extLst>
              <a:ext uri="{FF2B5EF4-FFF2-40B4-BE49-F238E27FC236}">
                <a16:creationId xmlns:a16="http://schemas.microsoft.com/office/drawing/2014/main" id="{0F7DBF41-432E-440D-A959-C241C23C67F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5" name="スライド番号プレースホルダー 4">
            <a:extLst>
              <a:ext uri="{FF2B5EF4-FFF2-40B4-BE49-F238E27FC236}">
                <a16:creationId xmlns:a16="http://schemas.microsoft.com/office/drawing/2014/main" id="{EE6D379A-2010-433A-B29E-B9F0075F1AD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653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5AB0C4C-99A8-4BC3-8684-D0E22F790900}"/>
              </a:ext>
            </a:extLst>
          </p:cNvPr>
          <p:cNvSpPr>
            <a:spLocks noGrp="1"/>
          </p:cNvSpPr>
          <p:nvPr>
            <p:ph type="dt" sz="half" idx="10"/>
          </p:nvPr>
        </p:nvSpPr>
        <p:spPr/>
        <p:txBody>
          <a:bodyPr/>
          <a:lstStyle/>
          <a:p>
            <a:r>
              <a:rPr kumimoji="1" lang="en-US" altLang="ja-JP"/>
              <a:t>2022/11/09</a:t>
            </a:r>
            <a:endParaRPr kumimoji="1" lang="ja-JP" altLang="en-US"/>
          </a:p>
        </p:txBody>
      </p:sp>
      <p:sp>
        <p:nvSpPr>
          <p:cNvPr id="3" name="フッター プレースホルダー 2">
            <a:extLst>
              <a:ext uri="{FF2B5EF4-FFF2-40B4-BE49-F238E27FC236}">
                <a16:creationId xmlns:a16="http://schemas.microsoft.com/office/drawing/2014/main" id="{826E4F29-884D-4DB4-AA58-519752A0A88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4" name="スライド番号プレースホルダー 3">
            <a:extLst>
              <a:ext uri="{FF2B5EF4-FFF2-40B4-BE49-F238E27FC236}">
                <a16:creationId xmlns:a16="http://schemas.microsoft.com/office/drawing/2014/main" id="{9A746657-0D28-4987-8D68-D4D0BE1FD337}"/>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74403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06365-A09E-403D-B0C4-91379E5A62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056B62-D489-4A37-A5E2-D37EB072E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1A9F8-D88D-45ED-BA07-A9949DFE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EF9B7D-053C-460F-B047-348F949692B9}"/>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1D71A857-17D4-40AB-B56F-7EFB6B49970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7AAF149-F01B-45BE-B184-41B2320CAC6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81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B3E44-A7E2-4EDF-A726-64527DAD3D4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50778-5D98-41E7-AE8F-43A6C0F8A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10E59-B72D-49D4-9BCB-D5F7382E1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B23A5A-3588-4563-8A00-4DFB262F9482}"/>
              </a:ext>
            </a:extLst>
          </p:cNvPr>
          <p:cNvSpPr>
            <a:spLocks noGrp="1"/>
          </p:cNvSpPr>
          <p:nvPr>
            <p:ph type="dt" sz="half" idx="10"/>
          </p:nvPr>
        </p:nvSpPr>
        <p:spPr/>
        <p:txBody>
          <a:bodyPr/>
          <a:lstStyle/>
          <a:p>
            <a:r>
              <a:rPr kumimoji="1" lang="en-US" altLang="ja-JP"/>
              <a:t>2022/11/09</a:t>
            </a:r>
            <a:endParaRPr kumimoji="1" lang="ja-JP" altLang="en-US"/>
          </a:p>
        </p:txBody>
      </p:sp>
      <p:sp>
        <p:nvSpPr>
          <p:cNvPr id="6" name="フッター プレースホルダー 5">
            <a:extLst>
              <a:ext uri="{FF2B5EF4-FFF2-40B4-BE49-F238E27FC236}">
                <a16:creationId xmlns:a16="http://schemas.microsoft.com/office/drawing/2014/main" id="{2AD26605-AC41-4007-A565-DA343D354A3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3A5F4B54-B642-4B68-9E1D-FD8F1884E0F0}"/>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888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391902-6559-4CAD-8F98-1DAC7B63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AE2A4-7730-462E-A19E-F585E82E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A4233-1492-423C-B75B-1B3C847B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F1BA17FF-0EE7-4433-BF6D-A71841638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44F8D05-E2B9-422E-BE1F-8C702C4D7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66137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3.xml"/><Relationship Id="rId50" Type="http://schemas.openxmlformats.org/officeDocument/2006/relationships/customXml" Target="../ink/ink25.xml"/><Relationship Id="rId55" Type="http://schemas.openxmlformats.org/officeDocument/2006/relationships/image" Target="../media/image26.png"/><Relationship Id="rId7" Type="http://schemas.openxmlformats.org/officeDocument/2006/relationships/customXml" Target="../ink/ink3.xml"/><Relationship Id="rId2" Type="http://schemas.openxmlformats.org/officeDocument/2006/relationships/image" Target="../media/image2.png"/><Relationship Id="rId16" Type="http://schemas.openxmlformats.org/officeDocument/2006/relationships/image" Target="../media/image9.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8.xml"/><Relationship Id="rId40" Type="http://schemas.openxmlformats.org/officeDocument/2006/relationships/image" Target="../media/image21.png"/><Relationship Id="rId45" Type="http://schemas.openxmlformats.org/officeDocument/2006/relationships/customXml" Target="../ink/ink22.xml"/><Relationship Id="rId53" Type="http://schemas.openxmlformats.org/officeDocument/2006/relationships/customXml" Target="../ink/ink28.xml"/><Relationship Id="rId5" Type="http://schemas.openxmlformats.org/officeDocument/2006/relationships/customXml" Target="../ink/ink2.xml"/><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png"/><Relationship Id="rId52" Type="http://schemas.openxmlformats.org/officeDocument/2006/relationships/customXml" Target="../ink/ink27.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png"/><Relationship Id="rId8" Type="http://schemas.openxmlformats.org/officeDocument/2006/relationships/image" Target="../media/image5.png"/><Relationship Id="rId51" Type="http://schemas.openxmlformats.org/officeDocument/2006/relationships/customXml" Target="../ink/ink26.xml"/><Relationship Id="rId3" Type="http://schemas.openxmlformats.org/officeDocument/2006/relationships/customXml" Target="../ink/ink1.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46" Type="http://schemas.openxmlformats.org/officeDocument/2006/relationships/image" Target="../media/image24.png"/><Relationship Id="rId20" Type="http://schemas.openxmlformats.org/officeDocument/2006/relationships/image" Target="../media/image11.png"/><Relationship Id="rId41" Type="http://schemas.openxmlformats.org/officeDocument/2006/relationships/customXml" Target="../ink/ink20.xml"/><Relationship Id="rId54"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4.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4.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35.xml"/><Relationship Id="rId18" Type="http://schemas.openxmlformats.org/officeDocument/2006/relationships/image" Target="../media/image35.png"/><Relationship Id="rId26" Type="http://schemas.openxmlformats.org/officeDocument/2006/relationships/image" Target="../media/image39.png"/><Relationship Id="rId3" Type="http://schemas.openxmlformats.org/officeDocument/2006/relationships/customXml" Target="../ink/ink30.xml"/><Relationship Id="rId21" Type="http://schemas.openxmlformats.org/officeDocument/2006/relationships/customXml" Target="../ink/ink39.xml"/><Relationship Id="rId7" Type="http://schemas.openxmlformats.org/officeDocument/2006/relationships/customXml" Target="../ink/ink32.xml"/><Relationship Id="rId12" Type="http://schemas.openxmlformats.org/officeDocument/2006/relationships/image" Target="../media/image32.png"/><Relationship Id="rId17" Type="http://schemas.openxmlformats.org/officeDocument/2006/relationships/customXml" Target="../ink/ink37.xml"/><Relationship Id="rId25" Type="http://schemas.openxmlformats.org/officeDocument/2006/relationships/customXml" Target="../ink/ink41.xml"/><Relationship Id="rId2" Type="http://schemas.openxmlformats.org/officeDocument/2006/relationships/image" Target="../media/image27.png"/><Relationship Id="rId16" Type="http://schemas.openxmlformats.org/officeDocument/2006/relationships/image" Target="../media/image34.png"/><Relationship Id="rId20" Type="http://schemas.openxmlformats.org/officeDocument/2006/relationships/image" Target="../media/image36.png"/><Relationship Id="rId29"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customXml" Target="../ink/ink34.xml"/><Relationship Id="rId24" Type="http://schemas.openxmlformats.org/officeDocument/2006/relationships/image" Target="../media/image38.png"/><Relationship Id="rId32" Type="http://schemas.openxmlformats.org/officeDocument/2006/relationships/image" Target="../media/image24.png"/><Relationship Id="rId5" Type="http://schemas.openxmlformats.org/officeDocument/2006/relationships/customXml" Target="../ink/ink31.xml"/><Relationship Id="rId15" Type="http://schemas.openxmlformats.org/officeDocument/2006/relationships/customXml" Target="../ink/ink36.xml"/><Relationship Id="rId23" Type="http://schemas.openxmlformats.org/officeDocument/2006/relationships/customXml" Target="../ink/ink40.xml"/><Relationship Id="rId28" Type="http://schemas.openxmlformats.org/officeDocument/2006/relationships/image" Target="../media/image40.png"/><Relationship Id="rId10" Type="http://schemas.openxmlformats.org/officeDocument/2006/relationships/image" Target="../media/image31.png"/><Relationship Id="rId19" Type="http://schemas.openxmlformats.org/officeDocument/2006/relationships/customXml" Target="../ink/ink38.xml"/><Relationship Id="rId31" Type="http://schemas.openxmlformats.org/officeDocument/2006/relationships/customXml" Target="../ink/ink44.xml"/><Relationship Id="rId4" Type="http://schemas.openxmlformats.org/officeDocument/2006/relationships/image" Target="../media/image28.png"/><Relationship Id="rId9" Type="http://schemas.openxmlformats.org/officeDocument/2006/relationships/customXml" Target="../ink/ink33.xml"/><Relationship Id="rId14" Type="http://schemas.openxmlformats.org/officeDocument/2006/relationships/image" Target="../media/image33.png"/><Relationship Id="rId22" Type="http://schemas.openxmlformats.org/officeDocument/2006/relationships/image" Target="../media/image37.png"/><Relationship Id="rId27" Type="http://schemas.openxmlformats.org/officeDocument/2006/relationships/customXml" Target="../ink/ink42.xml"/><Relationship Id="rId30"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F2D35-77A5-482C-BCEE-C0EDA3BF1531}"/>
              </a:ext>
            </a:extLst>
          </p:cNvPr>
          <p:cNvSpPr>
            <a:spLocks noGrp="1"/>
          </p:cNvSpPr>
          <p:nvPr>
            <p:ph type="ctrTitle"/>
          </p:nvPr>
        </p:nvSpPr>
        <p:spPr/>
        <p:txBody>
          <a:bodyPr/>
          <a:lstStyle/>
          <a:p>
            <a:r>
              <a:rPr lang="en-US" altLang="ja-JP">
                <a:ea typeface="游ゴシック Light"/>
              </a:rPr>
              <a:t>TA report system</a:t>
            </a:r>
          </a:p>
        </p:txBody>
      </p:sp>
      <p:sp>
        <p:nvSpPr>
          <p:cNvPr id="3" name="サブタイトル 2">
            <a:extLst>
              <a:ext uri="{FF2B5EF4-FFF2-40B4-BE49-F238E27FC236}">
                <a16:creationId xmlns:a16="http://schemas.microsoft.com/office/drawing/2014/main" id="{C7764216-B757-4220-AC80-83F83FD59FE5}"/>
              </a:ext>
            </a:extLst>
          </p:cNvPr>
          <p:cNvSpPr>
            <a:spLocks noGrp="1"/>
          </p:cNvSpPr>
          <p:nvPr>
            <p:ph type="subTitle" idx="1"/>
          </p:nvPr>
        </p:nvSpPr>
        <p:spPr>
          <a:xfrm>
            <a:off x="1524000" y="3602038"/>
            <a:ext cx="9144000" cy="2456136"/>
          </a:xfrm>
        </p:spPr>
        <p:txBody>
          <a:bodyPr vert="horz" lIns="91440" tIns="45720" rIns="91440" bIns="45720" rtlCol="0" anchor="t">
            <a:normAutofit fontScale="92500" lnSpcReduction="10000"/>
          </a:bodyPr>
          <a:lstStyle/>
          <a:p>
            <a:r>
              <a:rPr lang="ja-JP" altLang="en-US">
                <a:ea typeface="游ゴシック"/>
              </a:rPr>
              <a:t> </a:t>
            </a:r>
            <a:r>
              <a:rPr lang="en-US" altLang="ja-JP">
                <a:ea typeface="游ゴシック"/>
              </a:rPr>
              <a:t>Integrated Exercise for Software II</a:t>
            </a:r>
            <a:endParaRPr kumimoji="1" lang="en-US" altLang="ja-JP">
              <a:ea typeface="游ゴシック"/>
            </a:endParaRPr>
          </a:p>
          <a:p>
            <a:r>
              <a:rPr lang="en-US" altLang="ja-JP">
                <a:ea typeface="游ゴシック"/>
              </a:rPr>
              <a:t>Team </a:t>
            </a:r>
            <a:r>
              <a:rPr lang="en-US" altLang="ja-JP" err="1">
                <a:ea typeface="游ゴシック"/>
              </a:rPr>
              <a:t>kitakata</a:t>
            </a:r>
            <a:r>
              <a:rPr lang="en-US" altLang="ja-JP">
                <a:ea typeface="游ゴシック"/>
              </a:rPr>
              <a:t>-ramen</a:t>
            </a:r>
            <a:endParaRPr lang="en-US" altLang="ja-JP"/>
          </a:p>
          <a:p>
            <a:r>
              <a:rPr kumimoji="1" lang="en-US" altLang="ja-JP">
                <a:ea typeface="游ゴシック"/>
              </a:rPr>
              <a:t>member1 </a:t>
            </a:r>
            <a:r>
              <a:rPr lang="en-US" altLang="ja-JP">
                <a:ea typeface="游ゴシック"/>
              </a:rPr>
              <a:t>s1280014</a:t>
            </a:r>
            <a:r>
              <a:rPr kumimoji="1" lang="en-US" altLang="ja-JP">
                <a:ea typeface="游ゴシック"/>
              </a:rPr>
              <a:t>, </a:t>
            </a:r>
            <a:r>
              <a:rPr lang="en-US" altLang="ja-JP">
                <a:ea typeface="游ゴシック"/>
              </a:rPr>
              <a:t>Kazuma Tamura</a:t>
            </a:r>
          </a:p>
          <a:p>
            <a:r>
              <a:rPr lang="en-US" altLang="ja-JP">
                <a:ea typeface="游ゴシック"/>
              </a:rPr>
              <a:t> member2 s1280145, Ryo </a:t>
            </a:r>
            <a:r>
              <a:rPr lang="en-US" altLang="ja-JP" err="1">
                <a:ea typeface="游ゴシック"/>
              </a:rPr>
              <a:t>Kurihara</a:t>
            </a:r>
            <a:endParaRPr lang="en-US" altLang="ja-JP">
              <a:ea typeface="游ゴシック"/>
            </a:endParaRPr>
          </a:p>
          <a:p>
            <a:r>
              <a:rPr kumimoji="1" lang="en-US" altLang="ja-JP">
                <a:ea typeface="游ゴシック"/>
              </a:rPr>
              <a:t>member3</a:t>
            </a:r>
            <a:r>
              <a:rPr lang="en-US" altLang="ja-JP">
                <a:ea typeface="游ゴシック"/>
              </a:rPr>
              <a:t> s1280195, Kana </a:t>
            </a:r>
            <a:r>
              <a:rPr lang="en-US" altLang="ja-JP" err="1">
                <a:ea typeface="游ゴシック"/>
              </a:rPr>
              <a:t>Yuda</a:t>
            </a:r>
            <a:endParaRPr lang="en-US" altLang="ja-JP">
              <a:ea typeface="游ゴシック"/>
            </a:endParaRPr>
          </a:p>
          <a:p>
            <a:r>
              <a:rPr lang="en-US" altLang="ja-JP">
                <a:ea typeface="游ゴシック"/>
              </a:rPr>
              <a:t>member4 s1282013, </a:t>
            </a:r>
            <a:r>
              <a:rPr lang="en-US" err="1">
                <a:ea typeface="+mn-lt"/>
                <a:cs typeface="+mn-lt"/>
              </a:rPr>
              <a:t>Luu</a:t>
            </a:r>
            <a:r>
              <a:rPr lang="en-US">
                <a:ea typeface="+mn-lt"/>
                <a:cs typeface="+mn-lt"/>
              </a:rPr>
              <a:t> </a:t>
            </a:r>
            <a:r>
              <a:rPr lang="en-US" err="1">
                <a:ea typeface="+mn-lt"/>
                <a:cs typeface="+mn-lt"/>
              </a:rPr>
              <a:t>Trong</a:t>
            </a:r>
            <a:r>
              <a:rPr lang="en-US">
                <a:ea typeface="+mn-lt"/>
                <a:cs typeface="+mn-lt"/>
              </a:rPr>
              <a:t> </a:t>
            </a:r>
            <a:r>
              <a:rPr lang="en-US" err="1">
                <a:ea typeface="+mn-lt"/>
                <a:cs typeface="+mn-lt"/>
              </a:rPr>
              <a:t>Nhan</a:t>
            </a:r>
            <a:endParaRPr lang="en-US">
              <a:ea typeface="+mn-lt"/>
              <a:cs typeface="+mn-lt"/>
            </a:endParaRPr>
          </a:p>
        </p:txBody>
      </p:sp>
      <p:sp>
        <p:nvSpPr>
          <p:cNvPr id="4" name="日付プレースホルダー 3">
            <a:extLst>
              <a:ext uri="{FF2B5EF4-FFF2-40B4-BE49-F238E27FC236}">
                <a16:creationId xmlns:a16="http://schemas.microsoft.com/office/drawing/2014/main" id="{56CF6E55-6C3B-4496-A747-D99E79908938}"/>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C7F6964E-9CA4-42EA-BD02-842EB1D6515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Slide Number Placeholder 8">
            <a:extLst>
              <a:ext uri="{FF2B5EF4-FFF2-40B4-BE49-F238E27FC236}">
                <a16:creationId xmlns:a16="http://schemas.microsoft.com/office/drawing/2014/main" id="{A761541F-267A-D76C-FABB-71F14997A57A}"/>
              </a:ext>
            </a:extLst>
          </p:cNvPr>
          <p:cNvSpPr>
            <a:spLocks noGrp="1"/>
          </p:cNvSpPr>
          <p:nvPr>
            <p:ph type="sldNum" sz="quarter" idx="12"/>
          </p:nvPr>
        </p:nvSpPr>
        <p:spPr/>
        <p:txBody>
          <a:bodyPr/>
          <a:lstStyle/>
          <a:p>
            <a:fld id="{A92C8975-12A7-4C84-BF77-7F7E3A4DD352}" type="slidenum">
              <a:rPr kumimoji="1" lang="ja-JP" altLang="en-US" smtClean="0"/>
              <a:t>1</a:t>
            </a:fld>
            <a:endParaRPr lang="en-US"/>
          </a:p>
        </p:txBody>
      </p:sp>
    </p:spTree>
    <p:extLst>
      <p:ext uri="{BB962C8B-B14F-4D97-AF65-F5344CB8AC3E}">
        <p14:creationId xmlns:p14="http://schemas.microsoft.com/office/powerpoint/2010/main" val="3308857635"/>
      </p:ext>
    </p:extLst>
  </p:cSld>
  <p:clrMapOvr>
    <a:masterClrMapping/>
  </p:clrMapOvr>
  <mc:AlternateContent xmlns:mc="http://schemas.openxmlformats.org/markup-compatibility/2006" xmlns:p14="http://schemas.microsoft.com/office/powerpoint/2010/main">
    <mc:Choice Requires="p14">
      <p:transition spd="slow" p14:dur="2000" advTm="2091"/>
    </mc:Choice>
    <mc:Fallback xmlns="">
      <p:transition spd="slow" advTm="20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A3CE-8A7C-4A1F-C504-13DF7D56E738}"/>
              </a:ext>
            </a:extLst>
          </p:cNvPr>
          <p:cNvSpPr>
            <a:spLocks noGrp="1"/>
          </p:cNvSpPr>
          <p:nvPr>
            <p:ph type="title"/>
          </p:nvPr>
        </p:nvSpPr>
        <p:spPr/>
        <p:txBody>
          <a:bodyPr/>
          <a:lstStyle/>
          <a:p>
            <a:r>
              <a:rPr lang="en-US">
                <a:ea typeface="游ゴシック Light"/>
              </a:rPr>
              <a:t>What is the Product ①</a:t>
            </a:r>
            <a:endParaRPr kumimoji="1" lang="en-US"/>
          </a:p>
        </p:txBody>
      </p:sp>
      <p:sp>
        <p:nvSpPr>
          <p:cNvPr id="3" name="Content Placeholder 2">
            <a:extLst>
              <a:ext uri="{FF2B5EF4-FFF2-40B4-BE49-F238E27FC236}">
                <a16:creationId xmlns:a16="http://schemas.microsoft.com/office/drawing/2014/main" id="{9C1E3F1F-0C84-D6E8-2DDF-D658E44E3E1C}"/>
              </a:ext>
            </a:extLst>
          </p:cNvPr>
          <p:cNvSpPr>
            <a:spLocks noGrp="1"/>
          </p:cNvSpPr>
          <p:nvPr>
            <p:ph idx="1"/>
          </p:nvPr>
        </p:nvSpPr>
        <p:spPr/>
        <p:txBody>
          <a:bodyPr vert="horz" lIns="91440" tIns="45720" rIns="91440" bIns="45720" rtlCol="0" anchor="t">
            <a:normAutofit/>
          </a:bodyPr>
          <a:lstStyle/>
          <a:p>
            <a:r>
              <a:rPr lang="en-US">
                <a:ea typeface="游ゴシック"/>
              </a:rPr>
              <a:t>What kind of Web Application</a:t>
            </a:r>
          </a:p>
          <a:p>
            <a:pPr lvl="1"/>
            <a:r>
              <a:rPr lang="en-US">
                <a:ea typeface="+mn-lt"/>
                <a:cs typeface="+mn-lt"/>
              </a:rPr>
              <a:t>TA report system for TA and Staff</a:t>
            </a:r>
          </a:p>
          <a:p>
            <a:endParaRPr lang="en-US">
              <a:ea typeface="游ゴシック"/>
            </a:endParaRPr>
          </a:p>
          <a:p>
            <a:r>
              <a:rPr lang="en-US">
                <a:ea typeface="游ゴシック"/>
              </a:rPr>
              <a:t>Purpose of Web Application</a:t>
            </a:r>
          </a:p>
          <a:p>
            <a:pPr lvl="1"/>
            <a:r>
              <a:rPr lang="en-US">
                <a:ea typeface="+mn-lt"/>
                <a:cs typeface="+mn-lt"/>
              </a:rPr>
              <a:t>Support input correct data </a:t>
            </a:r>
            <a:endParaRPr lang="en-US"/>
          </a:p>
          <a:p>
            <a:pPr lvl="1"/>
            <a:r>
              <a:rPr lang="en-US">
                <a:ea typeface="+mn-lt"/>
                <a:cs typeface="+mn-lt"/>
              </a:rPr>
              <a:t>Support efficient workload</a:t>
            </a:r>
            <a:endParaRPr lang="en-US"/>
          </a:p>
          <a:p>
            <a:pPr lvl="1"/>
            <a:endParaRPr lang="en-US">
              <a:ea typeface="游ゴシック"/>
            </a:endParaRPr>
          </a:p>
        </p:txBody>
      </p:sp>
      <p:sp>
        <p:nvSpPr>
          <p:cNvPr id="4" name="Date Placeholder 3">
            <a:extLst>
              <a:ext uri="{FF2B5EF4-FFF2-40B4-BE49-F238E27FC236}">
                <a16:creationId xmlns:a16="http://schemas.microsoft.com/office/drawing/2014/main" id="{8129F275-495A-C71F-FF60-F817BF6C8220}"/>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B724A6C6-F7F3-8F05-52EA-E0EDEB82475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2E38E264-18FF-BF87-B5FB-3812EEFFEAAC}"/>
              </a:ext>
            </a:extLst>
          </p:cNvPr>
          <p:cNvSpPr>
            <a:spLocks noGrp="1"/>
          </p:cNvSpPr>
          <p:nvPr>
            <p:ph type="sldNum" sz="quarter" idx="12"/>
          </p:nvPr>
        </p:nvSpPr>
        <p:spPr/>
        <p:txBody>
          <a:bodyPr/>
          <a:lstStyle/>
          <a:p>
            <a:fld id="{A92C8975-12A7-4C84-BF77-7F7E3A4DD352}" type="slidenum">
              <a:rPr kumimoji="1" lang="ja-JP" altLang="en-US" smtClean="0"/>
              <a:t>2</a:t>
            </a:fld>
            <a:endParaRPr kumimoji="1" lang="ja-JP" altLang="en-US"/>
          </a:p>
        </p:txBody>
      </p:sp>
    </p:spTree>
    <p:extLst>
      <p:ext uri="{BB962C8B-B14F-4D97-AF65-F5344CB8AC3E}">
        <p14:creationId xmlns:p14="http://schemas.microsoft.com/office/powerpoint/2010/main" val="218201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9C711-F004-AC51-8CBE-55CBE82D4716}"/>
              </a:ext>
            </a:extLst>
          </p:cNvPr>
          <p:cNvSpPr>
            <a:spLocks noGrp="1"/>
          </p:cNvSpPr>
          <p:nvPr>
            <p:ph type="title"/>
          </p:nvPr>
        </p:nvSpPr>
        <p:spPr/>
        <p:txBody>
          <a:bodyPr/>
          <a:lstStyle/>
          <a:p>
            <a:r>
              <a:rPr kumimoji="1" lang="en-US" altLang="ja-JP"/>
              <a:t>What is the Product </a:t>
            </a:r>
            <a:r>
              <a:rPr kumimoji="1" lang="ja-JP" altLang="en-US"/>
              <a:t>②</a:t>
            </a:r>
          </a:p>
        </p:txBody>
      </p:sp>
      <p:sp>
        <p:nvSpPr>
          <p:cNvPr id="3" name="コンテンツ プレースホルダー 2">
            <a:extLst>
              <a:ext uri="{FF2B5EF4-FFF2-40B4-BE49-F238E27FC236}">
                <a16:creationId xmlns:a16="http://schemas.microsoft.com/office/drawing/2014/main" id="{A3F6841C-171E-BE3D-776D-77DD3E6F94BE}"/>
              </a:ext>
            </a:extLst>
          </p:cNvPr>
          <p:cNvSpPr>
            <a:spLocks noGrp="1"/>
          </p:cNvSpPr>
          <p:nvPr>
            <p:ph idx="1"/>
          </p:nvPr>
        </p:nvSpPr>
        <p:spPr/>
        <p:txBody>
          <a:bodyPr/>
          <a:lstStyle/>
          <a:p>
            <a:r>
              <a:rPr kumimoji="1" lang="en-US" altLang="ja-JP"/>
              <a:t>Status</a:t>
            </a:r>
          </a:p>
          <a:p>
            <a:pPr lvl="1"/>
            <a:r>
              <a:rPr kumimoji="1" lang="en-US" altLang="ja-JP"/>
              <a:t>There are several miss in input details.</a:t>
            </a:r>
          </a:p>
          <a:p>
            <a:pPr marL="0" indent="0">
              <a:buNone/>
            </a:pPr>
            <a:endParaRPr kumimoji="1" lang="en-US" altLang="ja-JP"/>
          </a:p>
          <a:p>
            <a:r>
              <a:rPr kumimoji="1" lang="en-US" altLang="ja-JP"/>
              <a:t>Goal</a:t>
            </a:r>
          </a:p>
          <a:p>
            <a:pPr lvl="1"/>
            <a:r>
              <a:rPr kumimoji="1" lang="en-US" altLang="ja-JP"/>
              <a:t>Can input correct details.</a:t>
            </a:r>
          </a:p>
          <a:p>
            <a:pPr lvl="1"/>
            <a:r>
              <a:rPr kumimoji="1" lang="en-US" altLang="ja-JP"/>
              <a:t>Decrease incorrect input</a:t>
            </a:r>
          </a:p>
          <a:p>
            <a:pPr marL="231775" lvl="1" indent="0">
              <a:buNone/>
            </a:pPr>
            <a:endParaRPr lang="en-US" altLang="ja-JP"/>
          </a:p>
          <a:p>
            <a:pPr marL="352425" lvl="1" indent="-342900"/>
            <a:r>
              <a:rPr kumimoji="1" lang="en-US" altLang="ja-JP" sz="2800"/>
              <a:t>User</a:t>
            </a:r>
          </a:p>
          <a:p>
            <a:pPr marL="809625" lvl="2" indent="-342900"/>
            <a:r>
              <a:rPr lang="en-US" altLang="ja-JP"/>
              <a:t>TA/SA</a:t>
            </a:r>
          </a:p>
          <a:p>
            <a:pPr marL="809625" lvl="2" indent="-342900"/>
            <a:endParaRPr kumimoji="1" lang="en-US" altLang="ja-JP"/>
          </a:p>
          <a:p>
            <a:pPr lvl="1"/>
            <a:endParaRPr kumimoji="1" lang="ja-JP" altLang="en-US"/>
          </a:p>
        </p:txBody>
      </p:sp>
      <p:sp>
        <p:nvSpPr>
          <p:cNvPr id="4" name="日付プレースホルダー 3">
            <a:extLst>
              <a:ext uri="{FF2B5EF4-FFF2-40B4-BE49-F238E27FC236}">
                <a16:creationId xmlns:a16="http://schemas.microsoft.com/office/drawing/2014/main" id="{26AEDAE9-BA20-9C85-864B-DC4E9810EE0F}"/>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B17B558E-1F38-1475-0383-4A7A3B112E7B}"/>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CDA625EC-7BE5-C9DB-7FA6-F8B772DDB25A}"/>
              </a:ext>
            </a:extLst>
          </p:cNvPr>
          <p:cNvSpPr>
            <a:spLocks noGrp="1"/>
          </p:cNvSpPr>
          <p:nvPr>
            <p:ph type="sldNum" sz="quarter" idx="12"/>
          </p:nvPr>
        </p:nvSpPr>
        <p:spPr/>
        <p:txBody>
          <a:bodyPr/>
          <a:lstStyle/>
          <a:p>
            <a:fld id="{A92C8975-12A7-4C84-BF77-7F7E3A4DD352}" type="slidenum">
              <a:rPr kumimoji="1" lang="ja-JP" altLang="en-US" smtClean="0"/>
              <a:t>3</a:t>
            </a:fld>
            <a:endParaRPr kumimoji="1" lang="ja-JP" altLang="en-US"/>
          </a:p>
        </p:txBody>
      </p:sp>
    </p:spTree>
    <p:extLst>
      <p:ext uri="{BB962C8B-B14F-4D97-AF65-F5344CB8AC3E}">
        <p14:creationId xmlns:p14="http://schemas.microsoft.com/office/powerpoint/2010/main" val="276522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0A22F67-B57B-51C0-3D8E-56695AED44DE}"/>
              </a:ext>
            </a:extLst>
          </p:cNvPr>
          <p:cNvSpPr>
            <a:spLocks noGrp="1"/>
          </p:cNvSpPr>
          <p:nvPr>
            <p:ph idx="1"/>
          </p:nvPr>
        </p:nvSpPr>
        <p:spPr>
          <a:xfrm>
            <a:off x="838200" y="1825625"/>
            <a:ext cx="4114800" cy="4351338"/>
          </a:xfrm>
        </p:spPr>
        <p:txBody>
          <a:bodyPr vert="horz" lIns="91440" tIns="45720" rIns="91440" bIns="45720" rtlCol="0" anchor="t">
            <a:normAutofit/>
          </a:bodyPr>
          <a:lstStyle/>
          <a:p>
            <a:pPr marL="9525" lvl="4" indent="0">
              <a:buNone/>
            </a:pPr>
            <a:r>
              <a:rPr lang="en-US" altLang="ja-JP" b="1"/>
              <a:t>Already mounted</a:t>
            </a:r>
          </a:p>
          <a:p>
            <a:pPr marL="295275" lvl="4" indent="-285750"/>
            <a:r>
              <a:rPr lang="en-US" altLang="ja-JP">
                <a:ea typeface="游ゴシック"/>
              </a:rPr>
              <a:t>Login</a:t>
            </a:r>
          </a:p>
          <a:p>
            <a:pPr marL="295275" lvl="4" indent="-285750"/>
            <a:r>
              <a:rPr lang="en-US" altLang="ja-JP">
                <a:ea typeface="游ゴシック"/>
              </a:rPr>
              <a:t>Create daily reports.</a:t>
            </a:r>
          </a:p>
          <a:p>
            <a:pPr marL="295275" lvl="4" indent="-285750"/>
            <a:r>
              <a:rPr lang="en-US" altLang="ja-JP">
                <a:ea typeface="游ゴシック"/>
              </a:rPr>
              <a:t>Edit daily reports.</a:t>
            </a:r>
          </a:p>
          <a:p>
            <a:pPr marL="295275" lvl="4" indent="-285750"/>
            <a:r>
              <a:rPr lang="en-US" altLang="ja-JP">
                <a:ea typeface="游ゴシック"/>
              </a:rPr>
              <a:t>Delete daily reports.</a:t>
            </a:r>
          </a:p>
          <a:p>
            <a:pPr marL="295275" lvl="4" indent="-285750"/>
            <a:r>
              <a:rPr lang="en-US" altLang="ja-JP">
                <a:ea typeface="游ゴシック"/>
              </a:rPr>
              <a:t>View monthly reports.</a:t>
            </a:r>
          </a:p>
          <a:p>
            <a:pPr marL="295275" lvl="4" indent="-285750"/>
            <a:r>
              <a:rPr lang="en-US" altLang="ja-JP">
                <a:ea typeface="游ゴシック"/>
              </a:rPr>
              <a:t>View daily reports.</a:t>
            </a:r>
          </a:p>
          <a:p>
            <a:pPr marL="295275" lvl="4" indent="-285750"/>
            <a:endParaRPr lang="en-US" altLang="ja-JP"/>
          </a:p>
          <a:p>
            <a:pPr marL="9525" lvl="4" indent="0">
              <a:buNone/>
            </a:pPr>
            <a:r>
              <a:rPr lang="en-US" altLang="ja-JP" b="1"/>
              <a:t>Scheduled for mounting</a:t>
            </a:r>
          </a:p>
          <a:p>
            <a:pPr marL="295275" lvl="4" indent="-285750"/>
            <a:r>
              <a:rPr lang="en-US" altLang="ja-JP">
                <a:ea typeface="游ゴシック"/>
              </a:rPr>
              <a:t>Print monthly reports</a:t>
            </a:r>
          </a:p>
          <a:p>
            <a:pPr marL="295275" lvl="4" indent="-285750"/>
            <a:r>
              <a:rPr lang="en-US" altLang="ja-JP">
                <a:ea typeface="游ゴシック"/>
              </a:rPr>
              <a:t>Validate reports.</a:t>
            </a:r>
          </a:p>
          <a:p>
            <a:pPr marL="1296670" lvl="3" indent="-342900">
              <a:buFont typeface="Wingdings" pitchFamily="2" charset="2"/>
              <a:buChar char="Ø"/>
            </a:pPr>
            <a:endParaRPr lang="en-US" altLang="ja-JP"/>
          </a:p>
          <a:p>
            <a:pPr marL="1296670" lvl="3" indent="-342900">
              <a:buFont typeface="Wingdings" pitchFamily="2" charset="2"/>
              <a:buChar char="Ø"/>
            </a:pPr>
            <a:endParaRPr lang="en-US" altLang="ja-JP"/>
          </a:p>
          <a:p>
            <a:pPr lvl="2">
              <a:buFont typeface="Wingdings" pitchFamily="2" charset="2"/>
              <a:buChar char="Ø"/>
            </a:pPr>
            <a:endParaRPr kumimoji="1" lang="en-US" altLang="ja-JP"/>
          </a:p>
          <a:p>
            <a:pPr lvl="1"/>
            <a:endParaRPr kumimoji="1" lang="ja-JP" altLang="en-US"/>
          </a:p>
        </p:txBody>
      </p:sp>
      <p:sp>
        <p:nvSpPr>
          <p:cNvPr id="4" name="日付プレースホルダー 3">
            <a:extLst>
              <a:ext uri="{FF2B5EF4-FFF2-40B4-BE49-F238E27FC236}">
                <a16:creationId xmlns:a16="http://schemas.microsoft.com/office/drawing/2014/main" id="{D0062CF6-7A7F-4842-1DDB-A4F5D1D90F10}"/>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138CCF97-F4F4-4149-F56F-6C6FC1FF218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FF00C5D-609D-67BF-CFEC-0EB050E7348C}"/>
              </a:ext>
            </a:extLst>
          </p:cNvPr>
          <p:cNvSpPr>
            <a:spLocks noGrp="1"/>
          </p:cNvSpPr>
          <p:nvPr>
            <p:ph type="sldNum" sz="quarter" idx="12"/>
          </p:nvPr>
        </p:nvSpPr>
        <p:spPr/>
        <p:txBody>
          <a:bodyPr/>
          <a:lstStyle/>
          <a:p>
            <a:fld id="{A92C8975-12A7-4C84-BF77-7F7E3A4DD352}" type="slidenum">
              <a:rPr kumimoji="1" lang="ja-JP" altLang="en-US" smtClean="0"/>
              <a:t>4</a:t>
            </a:fld>
            <a:endParaRPr kumimoji="1" lang="ja-JP" altLang="en-US"/>
          </a:p>
        </p:txBody>
      </p:sp>
      <p:sp>
        <p:nvSpPr>
          <p:cNvPr id="7" name="Title 1">
            <a:extLst>
              <a:ext uri="{FF2B5EF4-FFF2-40B4-BE49-F238E27FC236}">
                <a16:creationId xmlns:a16="http://schemas.microsoft.com/office/drawing/2014/main" id="{552A9543-B2DF-3AC8-2B56-CC012D2F2B5A}"/>
              </a:ext>
            </a:extLst>
          </p:cNvPr>
          <p:cNvSpPr>
            <a:spLocks noGrp="1"/>
          </p:cNvSpPr>
          <p:nvPr>
            <p:ph type="title"/>
          </p:nvPr>
        </p:nvSpPr>
        <p:spPr>
          <a:xfrm>
            <a:off x="838200" y="365125"/>
            <a:ext cx="10515600" cy="1325563"/>
          </a:xfrm>
        </p:spPr>
        <p:txBody>
          <a:bodyPr/>
          <a:lstStyle/>
          <a:p>
            <a:r>
              <a:rPr kumimoji="1" lang="en-US"/>
              <a:t>Function</a:t>
            </a:r>
          </a:p>
        </p:txBody>
      </p:sp>
      <p:pic>
        <p:nvPicPr>
          <p:cNvPr id="8" name="図 7">
            <a:extLst>
              <a:ext uri="{FF2B5EF4-FFF2-40B4-BE49-F238E27FC236}">
                <a16:creationId xmlns:a16="http://schemas.microsoft.com/office/drawing/2014/main" id="{3E4475A4-76AB-13B2-1380-66844D4CF325}"/>
              </a:ext>
            </a:extLst>
          </p:cNvPr>
          <p:cNvPicPr>
            <a:picLocks noChangeAspect="1"/>
          </p:cNvPicPr>
          <p:nvPr/>
        </p:nvPicPr>
        <p:blipFill rotWithShape="1">
          <a:blip r:embed="rId3">
            <a:extLst>
              <a:ext uri="{28A0092B-C50C-407E-A947-70E740481C1C}">
                <a14:useLocalDpi xmlns:a14="http://schemas.microsoft.com/office/drawing/2010/main" val="0"/>
              </a:ext>
            </a:extLst>
          </a:blip>
          <a:srcRect l="17054" t="12399" r="19454" b="12001"/>
          <a:stretch/>
        </p:blipFill>
        <p:spPr>
          <a:xfrm>
            <a:off x="4826000" y="-228600"/>
            <a:ext cx="8592458" cy="7229749"/>
          </a:xfrm>
          <a:prstGeom prst="rect">
            <a:avLst/>
          </a:prstGeom>
        </p:spPr>
      </p:pic>
    </p:spTree>
    <p:extLst>
      <p:ext uri="{BB962C8B-B14F-4D97-AF65-F5344CB8AC3E}">
        <p14:creationId xmlns:p14="http://schemas.microsoft.com/office/powerpoint/2010/main" val="264161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D3DB-ADEA-9CFB-C00C-D2CD89D3EFCA}"/>
              </a:ext>
            </a:extLst>
          </p:cNvPr>
          <p:cNvSpPr>
            <a:spLocks noGrp="1"/>
          </p:cNvSpPr>
          <p:nvPr>
            <p:ph idx="1"/>
          </p:nvPr>
        </p:nvSpPr>
        <p:spPr/>
        <p:txBody>
          <a:bodyPr vert="horz" lIns="91440" tIns="45720" rIns="91440" bIns="45720" rtlCol="0" anchor="t">
            <a:normAutofit/>
          </a:bodyPr>
          <a:lstStyle/>
          <a:p>
            <a:r>
              <a:rPr lang="en-US">
                <a:ea typeface="+mn-lt"/>
                <a:cs typeface="+mn-lt"/>
              </a:rPr>
              <a:t>Login function</a:t>
            </a:r>
          </a:p>
          <a:p>
            <a:pPr lvl="1"/>
            <a:r>
              <a:rPr lang="en-US" sz="2000">
                <a:ea typeface="+mn-lt"/>
                <a:cs typeface="+mn-lt"/>
              </a:rPr>
              <a:t>To make it easier to check and edit saved reports again.</a:t>
            </a:r>
          </a:p>
          <a:p>
            <a:pPr>
              <a:lnSpc>
                <a:spcPct val="100000"/>
              </a:lnSpc>
              <a:spcBef>
                <a:spcPts val="0"/>
              </a:spcBef>
            </a:pPr>
            <a:r>
              <a:rPr lang="en-US">
                <a:ea typeface="+mn-lt"/>
                <a:cs typeface="+mn-lt"/>
              </a:rPr>
              <a:t>Edit daily reports function</a:t>
            </a:r>
          </a:p>
          <a:p>
            <a:pPr marL="685800" lvl="2">
              <a:lnSpc>
                <a:spcPct val="100000"/>
              </a:lnSpc>
              <a:spcBef>
                <a:spcPts val="0"/>
              </a:spcBef>
              <a:buFont typeface="Arial"/>
              <a:buChar char="•"/>
            </a:pPr>
            <a:r>
              <a:rPr lang="en-US">
                <a:ea typeface="+mn-lt"/>
                <a:cs typeface="+mn-lt"/>
              </a:rPr>
              <a:t>To allow changes to be made to the content of the report.</a:t>
            </a:r>
          </a:p>
          <a:p>
            <a:pPr marL="12700" lvl="2" indent="-12700">
              <a:lnSpc>
                <a:spcPct val="100000"/>
              </a:lnSpc>
              <a:spcBef>
                <a:spcPts val="0"/>
              </a:spcBef>
              <a:buFont typeface="Arial"/>
              <a:buChar char="•"/>
            </a:pPr>
            <a:r>
              <a:rPr lang="en-US" altLang="ja-JP" sz="2800">
                <a:ea typeface="+mn-lt"/>
                <a:cs typeface="+mn-lt"/>
              </a:rPr>
              <a:t> Delete daily reports function</a:t>
            </a:r>
          </a:p>
          <a:p>
            <a:pPr marL="812800" lvl="3" indent="-342900">
              <a:lnSpc>
                <a:spcPct val="100000"/>
              </a:lnSpc>
              <a:spcBef>
                <a:spcPts val="0"/>
              </a:spcBef>
            </a:pPr>
            <a:r>
              <a:rPr lang="en-US" altLang="ja-JP" sz="2000">
                <a:ea typeface="+mn-lt"/>
                <a:cs typeface="+mn-lt"/>
              </a:rPr>
              <a:t>To be able to erase a report if it was created by mistake.</a:t>
            </a:r>
            <a:endParaRPr lang="ja-JP" altLang="en-US" sz="2000">
              <a:ea typeface="+mn-lt"/>
              <a:cs typeface="+mn-lt"/>
            </a:endParaRPr>
          </a:p>
          <a:p>
            <a:pPr marL="685800" lvl="2">
              <a:lnSpc>
                <a:spcPct val="100000"/>
              </a:lnSpc>
              <a:spcBef>
                <a:spcPts val="0"/>
              </a:spcBef>
              <a:buFont typeface="Arial"/>
              <a:buChar char="•"/>
            </a:pPr>
            <a:endParaRPr lang="en-US">
              <a:ea typeface="+mn-lt"/>
              <a:cs typeface="+mn-lt"/>
            </a:endParaRPr>
          </a:p>
          <a:p>
            <a:pPr marL="800100" lvl="1">
              <a:lnSpc>
                <a:spcPct val="100000"/>
              </a:lnSpc>
              <a:spcBef>
                <a:spcPts val="0"/>
              </a:spcBef>
              <a:buFont typeface="Arial,Sans-Serif"/>
              <a:buChar char="•"/>
            </a:pPr>
            <a:endParaRPr lang="en-US">
              <a:ea typeface="游ゴシック"/>
            </a:endParaRPr>
          </a:p>
          <a:p>
            <a:pPr marL="800100" lvl="1">
              <a:lnSpc>
                <a:spcPct val="100000"/>
              </a:lnSpc>
              <a:spcBef>
                <a:spcPts val="0"/>
              </a:spcBef>
              <a:buFont typeface="Arial,Sans-Serif"/>
              <a:buChar char="•"/>
            </a:pPr>
            <a:endParaRPr lang="en-US">
              <a:ea typeface="游ゴシック"/>
            </a:endParaRPr>
          </a:p>
          <a:p>
            <a:pPr marL="0" indent="0">
              <a:lnSpc>
                <a:spcPct val="100000"/>
              </a:lnSpc>
              <a:spcBef>
                <a:spcPts val="0"/>
              </a:spcBef>
              <a:buNone/>
            </a:pPr>
            <a:endParaRPr lang="en-US">
              <a:ea typeface="游ゴシック"/>
            </a:endParaRPr>
          </a:p>
          <a:p>
            <a:pPr marL="457200" lvl="1" indent="0">
              <a:buNone/>
            </a:pPr>
            <a:endParaRPr lang="en-US">
              <a:ea typeface="游ゴシック"/>
            </a:endParaRPr>
          </a:p>
          <a:p>
            <a:endParaRPr lang="en-US">
              <a:ea typeface="游ゴシック"/>
            </a:endParaRPr>
          </a:p>
        </p:txBody>
      </p:sp>
      <p:sp>
        <p:nvSpPr>
          <p:cNvPr id="4" name="Date Placeholder 3">
            <a:extLst>
              <a:ext uri="{FF2B5EF4-FFF2-40B4-BE49-F238E27FC236}">
                <a16:creationId xmlns:a16="http://schemas.microsoft.com/office/drawing/2014/main" id="{CDE1AE0B-63B3-0A4D-BA07-C67B9B6E8B96}"/>
              </a:ext>
            </a:extLst>
          </p:cNvPr>
          <p:cNvSpPr>
            <a:spLocks noGrp="1"/>
          </p:cNvSpPr>
          <p:nvPr>
            <p:ph type="dt" sz="half" idx="10"/>
          </p:nvPr>
        </p:nvSpPr>
        <p:spPr/>
        <p:txBody>
          <a:bodyPr/>
          <a:lstStyle/>
          <a:p>
            <a:r>
              <a:rPr kumimoji="1" lang="en-US" altLang="ja-JP"/>
              <a:t>2022/11/09</a:t>
            </a:r>
            <a:endParaRPr kumimoji="1" lang="ja-JP" altLang="en-US"/>
          </a:p>
        </p:txBody>
      </p:sp>
      <p:sp>
        <p:nvSpPr>
          <p:cNvPr id="5" name="Footer Placeholder 4">
            <a:extLst>
              <a:ext uri="{FF2B5EF4-FFF2-40B4-BE49-F238E27FC236}">
                <a16:creationId xmlns:a16="http://schemas.microsoft.com/office/drawing/2014/main" id="{FA23A6C2-3135-A1BE-D872-DE03675C2D4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Slide Number Placeholder 5">
            <a:extLst>
              <a:ext uri="{FF2B5EF4-FFF2-40B4-BE49-F238E27FC236}">
                <a16:creationId xmlns:a16="http://schemas.microsoft.com/office/drawing/2014/main" id="{DBE8D931-E68F-A1DE-1023-D16192100B99}"/>
              </a:ext>
            </a:extLst>
          </p:cNvPr>
          <p:cNvSpPr>
            <a:spLocks noGrp="1"/>
          </p:cNvSpPr>
          <p:nvPr>
            <p:ph type="sldNum" sz="quarter" idx="12"/>
          </p:nvPr>
        </p:nvSpPr>
        <p:spPr/>
        <p:txBody>
          <a:bodyPr/>
          <a:lstStyle/>
          <a:p>
            <a:fld id="{A92C8975-12A7-4C84-BF77-7F7E3A4DD352}" type="slidenum">
              <a:rPr kumimoji="1" lang="ja-JP" altLang="en-US" smtClean="0"/>
              <a:t>5</a:t>
            </a:fld>
            <a:endParaRPr kumimoji="1" lang="ja-JP" altLang="en-US"/>
          </a:p>
        </p:txBody>
      </p:sp>
      <p:sp>
        <p:nvSpPr>
          <p:cNvPr id="8" name="Title 1">
            <a:extLst>
              <a:ext uri="{FF2B5EF4-FFF2-40B4-BE49-F238E27FC236}">
                <a16:creationId xmlns:a16="http://schemas.microsoft.com/office/drawing/2014/main" id="{F1F297E7-3A31-7E7B-2C40-074D1AEC85FE}"/>
              </a:ext>
            </a:extLst>
          </p:cNvPr>
          <p:cNvSpPr>
            <a:spLocks noGrp="1"/>
          </p:cNvSpPr>
          <p:nvPr>
            <p:ph type="title"/>
          </p:nvPr>
        </p:nvSpPr>
        <p:spPr>
          <a:xfrm>
            <a:off x="838200" y="365125"/>
            <a:ext cx="10515600" cy="1325563"/>
          </a:xfrm>
        </p:spPr>
        <p:txBody>
          <a:bodyPr/>
          <a:lstStyle/>
          <a:p>
            <a:r>
              <a:rPr lang="ja-JP">
                <a:ea typeface="+mj-lt"/>
                <a:cs typeface="+mj-lt"/>
              </a:rPr>
              <a:t>Reasons for designing each function</a:t>
            </a:r>
            <a:endParaRPr lang="ja-JP" altLang="en-US">
              <a:ea typeface="游ゴシック Light"/>
            </a:endParaRPr>
          </a:p>
        </p:txBody>
      </p:sp>
    </p:spTree>
    <p:extLst>
      <p:ext uri="{BB962C8B-B14F-4D97-AF65-F5344CB8AC3E}">
        <p14:creationId xmlns:p14="http://schemas.microsoft.com/office/powerpoint/2010/main" val="89608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6EDE-552A-0D67-7880-58FB069C57E7}"/>
              </a:ext>
            </a:extLst>
          </p:cNvPr>
          <p:cNvSpPr>
            <a:spLocks noGrp="1"/>
          </p:cNvSpPr>
          <p:nvPr>
            <p:ph type="title"/>
          </p:nvPr>
        </p:nvSpPr>
        <p:spPr>
          <a:xfrm>
            <a:off x="838200" y="362260"/>
            <a:ext cx="10515600" cy="1325563"/>
          </a:xfrm>
        </p:spPr>
        <p:txBody>
          <a:bodyPr/>
          <a:lstStyle/>
          <a:p>
            <a:r>
              <a:rPr kumimoji="1" lang="en-US" altLang="ja-JP"/>
              <a:t>User story</a:t>
            </a:r>
            <a:r>
              <a:rPr lang="en-US" altLang="ja-JP"/>
              <a:t> </a:t>
            </a:r>
            <a:r>
              <a:rPr kumimoji="1" lang="ja-JP" altLang="en-US"/>
              <a:t>①</a:t>
            </a:r>
          </a:p>
        </p:txBody>
      </p:sp>
      <p:sp>
        <p:nvSpPr>
          <p:cNvPr id="4" name="日付プレースホルダー 3">
            <a:extLst>
              <a:ext uri="{FF2B5EF4-FFF2-40B4-BE49-F238E27FC236}">
                <a16:creationId xmlns:a16="http://schemas.microsoft.com/office/drawing/2014/main" id="{43A0A369-C254-1CD5-5FF8-A0CE3856840C}"/>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60F30298-69B5-F292-53B9-3E30B4DB1FFB}"/>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FD8DC32-45ED-0729-BCD8-40A4B48EC1B8}"/>
              </a:ext>
            </a:extLst>
          </p:cNvPr>
          <p:cNvSpPr>
            <a:spLocks noGrp="1"/>
          </p:cNvSpPr>
          <p:nvPr>
            <p:ph type="sldNum" sz="quarter" idx="12"/>
          </p:nvPr>
        </p:nvSpPr>
        <p:spPr/>
        <p:txBody>
          <a:bodyPr/>
          <a:lstStyle/>
          <a:p>
            <a:fld id="{A92C8975-12A7-4C84-BF77-7F7E3A4DD352}"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1DAA43F9-7A85-006B-162E-FBEBD239BA86}"/>
              </a:ext>
            </a:extLst>
          </p:cNvPr>
          <p:cNvSpPr txBox="1"/>
          <p:nvPr/>
        </p:nvSpPr>
        <p:spPr>
          <a:xfrm>
            <a:off x="838200" y="1414562"/>
            <a:ext cx="5257800" cy="1508105"/>
          </a:xfrm>
          <a:prstGeom prst="rect">
            <a:avLst/>
          </a:prstGeom>
          <a:noFill/>
        </p:spPr>
        <p:txBody>
          <a:bodyPr wrap="square" rtlCol="0">
            <a:spAutoFit/>
          </a:bodyPr>
          <a:lstStyle/>
          <a:p>
            <a:r>
              <a:rPr kumimoji="1" lang="en-US" altLang="ja-JP" sz="2400" b="1"/>
              <a:t>TA/SA create daily reports.</a:t>
            </a:r>
          </a:p>
          <a:p>
            <a:pPr marL="342900" indent="-342900">
              <a:buFont typeface="+mj-lt"/>
              <a:buAutoNum type="arabicPeriod"/>
            </a:pPr>
            <a:r>
              <a:rPr lang="en-US" altLang="ja-JP" sz="1700"/>
              <a:t>Login</a:t>
            </a:r>
          </a:p>
          <a:p>
            <a:pPr marL="342900" indent="-342900">
              <a:buFont typeface="+mj-lt"/>
              <a:buAutoNum type="arabicPeriod"/>
            </a:pPr>
            <a:r>
              <a:rPr kumimoji="1" lang="en-US" altLang="ja-JP" sz="1700"/>
              <a:t>Create daily reports(Input “</a:t>
            </a:r>
            <a:r>
              <a:rPr kumimoji="1" lang="en-US" altLang="ja-JP" sz="1700" u="sng"/>
              <a:t>Course</a:t>
            </a:r>
            <a:r>
              <a:rPr kumimoji="1" lang="en-US" altLang="ja-JP" sz="1700"/>
              <a:t>”, ”</a:t>
            </a:r>
            <a:r>
              <a:rPr kumimoji="1" lang="en-US" altLang="ja-JP" sz="1700" u="sng"/>
              <a:t>Date</a:t>
            </a:r>
            <a:r>
              <a:rPr kumimoji="1" lang="en-US" altLang="ja-JP" sz="1700"/>
              <a:t>”, “</a:t>
            </a:r>
            <a:r>
              <a:rPr kumimoji="1" lang="en-US" altLang="ja-JP" sz="1700" u="sng"/>
              <a:t>Work Category</a:t>
            </a:r>
            <a:r>
              <a:rPr kumimoji="1" lang="en-US" altLang="ja-JP" sz="1700"/>
              <a:t>”, “</a:t>
            </a:r>
            <a:r>
              <a:rPr kumimoji="1" lang="en-US" altLang="ja-JP" sz="1700" u="sng"/>
              <a:t>Start time</a:t>
            </a:r>
            <a:r>
              <a:rPr kumimoji="1" lang="en-US" altLang="ja-JP" sz="1700"/>
              <a:t>”, “</a:t>
            </a:r>
            <a:r>
              <a:rPr kumimoji="1" lang="en-US" altLang="ja-JP" sz="1700" u="sng"/>
              <a:t>End time</a:t>
            </a:r>
            <a:r>
              <a:rPr kumimoji="1" lang="en-US" altLang="ja-JP" sz="1700"/>
              <a:t>”, “</a:t>
            </a:r>
            <a:r>
              <a:rPr kumimoji="1" lang="en-US" altLang="ja-JP" sz="1700" u="sng"/>
              <a:t>Break time</a:t>
            </a:r>
            <a:r>
              <a:rPr kumimoji="1" lang="en-US" altLang="ja-JP" sz="1700"/>
              <a:t>”)</a:t>
            </a:r>
            <a:endParaRPr lang="en-US" altLang="ja-JP" sz="1700"/>
          </a:p>
        </p:txBody>
      </p:sp>
      <p:sp>
        <p:nvSpPr>
          <p:cNvPr id="11" name="テキスト ボックス 10">
            <a:extLst>
              <a:ext uri="{FF2B5EF4-FFF2-40B4-BE49-F238E27FC236}">
                <a16:creationId xmlns:a16="http://schemas.microsoft.com/office/drawing/2014/main" id="{07D0F71F-E3CC-33E8-6881-538E0D442782}"/>
              </a:ext>
            </a:extLst>
          </p:cNvPr>
          <p:cNvSpPr txBox="1"/>
          <p:nvPr/>
        </p:nvSpPr>
        <p:spPr>
          <a:xfrm>
            <a:off x="838200" y="2929926"/>
            <a:ext cx="4320413" cy="3416320"/>
          </a:xfrm>
          <a:prstGeom prst="rect">
            <a:avLst/>
          </a:prstGeom>
          <a:noFill/>
          <a:ln>
            <a:solidFill>
              <a:schemeClr val="tx1"/>
            </a:solidFill>
          </a:ln>
        </p:spPr>
        <p:txBody>
          <a:bodyPr wrap="none" lIns="91440" tIns="45720" rIns="91440" bIns="45720" rtlCol="0" anchor="t">
            <a:spAutoFit/>
          </a:bodyPr>
          <a:lstStyle/>
          <a:p>
            <a:r>
              <a:rPr kumimoji="1" lang="en-US" altLang="ja-JP" sz="1800"/>
              <a:t>Example...</a:t>
            </a:r>
          </a:p>
          <a:p>
            <a:pPr marL="342900" indent="-342900">
              <a:buFont typeface="+mj-lt"/>
              <a:buAutoNum type="arabicPeriod"/>
            </a:pPr>
            <a:r>
              <a:rPr lang="en-US" altLang="ja-JP" sz="1800"/>
              <a:t>Login</a:t>
            </a:r>
          </a:p>
          <a:p>
            <a:r>
              <a:rPr lang="en-US" altLang="ja-JP" sz="1800" b="1" err="1">
                <a:ea typeface="游ゴシック"/>
              </a:rPr>
              <a:t>userID</a:t>
            </a:r>
            <a:r>
              <a:rPr lang="en-US" altLang="ja-JP" sz="1800" b="1">
                <a:ea typeface="游ゴシック"/>
              </a:rPr>
              <a:t>: </a:t>
            </a:r>
            <a:r>
              <a:rPr lang="en-US" altLang="ja-JP" i="1">
                <a:ea typeface="游ゴシック"/>
              </a:rPr>
              <a:t>m5251201</a:t>
            </a:r>
            <a:endParaRPr lang="en-US" altLang="ja-JP" sz="1800" i="1">
              <a:solidFill>
                <a:srgbClr val="FF0000"/>
              </a:solidFill>
              <a:ea typeface="游ゴシック"/>
            </a:endParaRPr>
          </a:p>
          <a:p>
            <a:r>
              <a:rPr lang="en-US" altLang="ja-JP" sz="1800" b="1">
                <a:ea typeface="游ゴシック"/>
              </a:rPr>
              <a:t>Password: </a:t>
            </a:r>
            <a:r>
              <a:rPr lang="en-US" altLang="ja-JP" b="1">
                <a:ea typeface="游ゴシック"/>
              </a:rPr>
              <a:t>*********</a:t>
            </a:r>
            <a:endParaRPr lang="en-US" altLang="ja-JP" sz="1800" i="1"/>
          </a:p>
          <a:p>
            <a:endParaRPr lang="en-US" altLang="ja-JP" sz="1800" i="1"/>
          </a:p>
          <a:p>
            <a:r>
              <a:rPr kumimoji="1" lang="en-US" altLang="ja-JP" sz="1800"/>
              <a:t>2.  Create daily reports</a:t>
            </a:r>
            <a:endParaRPr lang="en-US" altLang="ja-JP" sz="1800"/>
          </a:p>
          <a:p>
            <a:r>
              <a:rPr lang="en-US" altLang="ja-JP" sz="1800" b="1"/>
              <a:t>Course</a:t>
            </a:r>
            <a:r>
              <a:rPr lang="en-US" altLang="ja-JP" sz="1800"/>
              <a:t>: </a:t>
            </a:r>
            <a:r>
              <a:rPr lang="en-US" altLang="ja-JP" sz="1800" i="1"/>
              <a:t>IE04</a:t>
            </a:r>
            <a:r>
              <a:rPr lang="en-US" altLang="ja-JP" sz="1800"/>
              <a:t>, </a:t>
            </a:r>
          </a:p>
          <a:p>
            <a:r>
              <a:rPr lang="en-US" altLang="ja-JP" sz="1800" b="1">
                <a:ea typeface="游ゴシック"/>
              </a:rPr>
              <a:t>Date: </a:t>
            </a:r>
            <a:r>
              <a:rPr lang="en-US" altLang="ja-JP">
                <a:ea typeface="游ゴシック"/>
              </a:rPr>
              <a:t>2023/</a:t>
            </a:r>
            <a:r>
              <a:rPr lang="en-US" altLang="ja-JP" i="1">
                <a:ea typeface="游ゴシック"/>
              </a:rPr>
              <a:t>4/1</a:t>
            </a:r>
            <a:r>
              <a:rPr lang="en-US" altLang="ja-JP" sz="1800">
                <a:ea typeface="游ゴシック"/>
              </a:rPr>
              <a:t>,</a:t>
            </a:r>
            <a:r>
              <a:rPr lang="en-US" altLang="ja-JP">
                <a:ea typeface="游ゴシック"/>
              </a:rPr>
              <a:t> </a:t>
            </a:r>
            <a:endParaRPr lang="en-US" altLang="ja-JP" sz="1800">
              <a:ea typeface="游ゴシック"/>
            </a:endParaRPr>
          </a:p>
          <a:p>
            <a:r>
              <a:rPr lang="en-US" altLang="ja-JP" sz="1800" b="1"/>
              <a:t>Work Category:</a:t>
            </a:r>
            <a:r>
              <a:rPr lang="en-US" altLang="ja-JP" sz="1800"/>
              <a:t> </a:t>
            </a:r>
            <a:r>
              <a:rPr lang="en-US" altLang="ja-JP" sz="1800" i="1"/>
              <a:t>Lecture and Exercise</a:t>
            </a:r>
            <a:r>
              <a:rPr lang="en-US" altLang="ja-JP" sz="1800"/>
              <a:t>, </a:t>
            </a:r>
          </a:p>
          <a:p>
            <a:r>
              <a:rPr lang="en-US" altLang="ja-JP" sz="1800" b="1"/>
              <a:t>Start time:</a:t>
            </a:r>
            <a:r>
              <a:rPr lang="en-US" altLang="ja-JP" sz="1800"/>
              <a:t> </a:t>
            </a:r>
            <a:r>
              <a:rPr lang="en-US" altLang="ja-JP" sz="1800" i="1"/>
              <a:t>13:20</a:t>
            </a:r>
            <a:r>
              <a:rPr lang="en-US" altLang="ja-JP" sz="1800"/>
              <a:t>, </a:t>
            </a:r>
          </a:p>
          <a:p>
            <a:r>
              <a:rPr lang="en-US" altLang="ja-JP" sz="1800" b="1"/>
              <a:t>End time:</a:t>
            </a:r>
            <a:r>
              <a:rPr lang="en-US" altLang="ja-JP" sz="1800"/>
              <a:t> </a:t>
            </a:r>
            <a:r>
              <a:rPr lang="en-US" altLang="ja-JP" sz="1800" i="1"/>
              <a:t>15:00</a:t>
            </a:r>
            <a:r>
              <a:rPr lang="en-US" altLang="ja-JP" sz="1800"/>
              <a:t>, </a:t>
            </a:r>
          </a:p>
          <a:p>
            <a:r>
              <a:rPr lang="en-US" altLang="ja-JP" sz="1800" b="1"/>
              <a:t>Break time:</a:t>
            </a:r>
            <a:r>
              <a:rPr lang="en-US" altLang="ja-JP" sz="1800"/>
              <a:t> </a:t>
            </a:r>
            <a:r>
              <a:rPr lang="en-US" altLang="ja-JP" sz="1800" i="1"/>
              <a:t>0</a:t>
            </a:r>
            <a:endParaRPr kumimoji="1" lang="ja-JP" altLang="en-US"/>
          </a:p>
        </p:txBody>
      </p:sp>
      <p:pic>
        <p:nvPicPr>
          <p:cNvPr id="3" name="Picture 7">
            <a:extLst>
              <a:ext uri="{FF2B5EF4-FFF2-40B4-BE49-F238E27FC236}">
                <a16:creationId xmlns:a16="http://schemas.microsoft.com/office/drawing/2014/main" id="{C755F31A-CBA1-C4D2-8301-305DB49C03EC}"/>
              </a:ext>
            </a:extLst>
          </p:cNvPr>
          <p:cNvPicPr>
            <a:picLocks noChangeAspect="1"/>
          </p:cNvPicPr>
          <p:nvPr/>
        </p:nvPicPr>
        <p:blipFill rotWithShape="1">
          <a:blip r:embed="rId2"/>
          <a:srcRect l="934" t="1181" r="2181" b="2017"/>
          <a:stretch/>
        </p:blipFill>
        <p:spPr>
          <a:xfrm>
            <a:off x="7431341" y="253269"/>
            <a:ext cx="3408920" cy="629157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0382574-4F1B-66B2-5757-2AE2814D2A86}"/>
                  </a:ext>
                </a:extLst>
              </p14:cNvPr>
              <p14:cNvContentPartPr/>
              <p14:nvPr/>
            </p14:nvContentPartPr>
            <p14:xfrm>
              <a:off x="8891827" y="4859815"/>
              <a:ext cx="251049" cy="267877"/>
            </p14:xfrm>
          </p:contentPart>
        </mc:Choice>
        <mc:Fallback xmlns="">
          <p:pic>
            <p:nvPicPr>
              <p:cNvPr id="8" name="Ink 7">
                <a:extLst>
                  <a:ext uri="{FF2B5EF4-FFF2-40B4-BE49-F238E27FC236}">
                    <a16:creationId xmlns:a16="http://schemas.microsoft.com/office/drawing/2014/main" id="{00382574-4F1B-66B2-5757-2AE2814D2A86}"/>
                  </a:ext>
                </a:extLst>
              </p:cNvPr>
              <p:cNvPicPr/>
              <p:nvPr/>
            </p:nvPicPr>
            <p:blipFill>
              <a:blip r:embed="rId4"/>
              <a:stretch>
                <a:fillRect/>
              </a:stretch>
            </p:blipFill>
            <p:spPr>
              <a:xfrm>
                <a:off x="8873869" y="4841837"/>
                <a:ext cx="286605" cy="30347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F2BA7AF-AFE7-7B72-9F49-DA16523C0959}"/>
                  </a:ext>
                </a:extLst>
              </p14:cNvPr>
              <p14:cNvContentPartPr/>
              <p14:nvPr/>
            </p14:nvContentPartPr>
            <p14:xfrm>
              <a:off x="8464345" y="4900799"/>
              <a:ext cx="526157" cy="33013"/>
            </p14:xfrm>
          </p:contentPart>
        </mc:Choice>
        <mc:Fallback xmlns="">
          <p:pic>
            <p:nvPicPr>
              <p:cNvPr id="9" name="Ink 8">
                <a:extLst>
                  <a:ext uri="{FF2B5EF4-FFF2-40B4-BE49-F238E27FC236}">
                    <a16:creationId xmlns:a16="http://schemas.microsoft.com/office/drawing/2014/main" id="{AF2BA7AF-AFE7-7B72-9F49-DA16523C0959}"/>
                  </a:ext>
                </a:extLst>
              </p:cNvPr>
              <p:cNvPicPr/>
              <p:nvPr/>
            </p:nvPicPr>
            <p:blipFill>
              <a:blip r:embed="rId6"/>
              <a:stretch>
                <a:fillRect/>
              </a:stretch>
            </p:blipFill>
            <p:spPr>
              <a:xfrm>
                <a:off x="8401365" y="4838678"/>
                <a:ext cx="651758" cy="1569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4B0F32D7-219E-EA54-F8B8-D493CE115E69}"/>
                  </a:ext>
                </a:extLst>
              </p14:cNvPr>
              <p14:cNvContentPartPr/>
              <p14:nvPr/>
            </p14:nvContentPartPr>
            <p14:xfrm>
              <a:off x="8360266" y="4911633"/>
              <a:ext cx="883607" cy="56372"/>
            </p14:xfrm>
          </p:contentPart>
        </mc:Choice>
        <mc:Fallback xmlns="">
          <p:pic>
            <p:nvPicPr>
              <p:cNvPr id="12" name="Ink 11">
                <a:extLst>
                  <a:ext uri="{FF2B5EF4-FFF2-40B4-BE49-F238E27FC236}">
                    <a16:creationId xmlns:a16="http://schemas.microsoft.com/office/drawing/2014/main" id="{4B0F32D7-219E-EA54-F8B8-D493CE115E69}"/>
                  </a:ext>
                </a:extLst>
              </p:cNvPr>
              <p:cNvPicPr/>
              <p:nvPr/>
            </p:nvPicPr>
            <p:blipFill>
              <a:blip r:embed="rId8"/>
              <a:stretch>
                <a:fillRect/>
              </a:stretch>
            </p:blipFill>
            <p:spPr>
              <a:xfrm>
                <a:off x="8297280" y="4849196"/>
                <a:ext cx="1009220" cy="18089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DA520E6-8AA5-8AE1-052D-CC564C0F893C}"/>
                  </a:ext>
                </a:extLst>
              </p14:cNvPr>
              <p14:cNvContentPartPr/>
              <p14:nvPr/>
            </p14:nvContentPartPr>
            <p14:xfrm>
              <a:off x="8639654" y="4918783"/>
              <a:ext cx="258639" cy="146597"/>
            </p14:xfrm>
          </p:contentPart>
        </mc:Choice>
        <mc:Fallback xmlns="">
          <p:pic>
            <p:nvPicPr>
              <p:cNvPr id="13" name="Ink 12">
                <a:extLst>
                  <a:ext uri="{FF2B5EF4-FFF2-40B4-BE49-F238E27FC236}">
                    <a16:creationId xmlns:a16="http://schemas.microsoft.com/office/drawing/2014/main" id="{5DA520E6-8AA5-8AE1-052D-CC564C0F893C}"/>
                  </a:ext>
                </a:extLst>
              </p:cNvPr>
              <p:cNvPicPr/>
              <p:nvPr/>
            </p:nvPicPr>
            <p:blipFill>
              <a:blip r:embed="rId10"/>
              <a:stretch>
                <a:fillRect/>
              </a:stretch>
            </p:blipFill>
            <p:spPr>
              <a:xfrm>
                <a:off x="8576703" y="4855904"/>
                <a:ext cx="384181" cy="27199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F767C994-3463-9859-DE6D-CAD329C778CC}"/>
                  </a:ext>
                </a:extLst>
              </p14:cNvPr>
              <p14:cNvContentPartPr/>
              <p14:nvPr/>
            </p14:nvContentPartPr>
            <p14:xfrm>
              <a:off x="7599244" y="4955740"/>
              <a:ext cx="755345" cy="11441"/>
            </p14:xfrm>
          </p:contentPart>
        </mc:Choice>
        <mc:Fallback xmlns="">
          <p:pic>
            <p:nvPicPr>
              <p:cNvPr id="14" name="Ink 13">
                <a:extLst>
                  <a:ext uri="{FF2B5EF4-FFF2-40B4-BE49-F238E27FC236}">
                    <a16:creationId xmlns:a16="http://schemas.microsoft.com/office/drawing/2014/main" id="{F767C994-3463-9859-DE6D-CAD329C778CC}"/>
                  </a:ext>
                </a:extLst>
              </p:cNvPr>
              <p:cNvPicPr/>
              <p:nvPr/>
            </p:nvPicPr>
            <p:blipFill>
              <a:blip r:embed="rId12"/>
              <a:stretch>
                <a:fillRect/>
              </a:stretch>
            </p:blipFill>
            <p:spPr>
              <a:xfrm>
                <a:off x="7536269" y="4895068"/>
                <a:ext cx="880936" cy="13243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48FEED9-CC14-5DBF-AC3C-D8AD869F1636}"/>
                  </a:ext>
                </a:extLst>
              </p14:cNvPr>
              <p14:cNvContentPartPr/>
              <p14:nvPr/>
            </p14:nvContentPartPr>
            <p14:xfrm>
              <a:off x="7520874" y="4966704"/>
              <a:ext cx="77197" cy="328049"/>
            </p14:xfrm>
          </p:contentPart>
        </mc:Choice>
        <mc:Fallback xmlns="">
          <p:pic>
            <p:nvPicPr>
              <p:cNvPr id="15" name="Ink 14">
                <a:extLst>
                  <a:ext uri="{FF2B5EF4-FFF2-40B4-BE49-F238E27FC236}">
                    <a16:creationId xmlns:a16="http://schemas.microsoft.com/office/drawing/2014/main" id="{E48FEED9-CC14-5DBF-AC3C-D8AD869F1636}"/>
                  </a:ext>
                </a:extLst>
              </p:cNvPr>
              <p:cNvPicPr/>
              <p:nvPr/>
            </p:nvPicPr>
            <p:blipFill>
              <a:blip r:embed="rId14"/>
              <a:stretch>
                <a:fillRect/>
              </a:stretch>
            </p:blipFill>
            <p:spPr>
              <a:xfrm>
                <a:off x="7458039" y="4903756"/>
                <a:ext cx="202507" cy="4535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06D0807A-87CA-EF02-C2CE-E4FACBB1F901}"/>
                  </a:ext>
                </a:extLst>
              </p14:cNvPr>
              <p14:cNvContentPartPr/>
              <p14:nvPr/>
            </p14:nvContentPartPr>
            <p14:xfrm>
              <a:off x="7532287" y="5284184"/>
              <a:ext cx="916811" cy="15784"/>
            </p14:xfrm>
          </p:contentPart>
        </mc:Choice>
        <mc:Fallback xmlns="">
          <p:pic>
            <p:nvPicPr>
              <p:cNvPr id="16" name="Ink 15">
                <a:extLst>
                  <a:ext uri="{FF2B5EF4-FFF2-40B4-BE49-F238E27FC236}">
                    <a16:creationId xmlns:a16="http://schemas.microsoft.com/office/drawing/2014/main" id="{06D0807A-87CA-EF02-C2CE-E4FACBB1F901}"/>
                  </a:ext>
                </a:extLst>
              </p:cNvPr>
              <p:cNvPicPr/>
              <p:nvPr/>
            </p:nvPicPr>
            <p:blipFill>
              <a:blip r:embed="rId16"/>
              <a:stretch>
                <a:fillRect/>
              </a:stretch>
            </p:blipFill>
            <p:spPr>
              <a:xfrm>
                <a:off x="7469294" y="5222802"/>
                <a:ext cx="1042436" cy="13819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94E92997-ADC3-62AF-4C80-23CD5C24197A}"/>
                  </a:ext>
                </a:extLst>
              </p14:cNvPr>
              <p14:cNvContentPartPr/>
              <p14:nvPr/>
            </p14:nvContentPartPr>
            <p14:xfrm>
              <a:off x="7577362" y="5295148"/>
              <a:ext cx="864939" cy="11912"/>
            </p14:xfrm>
          </p:contentPart>
        </mc:Choice>
        <mc:Fallback xmlns="">
          <p:pic>
            <p:nvPicPr>
              <p:cNvPr id="17" name="Ink 16">
                <a:extLst>
                  <a:ext uri="{FF2B5EF4-FFF2-40B4-BE49-F238E27FC236}">
                    <a16:creationId xmlns:a16="http://schemas.microsoft.com/office/drawing/2014/main" id="{94E92997-ADC3-62AF-4C80-23CD5C24197A}"/>
                  </a:ext>
                </a:extLst>
              </p:cNvPr>
              <p:cNvPicPr/>
              <p:nvPr/>
            </p:nvPicPr>
            <p:blipFill>
              <a:blip r:embed="rId18"/>
              <a:stretch>
                <a:fillRect/>
              </a:stretch>
            </p:blipFill>
            <p:spPr>
              <a:xfrm>
                <a:off x="7514398" y="5233836"/>
                <a:ext cx="990506" cy="1341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32167830-837D-2EE4-D455-2B2E140273E6}"/>
                  </a:ext>
                </a:extLst>
              </p14:cNvPr>
              <p14:cNvContentPartPr/>
              <p14:nvPr/>
            </p14:nvContentPartPr>
            <p14:xfrm>
              <a:off x="7652892" y="5317553"/>
              <a:ext cx="283934" cy="10964"/>
            </p14:xfrm>
          </p:contentPart>
        </mc:Choice>
        <mc:Fallback xmlns="">
          <p:pic>
            <p:nvPicPr>
              <p:cNvPr id="18" name="Ink 17">
                <a:extLst>
                  <a:ext uri="{FF2B5EF4-FFF2-40B4-BE49-F238E27FC236}">
                    <a16:creationId xmlns:a16="http://schemas.microsoft.com/office/drawing/2014/main" id="{32167830-837D-2EE4-D455-2B2E140273E6}"/>
                  </a:ext>
                </a:extLst>
              </p:cNvPr>
              <p:cNvPicPr/>
              <p:nvPr/>
            </p:nvPicPr>
            <p:blipFill>
              <a:blip r:embed="rId20"/>
              <a:stretch>
                <a:fillRect/>
              </a:stretch>
            </p:blipFill>
            <p:spPr>
              <a:xfrm>
                <a:off x="7589916" y="3398853"/>
                <a:ext cx="409527"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D7F0B20B-C5F6-8CF9-F086-554536B98FCD}"/>
                  </a:ext>
                </a:extLst>
              </p14:cNvPr>
              <p14:cNvContentPartPr/>
              <p14:nvPr/>
            </p14:nvContentPartPr>
            <p14:xfrm>
              <a:off x="7532288" y="5310846"/>
              <a:ext cx="51704" cy="10964"/>
            </p14:xfrm>
          </p:contentPart>
        </mc:Choice>
        <mc:Fallback xmlns="">
          <p:pic>
            <p:nvPicPr>
              <p:cNvPr id="19" name="Ink 18">
                <a:extLst>
                  <a:ext uri="{FF2B5EF4-FFF2-40B4-BE49-F238E27FC236}">
                    <a16:creationId xmlns:a16="http://schemas.microsoft.com/office/drawing/2014/main" id="{D7F0B20B-C5F6-8CF9-F086-554536B98FCD}"/>
                  </a:ext>
                </a:extLst>
              </p:cNvPr>
              <p:cNvPicPr/>
              <p:nvPr/>
            </p:nvPicPr>
            <p:blipFill>
              <a:blip r:embed="rId22"/>
              <a:stretch>
                <a:fillRect/>
              </a:stretch>
            </p:blipFill>
            <p:spPr>
              <a:xfrm>
                <a:off x="7469453" y="5214911"/>
                <a:ext cx="177014" cy="20228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EC17A7B3-A814-BBE6-5042-A3640E4002E0}"/>
                  </a:ext>
                </a:extLst>
              </p14:cNvPr>
              <p14:cNvContentPartPr/>
              <p14:nvPr/>
            </p14:nvContentPartPr>
            <p14:xfrm>
              <a:off x="8464230" y="5295147"/>
              <a:ext cx="974876" cy="11919"/>
            </p14:xfrm>
          </p:contentPart>
        </mc:Choice>
        <mc:Fallback xmlns="">
          <p:pic>
            <p:nvPicPr>
              <p:cNvPr id="20" name="Ink 19">
                <a:extLst>
                  <a:ext uri="{FF2B5EF4-FFF2-40B4-BE49-F238E27FC236}">
                    <a16:creationId xmlns:a16="http://schemas.microsoft.com/office/drawing/2014/main" id="{EC17A7B3-A814-BBE6-5042-A3640E4002E0}"/>
                  </a:ext>
                </a:extLst>
              </p:cNvPr>
              <p:cNvPicPr/>
              <p:nvPr/>
            </p:nvPicPr>
            <p:blipFill>
              <a:blip r:embed="rId24"/>
              <a:stretch>
                <a:fillRect/>
              </a:stretch>
            </p:blipFill>
            <p:spPr>
              <a:xfrm>
                <a:off x="8401254" y="5233799"/>
                <a:ext cx="1100469" cy="13426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461913C6-EA96-1AA7-E8D9-1ED502A06A9A}"/>
                  </a:ext>
                </a:extLst>
              </p14:cNvPr>
              <p14:cNvContentPartPr/>
              <p14:nvPr/>
            </p14:nvContentPartPr>
            <p14:xfrm>
              <a:off x="8684731" y="5306112"/>
              <a:ext cx="283844" cy="11441"/>
            </p14:xfrm>
          </p:contentPart>
        </mc:Choice>
        <mc:Fallback xmlns="">
          <p:pic>
            <p:nvPicPr>
              <p:cNvPr id="21" name="Ink 20">
                <a:extLst>
                  <a:ext uri="{FF2B5EF4-FFF2-40B4-BE49-F238E27FC236}">
                    <a16:creationId xmlns:a16="http://schemas.microsoft.com/office/drawing/2014/main" id="{461913C6-EA96-1AA7-E8D9-1ED502A06A9A}"/>
                  </a:ext>
                </a:extLst>
              </p:cNvPr>
              <p:cNvPicPr/>
              <p:nvPr/>
            </p:nvPicPr>
            <p:blipFill>
              <a:blip r:embed="rId26"/>
              <a:stretch>
                <a:fillRect/>
              </a:stretch>
            </p:blipFill>
            <p:spPr>
              <a:xfrm>
                <a:off x="8621774" y="5245440"/>
                <a:ext cx="409397" cy="13243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AE44801D-AE18-B08B-2404-5DD2C104202C}"/>
                  </a:ext>
                </a:extLst>
              </p14:cNvPr>
              <p14:cNvContentPartPr/>
              <p14:nvPr/>
            </p14:nvContentPartPr>
            <p14:xfrm>
              <a:off x="8628690" y="5321810"/>
              <a:ext cx="90050" cy="10964"/>
            </p14:xfrm>
          </p:contentPart>
        </mc:Choice>
        <mc:Fallback xmlns="">
          <p:pic>
            <p:nvPicPr>
              <p:cNvPr id="22" name="Ink 21">
                <a:extLst>
                  <a:ext uri="{FF2B5EF4-FFF2-40B4-BE49-F238E27FC236}">
                    <a16:creationId xmlns:a16="http://schemas.microsoft.com/office/drawing/2014/main" id="{AE44801D-AE18-B08B-2404-5DD2C104202C}"/>
                  </a:ext>
                </a:extLst>
              </p:cNvPr>
              <p:cNvPicPr/>
              <p:nvPr/>
            </p:nvPicPr>
            <p:blipFill>
              <a:blip r:embed="rId28"/>
              <a:stretch>
                <a:fillRect/>
              </a:stretch>
            </p:blipFill>
            <p:spPr>
              <a:xfrm>
                <a:off x="8565906" y="5220826"/>
                <a:ext cx="215259" cy="21235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92A67068-FADE-A50E-B751-9DAF17647D09}"/>
                  </a:ext>
                </a:extLst>
              </p14:cNvPr>
              <p14:cNvContentPartPr/>
              <p14:nvPr/>
            </p14:nvContentPartPr>
            <p14:xfrm>
              <a:off x="8979539" y="4955262"/>
              <a:ext cx="1248972" cy="22884"/>
            </p14:xfrm>
          </p:contentPart>
        </mc:Choice>
        <mc:Fallback xmlns="">
          <p:pic>
            <p:nvPicPr>
              <p:cNvPr id="23" name="Ink 22">
                <a:extLst>
                  <a:ext uri="{FF2B5EF4-FFF2-40B4-BE49-F238E27FC236}">
                    <a16:creationId xmlns:a16="http://schemas.microsoft.com/office/drawing/2014/main" id="{92A67068-FADE-A50E-B751-9DAF17647D09}"/>
                  </a:ext>
                </a:extLst>
              </p:cNvPr>
              <p:cNvPicPr/>
              <p:nvPr/>
            </p:nvPicPr>
            <p:blipFill>
              <a:blip r:embed="rId30"/>
              <a:stretch>
                <a:fillRect/>
              </a:stretch>
            </p:blipFill>
            <p:spPr>
              <a:xfrm>
                <a:off x="8916550" y="4893651"/>
                <a:ext cx="1374589" cy="14575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8C42E1F8-2A4E-777D-4FD7-03CB248D8C5B}"/>
                  </a:ext>
                </a:extLst>
              </p14:cNvPr>
              <p14:cNvContentPartPr/>
              <p14:nvPr/>
            </p14:nvContentPartPr>
            <p14:xfrm>
              <a:off x="10240402" y="4966704"/>
              <a:ext cx="537015" cy="14309"/>
            </p14:xfrm>
          </p:contentPart>
        </mc:Choice>
        <mc:Fallback xmlns="">
          <p:pic>
            <p:nvPicPr>
              <p:cNvPr id="24" name="Ink 23">
                <a:extLst>
                  <a:ext uri="{FF2B5EF4-FFF2-40B4-BE49-F238E27FC236}">
                    <a16:creationId xmlns:a16="http://schemas.microsoft.com/office/drawing/2014/main" id="{8C42E1F8-2A4E-777D-4FD7-03CB248D8C5B}"/>
                  </a:ext>
                </a:extLst>
              </p:cNvPr>
              <p:cNvPicPr/>
              <p:nvPr/>
            </p:nvPicPr>
            <p:blipFill>
              <a:blip r:embed="rId32"/>
              <a:stretch>
                <a:fillRect/>
              </a:stretch>
            </p:blipFill>
            <p:spPr>
              <a:xfrm>
                <a:off x="10177414" y="4905629"/>
                <a:ext cx="662630" cy="13611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3A98CA4C-6BCA-A314-C8FE-5D06A4C17A2F}"/>
                  </a:ext>
                </a:extLst>
              </p14:cNvPr>
              <p14:cNvContentPartPr/>
              <p14:nvPr/>
            </p14:nvContentPartPr>
            <p14:xfrm>
              <a:off x="10766675" y="4955741"/>
              <a:ext cx="24893" cy="329980"/>
            </p14:xfrm>
          </p:contentPart>
        </mc:Choice>
        <mc:Fallback xmlns="">
          <p:pic>
            <p:nvPicPr>
              <p:cNvPr id="25" name="Ink 24">
                <a:extLst>
                  <a:ext uri="{FF2B5EF4-FFF2-40B4-BE49-F238E27FC236}">
                    <a16:creationId xmlns:a16="http://schemas.microsoft.com/office/drawing/2014/main" id="{3A98CA4C-6BCA-A314-C8FE-5D06A4C17A2F}"/>
                  </a:ext>
                </a:extLst>
              </p:cNvPr>
              <p:cNvPicPr/>
              <p:nvPr/>
            </p:nvPicPr>
            <p:blipFill>
              <a:blip r:embed="rId34"/>
              <a:stretch>
                <a:fillRect/>
              </a:stretch>
            </p:blipFill>
            <p:spPr>
              <a:xfrm>
                <a:off x="10704442" y="4892836"/>
                <a:ext cx="149002" cy="45543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F34302C1-DAE4-23F6-D7F6-F59CCB6FE1AF}"/>
                  </a:ext>
                </a:extLst>
              </p14:cNvPr>
              <p14:cNvContentPartPr/>
              <p14:nvPr/>
            </p14:nvContentPartPr>
            <p14:xfrm>
              <a:off x="10799568" y="5076345"/>
              <a:ext cx="10964" cy="152360"/>
            </p14:xfrm>
          </p:contentPart>
        </mc:Choice>
        <mc:Fallback xmlns="">
          <p:pic>
            <p:nvPicPr>
              <p:cNvPr id="26" name="Ink 25">
                <a:extLst>
                  <a:ext uri="{FF2B5EF4-FFF2-40B4-BE49-F238E27FC236}">
                    <a16:creationId xmlns:a16="http://schemas.microsoft.com/office/drawing/2014/main" id="{F34302C1-DAE4-23F6-D7F6-F59CCB6FE1AF}"/>
                  </a:ext>
                </a:extLst>
              </p:cNvPr>
              <p:cNvPicPr/>
              <p:nvPr/>
            </p:nvPicPr>
            <p:blipFill>
              <a:blip r:embed="rId36"/>
              <a:stretch>
                <a:fillRect/>
              </a:stretch>
            </p:blipFill>
            <p:spPr>
              <a:xfrm>
                <a:off x="8880868" y="5013461"/>
                <a:ext cx="3837400" cy="27777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769E9666-268C-0D22-1386-B26D6333DF5A}"/>
                  </a:ext>
                </a:extLst>
              </p14:cNvPr>
              <p14:cNvContentPartPr/>
              <p14:nvPr/>
            </p14:nvContentPartPr>
            <p14:xfrm>
              <a:off x="9429030" y="5284661"/>
              <a:ext cx="1370537" cy="22405"/>
            </p14:xfrm>
          </p:contentPart>
        </mc:Choice>
        <mc:Fallback xmlns="">
          <p:pic>
            <p:nvPicPr>
              <p:cNvPr id="27" name="Ink 26">
                <a:extLst>
                  <a:ext uri="{FF2B5EF4-FFF2-40B4-BE49-F238E27FC236}">
                    <a16:creationId xmlns:a16="http://schemas.microsoft.com/office/drawing/2014/main" id="{769E9666-268C-0D22-1386-B26D6333DF5A}"/>
                  </a:ext>
                </a:extLst>
              </p:cNvPr>
              <p:cNvPicPr/>
              <p:nvPr/>
            </p:nvPicPr>
            <p:blipFill>
              <a:blip r:embed="rId38"/>
              <a:stretch>
                <a:fillRect/>
              </a:stretch>
            </p:blipFill>
            <p:spPr>
              <a:xfrm>
                <a:off x="9366046" y="5222425"/>
                <a:ext cx="1496146" cy="1465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680AF851-F2EE-F0C9-7037-F03E781A34B6}"/>
                  </a:ext>
                </a:extLst>
              </p14:cNvPr>
              <p14:cNvContentPartPr/>
              <p14:nvPr/>
            </p14:nvContentPartPr>
            <p14:xfrm>
              <a:off x="9440029" y="5306111"/>
              <a:ext cx="546876" cy="11919"/>
            </p14:xfrm>
          </p:contentPart>
        </mc:Choice>
        <mc:Fallback xmlns="">
          <p:pic>
            <p:nvPicPr>
              <p:cNvPr id="28" name="Ink 27">
                <a:extLst>
                  <a:ext uri="{FF2B5EF4-FFF2-40B4-BE49-F238E27FC236}">
                    <a16:creationId xmlns:a16="http://schemas.microsoft.com/office/drawing/2014/main" id="{680AF851-F2EE-F0C9-7037-F03E781A34B6}"/>
                  </a:ext>
                </a:extLst>
              </p:cNvPr>
              <p:cNvPicPr/>
              <p:nvPr/>
            </p:nvPicPr>
            <p:blipFill>
              <a:blip r:embed="rId40"/>
              <a:stretch>
                <a:fillRect/>
              </a:stretch>
            </p:blipFill>
            <p:spPr>
              <a:xfrm>
                <a:off x="9377066" y="5244763"/>
                <a:ext cx="672442" cy="134264"/>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FC82C2D6-BFDB-1707-CF21-B930162CDE11}"/>
                  </a:ext>
                </a:extLst>
              </p14:cNvPr>
              <p14:cNvContentPartPr/>
              <p14:nvPr/>
            </p14:nvContentPartPr>
            <p14:xfrm>
              <a:off x="10229438" y="5295147"/>
              <a:ext cx="553603" cy="22406"/>
            </p14:xfrm>
          </p:contentPart>
        </mc:Choice>
        <mc:Fallback xmlns="">
          <p:pic>
            <p:nvPicPr>
              <p:cNvPr id="29" name="Ink 28">
                <a:extLst>
                  <a:ext uri="{FF2B5EF4-FFF2-40B4-BE49-F238E27FC236}">
                    <a16:creationId xmlns:a16="http://schemas.microsoft.com/office/drawing/2014/main" id="{FC82C2D6-BFDB-1707-CF21-B930162CDE11}"/>
                  </a:ext>
                </a:extLst>
              </p:cNvPr>
              <p:cNvPicPr/>
              <p:nvPr/>
            </p:nvPicPr>
            <p:blipFill>
              <a:blip r:embed="rId42"/>
              <a:stretch>
                <a:fillRect/>
              </a:stretch>
            </p:blipFill>
            <p:spPr>
              <a:xfrm>
                <a:off x="10166488" y="5232908"/>
                <a:ext cx="679144" cy="14652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8D8D648-48DD-347D-AB06-CEA3C1FE6E33}"/>
                  </a:ext>
                </a:extLst>
              </p14:cNvPr>
              <p14:cNvContentPartPr/>
              <p14:nvPr/>
            </p14:nvContentPartPr>
            <p14:xfrm>
              <a:off x="10713622" y="5306589"/>
              <a:ext cx="85945" cy="10964"/>
            </p14:xfrm>
          </p:contentPart>
        </mc:Choice>
        <mc:Fallback xmlns="">
          <p:pic>
            <p:nvPicPr>
              <p:cNvPr id="30" name="Ink 29">
                <a:extLst>
                  <a:ext uri="{FF2B5EF4-FFF2-40B4-BE49-F238E27FC236}">
                    <a16:creationId xmlns:a16="http://schemas.microsoft.com/office/drawing/2014/main" id="{58D8D648-48DD-347D-AB06-CEA3C1FE6E33}"/>
                  </a:ext>
                </a:extLst>
              </p:cNvPr>
              <p:cNvPicPr/>
              <p:nvPr/>
            </p:nvPicPr>
            <p:blipFill>
              <a:blip r:embed="rId44"/>
              <a:stretch>
                <a:fillRect/>
              </a:stretch>
            </p:blipFill>
            <p:spPr>
              <a:xfrm>
                <a:off x="10650692" y="3387889"/>
                <a:ext cx="211446"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109E335E-6194-8CE3-32AA-EDBE9FC3F8AD}"/>
                  </a:ext>
                </a:extLst>
              </p14:cNvPr>
              <p14:cNvContentPartPr/>
              <p14:nvPr/>
            </p14:nvContentPartPr>
            <p14:xfrm>
              <a:off x="6063107" y="4155366"/>
              <a:ext cx="10964" cy="10964"/>
            </p14:xfrm>
          </p:contentPart>
        </mc:Choice>
        <mc:Fallback xmlns="">
          <p:pic>
            <p:nvPicPr>
              <p:cNvPr id="31" name="Ink 30">
                <a:extLst>
                  <a:ext uri="{FF2B5EF4-FFF2-40B4-BE49-F238E27FC236}">
                    <a16:creationId xmlns:a16="http://schemas.microsoft.com/office/drawing/2014/main" id="{109E335E-6194-8CE3-32AA-EDBE9FC3F8AD}"/>
                  </a:ext>
                </a:extLst>
              </p:cNvPr>
              <p:cNvPicPr/>
              <p:nvPr/>
            </p:nvPicPr>
            <p:blipFill>
              <a:blip r:embed="rId46"/>
              <a:stretch>
                <a:fillRect/>
              </a:stretch>
            </p:blipFill>
            <p:spPr>
              <a:xfrm>
                <a:off x="4144407" y="2236666"/>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D9BE92A6-8BE6-ABB1-A89B-52DBC5961711}"/>
                  </a:ext>
                </a:extLst>
              </p14:cNvPr>
              <p14:cNvContentPartPr/>
              <p14:nvPr/>
            </p14:nvContentPartPr>
            <p14:xfrm>
              <a:off x="6578417" y="4221151"/>
              <a:ext cx="10964" cy="10964"/>
            </p14:xfrm>
          </p:contentPart>
        </mc:Choice>
        <mc:Fallback xmlns="">
          <p:pic>
            <p:nvPicPr>
              <p:cNvPr id="32" name="Ink 31">
                <a:extLst>
                  <a:ext uri="{FF2B5EF4-FFF2-40B4-BE49-F238E27FC236}">
                    <a16:creationId xmlns:a16="http://schemas.microsoft.com/office/drawing/2014/main" id="{D9BE92A6-8BE6-ABB1-A89B-52DBC5961711}"/>
                  </a:ext>
                </a:extLst>
              </p:cNvPr>
              <p:cNvPicPr/>
              <p:nvPr/>
            </p:nvPicPr>
            <p:blipFill>
              <a:blip r:embed="rId48"/>
              <a:stretch>
                <a:fillRect/>
              </a:stretch>
            </p:blipFill>
            <p:spPr>
              <a:xfrm>
                <a:off x="4659717" y="4073559"/>
                <a:ext cx="3837400" cy="305305"/>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1C766E08-CC2E-2FF6-D840-F8951E2E9AA2}"/>
                  </a:ext>
                </a:extLst>
              </p14:cNvPr>
              <p14:cNvContentPartPr/>
              <p14:nvPr/>
            </p14:nvContentPartPr>
            <p14:xfrm>
              <a:off x="9516776" y="5076345"/>
              <a:ext cx="10964" cy="10964"/>
            </p14:xfrm>
          </p:contentPart>
        </mc:Choice>
        <mc:Fallback xmlns="">
          <p:pic>
            <p:nvPicPr>
              <p:cNvPr id="33" name="Ink 32">
                <a:extLst>
                  <a:ext uri="{FF2B5EF4-FFF2-40B4-BE49-F238E27FC236}">
                    <a16:creationId xmlns:a16="http://schemas.microsoft.com/office/drawing/2014/main" id="{1C766E08-CC2E-2FF6-D840-F8951E2E9AA2}"/>
                  </a:ext>
                </a:extLst>
              </p:cNvPr>
              <p:cNvPicPr/>
              <p:nvPr/>
            </p:nvPicPr>
            <p:blipFill>
              <a:blip r:embed="rId46"/>
              <a:stretch>
                <a:fillRect/>
              </a:stretch>
            </p:blipFill>
            <p:spPr>
              <a:xfrm>
                <a:off x="7598076" y="3157645"/>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E91B1DC2-BB04-63DC-E2CD-23FDAD969FA4}"/>
                  </a:ext>
                </a:extLst>
              </p14:cNvPr>
              <p14:cNvContentPartPr/>
              <p14:nvPr/>
            </p14:nvContentPartPr>
            <p14:xfrm>
              <a:off x="6304316" y="3925122"/>
              <a:ext cx="10964" cy="10964"/>
            </p14:xfrm>
          </p:contentPart>
        </mc:Choice>
        <mc:Fallback xmlns="">
          <p:pic>
            <p:nvPicPr>
              <p:cNvPr id="34" name="Ink 33">
                <a:extLst>
                  <a:ext uri="{FF2B5EF4-FFF2-40B4-BE49-F238E27FC236}">
                    <a16:creationId xmlns:a16="http://schemas.microsoft.com/office/drawing/2014/main" id="{E91B1DC2-BB04-63DC-E2CD-23FDAD969FA4}"/>
                  </a:ext>
                </a:extLst>
              </p:cNvPr>
              <p:cNvPicPr/>
              <p:nvPr/>
            </p:nvPicPr>
            <p:blipFill>
              <a:blip r:embed="rId46"/>
              <a:stretch>
                <a:fillRect/>
              </a:stretch>
            </p:blipFill>
            <p:spPr>
              <a:xfrm>
                <a:off x="4385616" y="2006422"/>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8B788718-5ECB-D431-02EF-C655953F6853}"/>
                  </a:ext>
                </a:extLst>
              </p14:cNvPr>
              <p14:cNvContentPartPr/>
              <p14:nvPr/>
            </p14:nvContentPartPr>
            <p14:xfrm>
              <a:off x="8913755" y="2971251"/>
              <a:ext cx="10964" cy="10964"/>
            </p14:xfrm>
          </p:contentPart>
        </mc:Choice>
        <mc:Fallback xmlns="">
          <p:pic>
            <p:nvPicPr>
              <p:cNvPr id="35" name="Ink 34">
                <a:extLst>
                  <a:ext uri="{FF2B5EF4-FFF2-40B4-BE49-F238E27FC236}">
                    <a16:creationId xmlns:a16="http://schemas.microsoft.com/office/drawing/2014/main" id="{8B788718-5ECB-D431-02EF-C655953F6853}"/>
                  </a:ext>
                </a:extLst>
              </p:cNvPr>
              <p:cNvPicPr/>
              <p:nvPr/>
            </p:nvPicPr>
            <p:blipFill>
              <a:blip r:embed="rId46"/>
              <a:stretch>
                <a:fillRect/>
              </a:stretch>
            </p:blipFill>
            <p:spPr>
              <a:xfrm>
                <a:off x="6995055" y="1052551"/>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4003A290-DF83-9CFE-17E5-51C1C2F70245}"/>
                  </a:ext>
                </a:extLst>
              </p14:cNvPr>
              <p14:cNvContentPartPr/>
              <p14:nvPr/>
            </p14:nvContentPartPr>
            <p14:xfrm>
              <a:off x="8913755" y="2971251"/>
              <a:ext cx="10964" cy="10964"/>
            </p14:xfrm>
          </p:contentPart>
        </mc:Choice>
        <mc:Fallback xmlns="">
          <p:pic>
            <p:nvPicPr>
              <p:cNvPr id="36" name="Ink 35">
                <a:extLst>
                  <a:ext uri="{FF2B5EF4-FFF2-40B4-BE49-F238E27FC236}">
                    <a16:creationId xmlns:a16="http://schemas.microsoft.com/office/drawing/2014/main" id="{4003A290-DF83-9CFE-17E5-51C1C2F70245}"/>
                  </a:ext>
                </a:extLst>
              </p:cNvPr>
              <p:cNvPicPr/>
              <p:nvPr/>
            </p:nvPicPr>
            <p:blipFill>
              <a:blip r:embed="rId46"/>
              <a:stretch>
                <a:fillRect/>
              </a:stretch>
            </p:blipFill>
            <p:spPr>
              <a:xfrm>
                <a:off x="6995055" y="1052551"/>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6AB165B3-44F9-50A2-E060-10917A4DCF01}"/>
                  </a:ext>
                </a:extLst>
              </p14:cNvPr>
              <p14:cNvContentPartPr/>
              <p14:nvPr/>
            </p14:nvContentPartPr>
            <p14:xfrm>
              <a:off x="8058561" y="3936086"/>
              <a:ext cx="10964" cy="10964"/>
            </p14:xfrm>
          </p:contentPart>
        </mc:Choice>
        <mc:Fallback xmlns="">
          <p:pic>
            <p:nvPicPr>
              <p:cNvPr id="37" name="Ink 36">
                <a:extLst>
                  <a:ext uri="{FF2B5EF4-FFF2-40B4-BE49-F238E27FC236}">
                    <a16:creationId xmlns:a16="http://schemas.microsoft.com/office/drawing/2014/main" id="{6AB165B3-44F9-50A2-E060-10917A4DCF01}"/>
                  </a:ext>
                </a:extLst>
              </p:cNvPr>
              <p:cNvPicPr/>
              <p:nvPr/>
            </p:nvPicPr>
            <p:blipFill>
              <a:blip r:embed="rId46"/>
              <a:stretch>
                <a:fillRect/>
              </a:stretch>
            </p:blipFill>
            <p:spPr>
              <a:xfrm>
                <a:off x="6139861" y="2017386"/>
                <a:ext cx="3837400"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9FAB02B4-CC71-61EE-5952-4EE6601B1C1B}"/>
                  </a:ext>
                </a:extLst>
              </p14:cNvPr>
              <p14:cNvContentPartPr/>
              <p14:nvPr/>
            </p14:nvContentPartPr>
            <p14:xfrm>
              <a:off x="6891856" y="3927174"/>
              <a:ext cx="1166704" cy="19875"/>
            </p14:xfrm>
          </p:contentPart>
        </mc:Choice>
        <mc:Fallback xmlns="">
          <p:pic>
            <p:nvPicPr>
              <p:cNvPr id="38" name="Ink 37">
                <a:extLst>
                  <a:ext uri="{FF2B5EF4-FFF2-40B4-BE49-F238E27FC236}">
                    <a16:creationId xmlns:a16="http://schemas.microsoft.com/office/drawing/2014/main" id="{9FAB02B4-CC71-61EE-5952-4EE6601B1C1B}"/>
                  </a:ext>
                </a:extLst>
              </p:cNvPr>
              <p:cNvPicPr/>
              <p:nvPr/>
            </p:nvPicPr>
            <p:blipFill>
              <a:blip r:embed="rId55"/>
              <a:stretch>
                <a:fillRect/>
              </a:stretch>
            </p:blipFill>
            <p:spPr>
              <a:xfrm>
                <a:off x="6828878" y="3866154"/>
                <a:ext cx="1292299" cy="141566"/>
              </a:xfrm>
              <a:prstGeom prst="rect">
                <a:avLst/>
              </a:prstGeom>
            </p:spPr>
          </p:pic>
        </mc:Fallback>
      </mc:AlternateContent>
    </p:spTree>
    <p:extLst>
      <p:ext uri="{BB962C8B-B14F-4D97-AF65-F5344CB8AC3E}">
        <p14:creationId xmlns:p14="http://schemas.microsoft.com/office/powerpoint/2010/main" val="384064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6EDE-552A-0D67-7880-58FB069C57E7}"/>
              </a:ext>
            </a:extLst>
          </p:cNvPr>
          <p:cNvSpPr>
            <a:spLocks noGrp="1"/>
          </p:cNvSpPr>
          <p:nvPr>
            <p:ph type="title"/>
          </p:nvPr>
        </p:nvSpPr>
        <p:spPr>
          <a:xfrm>
            <a:off x="838200" y="362260"/>
            <a:ext cx="10515600" cy="1325563"/>
          </a:xfrm>
        </p:spPr>
        <p:txBody>
          <a:bodyPr/>
          <a:lstStyle/>
          <a:p>
            <a:r>
              <a:rPr kumimoji="1" lang="en-US" altLang="ja-JP"/>
              <a:t>User story</a:t>
            </a:r>
            <a:r>
              <a:rPr lang="en-US" altLang="ja-JP"/>
              <a:t> </a:t>
            </a:r>
            <a:r>
              <a:rPr lang="ja-JP" altLang="en-US"/>
              <a:t>②</a:t>
            </a:r>
            <a:endParaRPr kumimoji="1" lang="ja-JP" altLang="en-US"/>
          </a:p>
        </p:txBody>
      </p:sp>
      <p:sp>
        <p:nvSpPr>
          <p:cNvPr id="4" name="日付プレースホルダー 3">
            <a:extLst>
              <a:ext uri="{FF2B5EF4-FFF2-40B4-BE49-F238E27FC236}">
                <a16:creationId xmlns:a16="http://schemas.microsoft.com/office/drawing/2014/main" id="{43A0A369-C254-1CD5-5FF8-A0CE3856840C}"/>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60F30298-69B5-F292-53B9-3E30B4DB1FFB}"/>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FD8DC32-45ED-0729-BCD8-40A4B48EC1B8}"/>
              </a:ext>
            </a:extLst>
          </p:cNvPr>
          <p:cNvSpPr>
            <a:spLocks noGrp="1"/>
          </p:cNvSpPr>
          <p:nvPr>
            <p:ph type="sldNum" sz="quarter" idx="12"/>
          </p:nvPr>
        </p:nvSpPr>
        <p:spPr/>
        <p:txBody>
          <a:bodyPr/>
          <a:lstStyle/>
          <a:p>
            <a:fld id="{A92C8975-12A7-4C84-BF77-7F7E3A4DD352}"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1DAA43F9-7A85-006B-162E-FBEBD239BA86}"/>
              </a:ext>
            </a:extLst>
          </p:cNvPr>
          <p:cNvSpPr txBox="1"/>
          <p:nvPr/>
        </p:nvSpPr>
        <p:spPr>
          <a:xfrm>
            <a:off x="838200" y="1414562"/>
            <a:ext cx="5257800" cy="1246495"/>
          </a:xfrm>
          <a:prstGeom prst="rect">
            <a:avLst/>
          </a:prstGeom>
          <a:noFill/>
        </p:spPr>
        <p:txBody>
          <a:bodyPr wrap="square" rtlCol="0">
            <a:spAutoFit/>
          </a:bodyPr>
          <a:lstStyle/>
          <a:p>
            <a:r>
              <a:rPr kumimoji="1" lang="en-US" altLang="ja-JP" sz="2400" b="1"/>
              <a:t>TA/SA edit daily reports.</a:t>
            </a:r>
          </a:p>
          <a:p>
            <a:pPr marL="342900" indent="-342900">
              <a:buFont typeface="+mj-lt"/>
              <a:buAutoNum type="arabicPeriod"/>
            </a:pPr>
            <a:r>
              <a:rPr lang="en-US" altLang="ja-JP" sz="1700"/>
              <a:t>Login</a:t>
            </a:r>
          </a:p>
          <a:p>
            <a:pPr marL="342900" indent="-342900">
              <a:buFont typeface="+mj-lt"/>
              <a:buAutoNum type="arabicPeriod"/>
            </a:pPr>
            <a:r>
              <a:rPr kumimoji="1" lang="en-US" altLang="ja-JP" sz="1700"/>
              <a:t>Select daily reports and push ”Edit” button.</a:t>
            </a:r>
          </a:p>
          <a:p>
            <a:pPr marL="342900" indent="-342900">
              <a:buFont typeface="+mj-lt"/>
              <a:buAutoNum type="arabicPeriod"/>
            </a:pPr>
            <a:r>
              <a:rPr kumimoji="1" lang="en-US" altLang="ja-JP" sz="1700"/>
              <a:t>Edit details.</a:t>
            </a:r>
            <a:endParaRPr lang="en-US" altLang="ja-JP" sz="1700"/>
          </a:p>
        </p:txBody>
      </p:sp>
      <p:sp>
        <p:nvSpPr>
          <p:cNvPr id="11" name="テキスト ボックス 10">
            <a:extLst>
              <a:ext uri="{FF2B5EF4-FFF2-40B4-BE49-F238E27FC236}">
                <a16:creationId xmlns:a16="http://schemas.microsoft.com/office/drawing/2014/main" id="{07D0F71F-E3CC-33E8-6881-538E0D442782}"/>
              </a:ext>
            </a:extLst>
          </p:cNvPr>
          <p:cNvSpPr txBox="1"/>
          <p:nvPr/>
        </p:nvSpPr>
        <p:spPr>
          <a:xfrm>
            <a:off x="838200" y="2929926"/>
            <a:ext cx="3810659" cy="2862322"/>
          </a:xfrm>
          <a:prstGeom prst="rect">
            <a:avLst/>
          </a:prstGeom>
          <a:noFill/>
          <a:ln>
            <a:solidFill>
              <a:schemeClr val="tx1"/>
            </a:solidFill>
          </a:ln>
        </p:spPr>
        <p:txBody>
          <a:bodyPr wrap="none" lIns="91440" tIns="45720" rIns="91440" bIns="45720" rtlCol="0" anchor="t">
            <a:spAutoFit/>
          </a:bodyPr>
          <a:lstStyle/>
          <a:p>
            <a:r>
              <a:rPr kumimoji="1" lang="en-US" altLang="ja-JP" sz="1800">
                <a:ea typeface="游ゴシック"/>
              </a:rPr>
              <a:t>Example...</a:t>
            </a:r>
          </a:p>
          <a:p>
            <a:pPr marL="342900" indent="-342900">
              <a:buFont typeface="+mj-lt"/>
              <a:buAutoNum type="arabicPeriod"/>
            </a:pPr>
            <a:r>
              <a:rPr lang="en-US" altLang="ja-JP" sz="1800">
                <a:ea typeface="游ゴシック"/>
              </a:rPr>
              <a:t>Login</a:t>
            </a:r>
          </a:p>
          <a:p>
            <a:r>
              <a:rPr lang="en-US" altLang="ja-JP" sz="1800" b="1" err="1">
                <a:ea typeface="游ゴシック"/>
              </a:rPr>
              <a:t>userID</a:t>
            </a:r>
            <a:r>
              <a:rPr lang="en-US" altLang="ja-JP" sz="1800" b="1">
                <a:ea typeface="游ゴシック"/>
              </a:rPr>
              <a:t>: </a:t>
            </a:r>
            <a:r>
              <a:rPr lang="en-US" altLang="ja-JP" i="1">
                <a:ea typeface="游ゴシック"/>
              </a:rPr>
              <a:t>m</a:t>
            </a:r>
            <a:r>
              <a:rPr lang="en-US" i="1">
                <a:ea typeface="+mn-lt"/>
                <a:cs typeface="+mn-lt"/>
              </a:rPr>
              <a:t>5251201</a:t>
            </a:r>
            <a:endParaRPr lang="en-US" altLang="ja-JP" sz="1800" i="1">
              <a:solidFill>
                <a:srgbClr val="FF0000"/>
              </a:solidFill>
              <a:ea typeface="游ゴシック"/>
            </a:endParaRPr>
          </a:p>
          <a:p>
            <a:r>
              <a:rPr lang="en-US" altLang="ja-JP" sz="1800" b="1">
                <a:ea typeface="游ゴシック"/>
              </a:rPr>
              <a:t>Password: </a:t>
            </a:r>
            <a:r>
              <a:rPr lang="en-US" altLang="ja-JP" b="1">
                <a:ea typeface="游ゴシック"/>
              </a:rPr>
              <a:t>********</a:t>
            </a:r>
            <a:endParaRPr lang="en-US" altLang="ja-JP" sz="1800" i="1">
              <a:ea typeface="游ゴシック"/>
            </a:endParaRPr>
          </a:p>
          <a:p>
            <a:endParaRPr lang="en-US" altLang="ja-JP" sz="1800" i="1"/>
          </a:p>
          <a:p>
            <a:pPr marL="342900" indent="-342900">
              <a:buAutoNum type="arabicPeriod" startAt="2"/>
            </a:pPr>
            <a:r>
              <a:rPr kumimoji="1" lang="en-US" altLang="ja-JP" sz="1800">
                <a:ea typeface="游ゴシック"/>
              </a:rPr>
              <a:t>Select daily reports.</a:t>
            </a:r>
            <a:endParaRPr lang="en-US" altLang="ja-JP" sz="1800">
              <a:ea typeface="游ゴシック"/>
            </a:endParaRPr>
          </a:p>
          <a:p>
            <a:r>
              <a:rPr lang="en-US" altLang="ja-JP">
                <a:ea typeface="游ゴシック"/>
              </a:rPr>
              <a:t>Select report of </a:t>
            </a:r>
            <a:r>
              <a:rPr lang="en-US" altLang="ja-JP" i="1">
                <a:ea typeface="游ゴシック"/>
              </a:rPr>
              <a:t>April 1(2023/4/1)</a:t>
            </a:r>
            <a:r>
              <a:rPr lang="en-US" altLang="ja-JP">
                <a:ea typeface="游ゴシック"/>
              </a:rPr>
              <a:t>.</a:t>
            </a:r>
          </a:p>
          <a:p>
            <a:endParaRPr lang="en-US" altLang="ja-JP" sz="1800">
              <a:solidFill>
                <a:srgbClr val="FF0000"/>
              </a:solidFill>
            </a:endParaRPr>
          </a:p>
          <a:p>
            <a:pPr marL="342900" indent="-342900">
              <a:buAutoNum type="arabicPeriod" startAt="3"/>
            </a:pPr>
            <a:r>
              <a:rPr lang="en-US" altLang="ja-JP">
                <a:ea typeface="游ゴシック"/>
              </a:rPr>
              <a:t>Edit details</a:t>
            </a:r>
          </a:p>
          <a:p>
            <a:r>
              <a:rPr lang="en-US" altLang="ja-JP" sz="1800" b="1">
                <a:ea typeface="游ゴシック"/>
              </a:rPr>
              <a:t>End ti</a:t>
            </a:r>
            <a:r>
              <a:rPr lang="en-US" altLang="ja-JP" b="1">
                <a:ea typeface="游ゴシック"/>
              </a:rPr>
              <a:t>me: </a:t>
            </a:r>
            <a:r>
              <a:rPr lang="en-US" altLang="ja-JP" i="1">
                <a:ea typeface="游ゴシック"/>
              </a:rPr>
              <a:t>15:00</a:t>
            </a:r>
            <a:r>
              <a:rPr lang="en-US" altLang="ja-JP">
                <a:ea typeface="游ゴシック"/>
              </a:rPr>
              <a:t> -&gt; </a:t>
            </a:r>
            <a:r>
              <a:rPr lang="en-US" altLang="ja-JP" i="1">
                <a:ea typeface="游ゴシック"/>
              </a:rPr>
              <a:t>14:40</a:t>
            </a:r>
            <a:endParaRPr lang="en-US" altLang="ja-JP" sz="1800" i="1">
              <a:ea typeface="游ゴシック"/>
            </a:endParaRPr>
          </a:p>
        </p:txBody>
      </p:sp>
      <p:pic>
        <p:nvPicPr>
          <p:cNvPr id="3" name="Picture 7">
            <a:extLst>
              <a:ext uri="{FF2B5EF4-FFF2-40B4-BE49-F238E27FC236}">
                <a16:creationId xmlns:a16="http://schemas.microsoft.com/office/drawing/2014/main" id="{7EE23A24-9636-8D4C-69A0-A7A1423706AB}"/>
              </a:ext>
            </a:extLst>
          </p:cNvPr>
          <p:cNvPicPr>
            <a:picLocks noChangeAspect="1"/>
          </p:cNvPicPr>
          <p:nvPr/>
        </p:nvPicPr>
        <p:blipFill>
          <a:blip r:embed="rId2"/>
          <a:stretch>
            <a:fillRect/>
          </a:stretch>
        </p:blipFill>
        <p:spPr>
          <a:xfrm>
            <a:off x="5579594" y="359688"/>
            <a:ext cx="6514824" cy="5491746"/>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F72278F-1CC0-4BC8-E3C7-06485BF7D77D}"/>
                  </a:ext>
                </a:extLst>
              </p14:cNvPr>
              <p14:cNvContentPartPr/>
              <p14:nvPr/>
            </p14:nvContentPartPr>
            <p14:xfrm>
              <a:off x="5917000" y="4922375"/>
              <a:ext cx="2569157" cy="44329"/>
            </p14:xfrm>
          </p:contentPart>
        </mc:Choice>
        <mc:Fallback xmlns="">
          <p:pic>
            <p:nvPicPr>
              <p:cNvPr id="8" name="Ink 7">
                <a:extLst>
                  <a:ext uri="{FF2B5EF4-FFF2-40B4-BE49-F238E27FC236}">
                    <a16:creationId xmlns:a16="http://schemas.microsoft.com/office/drawing/2014/main" id="{0F72278F-1CC0-4BC8-E3C7-06485BF7D77D}"/>
                  </a:ext>
                </a:extLst>
              </p:cNvPr>
              <p:cNvPicPr/>
              <p:nvPr/>
            </p:nvPicPr>
            <p:blipFill>
              <a:blip r:embed="rId4"/>
              <a:stretch>
                <a:fillRect/>
              </a:stretch>
            </p:blipFill>
            <p:spPr>
              <a:xfrm>
                <a:off x="5854013" y="4859814"/>
                <a:ext cx="2694771" cy="16909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4DF5E1B-52DD-D946-B0E1-BD32275E79C9}"/>
                  </a:ext>
                </a:extLst>
              </p14:cNvPr>
              <p14:cNvContentPartPr/>
              <p14:nvPr/>
            </p14:nvContentPartPr>
            <p14:xfrm>
              <a:off x="5719980" y="4944776"/>
              <a:ext cx="562408" cy="43315"/>
            </p14:xfrm>
          </p:contentPart>
        </mc:Choice>
        <mc:Fallback xmlns="">
          <p:pic>
            <p:nvPicPr>
              <p:cNvPr id="9" name="Ink 8">
                <a:extLst>
                  <a:ext uri="{FF2B5EF4-FFF2-40B4-BE49-F238E27FC236}">
                    <a16:creationId xmlns:a16="http://schemas.microsoft.com/office/drawing/2014/main" id="{A4DF5E1B-52DD-D946-B0E1-BD32275E79C9}"/>
                  </a:ext>
                </a:extLst>
              </p:cNvPr>
              <p:cNvPicPr/>
              <p:nvPr/>
            </p:nvPicPr>
            <p:blipFill>
              <a:blip r:embed="rId6"/>
              <a:stretch>
                <a:fillRect/>
              </a:stretch>
            </p:blipFill>
            <p:spPr>
              <a:xfrm>
                <a:off x="5657010" y="4882130"/>
                <a:ext cx="687987" cy="16824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3CCA056-14D1-360C-8301-66BAEB6F3EA2}"/>
                  </a:ext>
                </a:extLst>
              </p14:cNvPr>
              <p14:cNvContentPartPr/>
              <p14:nvPr/>
            </p14:nvContentPartPr>
            <p14:xfrm>
              <a:off x="5715388" y="4977669"/>
              <a:ext cx="556036" cy="10964"/>
            </p14:xfrm>
          </p:contentPart>
        </mc:Choice>
        <mc:Fallback xmlns="">
          <p:pic>
            <p:nvPicPr>
              <p:cNvPr id="12" name="Ink 11">
                <a:extLst>
                  <a:ext uri="{FF2B5EF4-FFF2-40B4-BE49-F238E27FC236}">
                    <a16:creationId xmlns:a16="http://schemas.microsoft.com/office/drawing/2014/main" id="{D3CCA056-14D1-360C-8301-66BAEB6F3EA2}"/>
                  </a:ext>
                </a:extLst>
              </p:cNvPr>
              <p:cNvPicPr/>
              <p:nvPr/>
            </p:nvPicPr>
            <p:blipFill>
              <a:blip r:embed="rId8"/>
              <a:stretch>
                <a:fillRect/>
              </a:stretch>
            </p:blipFill>
            <p:spPr>
              <a:xfrm>
                <a:off x="5652447" y="3058969"/>
                <a:ext cx="681558" cy="383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CAC52F49-BC7D-4054-076E-E29011028EC0}"/>
                  </a:ext>
                </a:extLst>
              </p14:cNvPr>
              <p14:cNvContentPartPr/>
              <p14:nvPr/>
            </p14:nvContentPartPr>
            <p14:xfrm>
              <a:off x="7366585" y="4873953"/>
              <a:ext cx="1523734" cy="116832"/>
            </p14:xfrm>
          </p:contentPart>
        </mc:Choice>
        <mc:Fallback xmlns="">
          <p:pic>
            <p:nvPicPr>
              <p:cNvPr id="13" name="Ink 12">
                <a:extLst>
                  <a:ext uri="{FF2B5EF4-FFF2-40B4-BE49-F238E27FC236}">
                    <a16:creationId xmlns:a16="http://schemas.microsoft.com/office/drawing/2014/main" id="{CAC52F49-BC7D-4054-076E-E29011028EC0}"/>
                  </a:ext>
                </a:extLst>
              </p:cNvPr>
              <p:cNvPicPr/>
              <p:nvPr/>
            </p:nvPicPr>
            <p:blipFill>
              <a:blip r:embed="rId10"/>
              <a:stretch>
                <a:fillRect/>
              </a:stretch>
            </p:blipFill>
            <p:spPr>
              <a:xfrm>
                <a:off x="7303591" y="4811236"/>
                <a:ext cx="1649362" cy="2419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25328682-EEE3-6D35-B982-BABDFD7949F9}"/>
                  </a:ext>
                </a:extLst>
              </p14:cNvPr>
              <p14:cNvContentPartPr/>
              <p14:nvPr/>
            </p14:nvContentPartPr>
            <p14:xfrm>
              <a:off x="8913755" y="4900466"/>
              <a:ext cx="2804488" cy="120988"/>
            </p14:xfrm>
          </p:contentPart>
        </mc:Choice>
        <mc:Fallback xmlns="">
          <p:pic>
            <p:nvPicPr>
              <p:cNvPr id="14" name="Ink 13">
                <a:extLst>
                  <a:ext uri="{FF2B5EF4-FFF2-40B4-BE49-F238E27FC236}">
                    <a16:creationId xmlns:a16="http://schemas.microsoft.com/office/drawing/2014/main" id="{25328682-EEE3-6D35-B982-BABDFD7949F9}"/>
                  </a:ext>
                </a:extLst>
              </p:cNvPr>
              <p:cNvPicPr/>
              <p:nvPr/>
            </p:nvPicPr>
            <p:blipFill>
              <a:blip r:embed="rId12"/>
              <a:stretch>
                <a:fillRect/>
              </a:stretch>
            </p:blipFill>
            <p:spPr>
              <a:xfrm>
                <a:off x="8850761" y="4837638"/>
                <a:ext cx="2930116" cy="24628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0B730659-B7D9-0D47-043D-2970B3A56B61}"/>
                  </a:ext>
                </a:extLst>
              </p14:cNvPr>
              <p14:cNvContentPartPr/>
              <p14:nvPr/>
            </p14:nvContentPartPr>
            <p14:xfrm>
              <a:off x="9752792" y="4912124"/>
              <a:ext cx="2011610" cy="77742"/>
            </p14:xfrm>
          </p:contentPart>
        </mc:Choice>
        <mc:Fallback xmlns="">
          <p:pic>
            <p:nvPicPr>
              <p:cNvPr id="15" name="Ink 14">
                <a:extLst>
                  <a:ext uri="{FF2B5EF4-FFF2-40B4-BE49-F238E27FC236}">
                    <a16:creationId xmlns:a16="http://schemas.microsoft.com/office/drawing/2014/main" id="{0B730659-B7D9-0D47-043D-2970B3A56B61}"/>
                  </a:ext>
                </a:extLst>
              </p:cNvPr>
              <p:cNvPicPr/>
              <p:nvPr/>
            </p:nvPicPr>
            <p:blipFill>
              <a:blip r:embed="rId14"/>
              <a:stretch>
                <a:fillRect/>
              </a:stretch>
            </p:blipFill>
            <p:spPr>
              <a:xfrm>
                <a:off x="9689805" y="4849429"/>
                <a:ext cx="2137223" cy="20277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BD15215F-410C-0B6F-DE48-FEDBF9308D61}"/>
                  </a:ext>
                </a:extLst>
              </p14:cNvPr>
              <p14:cNvContentPartPr/>
              <p14:nvPr/>
            </p14:nvContentPartPr>
            <p14:xfrm>
              <a:off x="11728880" y="4907083"/>
              <a:ext cx="88209" cy="443477"/>
            </p14:xfrm>
          </p:contentPart>
        </mc:Choice>
        <mc:Fallback xmlns="">
          <p:pic>
            <p:nvPicPr>
              <p:cNvPr id="16" name="Ink 15">
                <a:extLst>
                  <a:ext uri="{FF2B5EF4-FFF2-40B4-BE49-F238E27FC236}">
                    <a16:creationId xmlns:a16="http://schemas.microsoft.com/office/drawing/2014/main" id="{BD15215F-410C-0B6F-DE48-FEDBF9308D61}"/>
                  </a:ext>
                </a:extLst>
              </p:cNvPr>
              <p:cNvPicPr/>
              <p:nvPr/>
            </p:nvPicPr>
            <p:blipFill>
              <a:blip r:embed="rId16"/>
              <a:stretch>
                <a:fillRect/>
              </a:stretch>
            </p:blipFill>
            <p:spPr>
              <a:xfrm>
                <a:off x="11666130" y="4844140"/>
                <a:ext cx="213351" cy="56900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84355F8B-E041-0C16-19A1-D7C44B469192}"/>
                  </a:ext>
                </a:extLst>
              </p14:cNvPr>
              <p14:cNvContentPartPr/>
              <p14:nvPr/>
            </p14:nvContentPartPr>
            <p14:xfrm>
              <a:off x="9151087" y="5262174"/>
              <a:ext cx="2742128" cy="143557"/>
            </p14:xfrm>
          </p:contentPart>
        </mc:Choice>
        <mc:Fallback xmlns="">
          <p:pic>
            <p:nvPicPr>
              <p:cNvPr id="17" name="Ink 16">
                <a:extLst>
                  <a:ext uri="{FF2B5EF4-FFF2-40B4-BE49-F238E27FC236}">
                    <a16:creationId xmlns:a16="http://schemas.microsoft.com/office/drawing/2014/main" id="{84355F8B-E041-0C16-19A1-D7C44B469192}"/>
                  </a:ext>
                </a:extLst>
              </p:cNvPr>
              <p:cNvPicPr/>
              <p:nvPr/>
            </p:nvPicPr>
            <p:blipFill>
              <a:blip r:embed="rId18"/>
              <a:stretch>
                <a:fillRect/>
              </a:stretch>
            </p:blipFill>
            <p:spPr>
              <a:xfrm>
                <a:off x="9088095" y="5199368"/>
                <a:ext cx="2867752" cy="26881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4569D557-3E55-ECDA-58AF-4BCD35897322}"/>
                  </a:ext>
                </a:extLst>
              </p14:cNvPr>
              <p14:cNvContentPartPr/>
              <p14:nvPr/>
            </p14:nvContentPartPr>
            <p14:xfrm>
              <a:off x="9081915" y="5262277"/>
              <a:ext cx="2705678" cy="132529"/>
            </p14:xfrm>
          </p:contentPart>
        </mc:Choice>
        <mc:Fallback xmlns="">
          <p:pic>
            <p:nvPicPr>
              <p:cNvPr id="18" name="Ink 17">
                <a:extLst>
                  <a:ext uri="{FF2B5EF4-FFF2-40B4-BE49-F238E27FC236}">
                    <a16:creationId xmlns:a16="http://schemas.microsoft.com/office/drawing/2014/main" id="{4569D557-3E55-ECDA-58AF-4BCD35897322}"/>
                  </a:ext>
                </a:extLst>
              </p:cNvPr>
              <p:cNvPicPr/>
              <p:nvPr/>
            </p:nvPicPr>
            <p:blipFill>
              <a:blip r:embed="rId20"/>
              <a:stretch>
                <a:fillRect/>
              </a:stretch>
            </p:blipFill>
            <p:spPr>
              <a:xfrm>
                <a:off x="9018925" y="5199424"/>
                <a:ext cx="2831297" cy="25787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5B8DDCFB-9CA7-41AE-5146-96A29E7D1E33}"/>
                  </a:ext>
                </a:extLst>
              </p14:cNvPr>
              <p14:cNvContentPartPr/>
              <p14:nvPr/>
            </p14:nvContentPartPr>
            <p14:xfrm>
              <a:off x="6692485" y="5272888"/>
              <a:ext cx="2385730" cy="57064"/>
            </p14:xfrm>
          </p:contentPart>
        </mc:Choice>
        <mc:Fallback xmlns="">
          <p:pic>
            <p:nvPicPr>
              <p:cNvPr id="19" name="Ink 18">
                <a:extLst>
                  <a:ext uri="{FF2B5EF4-FFF2-40B4-BE49-F238E27FC236}">
                    <a16:creationId xmlns:a16="http://schemas.microsoft.com/office/drawing/2014/main" id="{5B8DDCFB-9CA7-41AE-5146-96A29E7D1E33}"/>
                  </a:ext>
                </a:extLst>
              </p:cNvPr>
              <p:cNvPicPr/>
              <p:nvPr/>
            </p:nvPicPr>
            <p:blipFill>
              <a:blip r:embed="rId22"/>
              <a:stretch>
                <a:fillRect/>
              </a:stretch>
            </p:blipFill>
            <p:spPr>
              <a:xfrm>
                <a:off x="6629494" y="5210082"/>
                <a:ext cx="2511352" cy="18231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DE5ABA66-F268-4485-82A9-32B202DDF220}"/>
                  </a:ext>
                </a:extLst>
              </p14:cNvPr>
              <p14:cNvContentPartPr/>
              <p14:nvPr/>
            </p14:nvContentPartPr>
            <p14:xfrm>
              <a:off x="6347538" y="5261557"/>
              <a:ext cx="1132530" cy="122532"/>
            </p14:xfrm>
          </p:contentPart>
        </mc:Choice>
        <mc:Fallback xmlns="">
          <p:pic>
            <p:nvPicPr>
              <p:cNvPr id="20" name="Ink 19">
                <a:extLst>
                  <a:ext uri="{FF2B5EF4-FFF2-40B4-BE49-F238E27FC236}">
                    <a16:creationId xmlns:a16="http://schemas.microsoft.com/office/drawing/2014/main" id="{DE5ABA66-F268-4485-82A9-32B202DDF220}"/>
                  </a:ext>
                </a:extLst>
              </p:cNvPr>
              <p:cNvPicPr/>
              <p:nvPr/>
            </p:nvPicPr>
            <p:blipFill>
              <a:blip r:embed="rId24"/>
              <a:stretch>
                <a:fillRect/>
              </a:stretch>
            </p:blipFill>
            <p:spPr>
              <a:xfrm>
                <a:off x="6284560" y="5198858"/>
                <a:ext cx="1258127" cy="24757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DF7CF8E-2EEA-BBD3-E4E5-53A2AE6C908D}"/>
                  </a:ext>
                </a:extLst>
              </p14:cNvPr>
              <p14:cNvContentPartPr/>
              <p14:nvPr/>
            </p14:nvContentPartPr>
            <p14:xfrm>
              <a:off x="5735078" y="5284010"/>
              <a:ext cx="1413467" cy="45064"/>
            </p14:xfrm>
          </p:contentPart>
        </mc:Choice>
        <mc:Fallback xmlns="">
          <p:pic>
            <p:nvPicPr>
              <p:cNvPr id="21" name="Ink 20">
                <a:extLst>
                  <a:ext uri="{FF2B5EF4-FFF2-40B4-BE49-F238E27FC236}">
                    <a16:creationId xmlns:a16="http://schemas.microsoft.com/office/drawing/2014/main" id="{DDF7CF8E-2EEA-BBD3-E4E5-53A2AE6C908D}"/>
                  </a:ext>
                </a:extLst>
              </p:cNvPr>
              <p:cNvPicPr/>
              <p:nvPr/>
            </p:nvPicPr>
            <p:blipFill>
              <a:blip r:embed="rId26"/>
              <a:stretch>
                <a:fillRect/>
              </a:stretch>
            </p:blipFill>
            <p:spPr>
              <a:xfrm>
                <a:off x="5672105" y="5221421"/>
                <a:ext cx="1539053" cy="169884"/>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8B654CFB-7717-7D20-2CF0-265848E04CD8}"/>
                  </a:ext>
                </a:extLst>
              </p14:cNvPr>
              <p14:cNvContentPartPr/>
              <p14:nvPr/>
            </p14:nvContentPartPr>
            <p14:xfrm>
              <a:off x="5680959" y="4977669"/>
              <a:ext cx="42263" cy="373502"/>
            </p14:xfrm>
          </p:contentPart>
        </mc:Choice>
        <mc:Fallback xmlns="">
          <p:pic>
            <p:nvPicPr>
              <p:cNvPr id="22" name="Ink 21">
                <a:extLst>
                  <a:ext uri="{FF2B5EF4-FFF2-40B4-BE49-F238E27FC236}">
                    <a16:creationId xmlns:a16="http://schemas.microsoft.com/office/drawing/2014/main" id="{8B654CFB-7717-7D20-2CF0-265848E04CD8}"/>
                  </a:ext>
                </a:extLst>
              </p:cNvPr>
              <p:cNvPicPr/>
              <p:nvPr/>
            </p:nvPicPr>
            <p:blipFill>
              <a:blip r:embed="rId28"/>
              <a:stretch>
                <a:fillRect/>
              </a:stretch>
            </p:blipFill>
            <p:spPr>
              <a:xfrm>
                <a:off x="5618281" y="4914760"/>
                <a:ext cx="167261" cy="498961"/>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C5D6CAB1-8C24-140E-7F50-6A194F03C91D}"/>
                  </a:ext>
                </a:extLst>
              </p14:cNvPr>
              <p14:cNvContentPartPr/>
              <p14:nvPr/>
            </p14:nvContentPartPr>
            <p14:xfrm>
              <a:off x="5757925" y="4944776"/>
              <a:ext cx="129758" cy="10964"/>
            </p14:xfrm>
          </p:contentPart>
        </mc:Choice>
        <mc:Fallback xmlns="">
          <p:pic>
            <p:nvPicPr>
              <p:cNvPr id="23" name="Ink 22">
                <a:extLst>
                  <a:ext uri="{FF2B5EF4-FFF2-40B4-BE49-F238E27FC236}">
                    <a16:creationId xmlns:a16="http://schemas.microsoft.com/office/drawing/2014/main" id="{C5D6CAB1-8C24-140E-7F50-6A194F03C91D}"/>
                  </a:ext>
                </a:extLst>
              </p:cNvPr>
              <p:cNvPicPr/>
              <p:nvPr/>
            </p:nvPicPr>
            <p:blipFill>
              <a:blip r:embed="rId30"/>
              <a:stretch>
                <a:fillRect/>
              </a:stretch>
            </p:blipFill>
            <p:spPr>
              <a:xfrm>
                <a:off x="5695023" y="4848841"/>
                <a:ext cx="255203" cy="20228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75F9A8FE-C5F5-0FCB-C4F3-2ECD094DDC39}"/>
                  </a:ext>
                </a:extLst>
              </p14:cNvPr>
              <p14:cNvContentPartPr/>
              <p14:nvPr/>
            </p14:nvContentPartPr>
            <p14:xfrm>
              <a:off x="5098273" y="3596201"/>
              <a:ext cx="10964" cy="10964"/>
            </p14:xfrm>
          </p:contentPart>
        </mc:Choice>
        <mc:Fallback xmlns="">
          <p:pic>
            <p:nvPicPr>
              <p:cNvPr id="24" name="Ink 23">
                <a:extLst>
                  <a:ext uri="{FF2B5EF4-FFF2-40B4-BE49-F238E27FC236}">
                    <a16:creationId xmlns:a16="http://schemas.microsoft.com/office/drawing/2014/main" id="{75F9A8FE-C5F5-0FCB-C4F3-2ECD094DDC39}"/>
                  </a:ext>
                </a:extLst>
              </p:cNvPr>
              <p:cNvPicPr/>
              <p:nvPr/>
            </p:nvPicPr>
            <p:blipFill>
              <a:blip r:embed="rId32"/>
              <a:stretch>
                <a:fillRect/>
              </a:stretch>
            </p:blipFill>
            <p:spPr>
              <a:xfrm>
                <a:off x="3179573" y="1677501"/>
                <a:ext cx="3837400" cy="3837400"/>
              </a:xfrm>
              <a:prstGeom prst="rect">
                <a:avLst/>
              </a:prstGeom>
            </p:spPr>
          </p:pic>
        </mc:Fallback>
      </mc:AlternateContent>
    </p:spTree>
    <p:extLst>
      <p:ext uri="{BB962C8B-B14F-4D97-AF65-F5344CB8AC3E}">
        <p14:creationId xmlns:p14="http://schemas.microsoft.com/office/powerpoint/2010/main" val="172589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6EDE-552A-0D67-7880-58FB069C57E7}"/>
              </a:ext>
            </a:extLst>
          </p:cNvPr>
          <p:cNvSpPr>
            <a:spLocks noGrp="1"/>
          </p:cNvSpPr>
          <p:nvPr>
            <p:ph type="title"/>
          </p:nvPr>
        </p:nvSpPr>
        <p:spPr>
          <a:xfrm>
            <a:off x="838200" y="362260"/>
            <a:ext cx="10515600" cy="1325563"/>
          </a:xfrm>
        </p:spPr>
        <p:txBody>
          <a:bodyPr/>
          <a:lstStyle/>
          <a:p>
            <a:r>
              <a:rPr kumimoji="1" lang="en-US" altLang="ja-JP"/>
              <a:t>User story</a:t>
            </a:r>
            <a:r>
              <a:rPr lang="en-US" altLang="ja-JP"/>
              <a:t> </a:t>
            </a:r>
            <a:r>
              <a:rPr lang="ja-JP" altLang="en-US"/>
              <a:t>③</a:t>
            </a:r>
            <a:endParaRPr kumimoji="1" lang="ja-JP" altLang="en-US"/>
          </a:p>
        </p:txBody>
      </p:sp>
      <p:sp>
        <p:nvSpPr>
          <p:cNvPr id="4" name="日付プレースホルダー 3">
            <a:extLst>
              <a:ext uri="{FF2B5EF4-FFF2-40B4-BE49-F238E27FC236}">
                <a16:creationId xmlns:a16="http://schemas.microsoft.com/office/drawing/2014/main" id="{43A0A369-C254-1CD5-5FF8-A0CE3856840C}"/>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60F30298-69B5-F292-53B9-3E30B4DB1FFB}"/>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FD8DC32-45ED-0729-BCD8-40A4B48EC1B8}"/>
              </a:ext>
            </a:extLst>
          </p:cNvPr>
          <p:cNvSpPr>
            <a:spLocks noGrp="1"/>
          </p:cNvSpPr>
          <p:nvPr>
            <p:ph type="sldNum" sz="quarter" idx="12"/>
          </p:nvPr>
        </p:nvSpPr>
        <p:spPr/>
        <p:txBody>
          <a:bodyPr/>
          <a:lstStyle/>
          <a:p>
            <a:fld id="{A92C8975-12A7-4C84-BF77-7F7E3A4DD352}"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1DAA43F9-7A85-006B-162E-FBEBD239BA86}"/>
              </a:ext>
            </a:extLst>
          </p:cNvPr>
          <p:cNvSpPr txBox="1"/>
          <p:nvPr/>
        </p:nvSpPr>
        <p:spPr>
          <a:xfrm>
            <a:off x="838200" y="1414562"/>
            <a:ext cx="5257800" cy="984885"/>
          </a:xfrm>
          <a:prstGeom prst="rect">
            <a:avLst/>
          </a:prstGeom>
          <a:noFill/>
        </p:spPr>
        <p:txBody>
          <a:bodyPr wrap="square" rtlCol="0">
            <a:spAutoFit/>
          </a:bodyPr>
          <a:lstStyle/>
          <a:p>
            <a:r>
              <a:rPr kumimoji="1" lang="en-US" altLang="ja-JP" sz="2400" b="1"/>
              <a:t>TA/SA delete daily reports.</a:t>
            </a:r>
          </a:p>
          <a:p>
            <a:pPr marL="342900" indent="-342900">
              <a:buFont typeface="+mj-lt"/>
              <a:buAutoNum type="arabicPeriod"/>
            </a:pPr>
            <a:r>
              <a:rPr lang="en-US" altLang="ja-JP" sz="1700"/>
              <a:t>Login</a:t>
            </a:r>
          </a:p>
          <a:p>
            <a:pPr marL="342900" indent="-342900">
              <a:buFont typeface="+mj-lt"/>
              <a:buAutoNum type="arabicPeriod"/>
            </a:pPr>
            <a:r>
              <a:rPr kumimoji="1" lang="en-US" altLang="ja-JP" sz="1700"/>
              <a:t>Select daily reports and push ”Delete” button.</a:t>
            </a:r>
            <a:endParaRPr lang="en-US" altLang="ja-JP" sz="1700"/>
          </a:p>
        </p:txBody>
      </p:sp>
      <p:sp>
        <p:nvSpPr>
          <p:cNvPr id="11" name="テキスト ボックス 10">
            <a:extLst>
              <a:ext uri="{FF2B5EF4-FFF2-40B4-BE49-F238E27FC236}">
                <a16:creationId xmlns:a16="http://schemas.microsoft.com/office/drawing/2014/main" id="{07D0F71F-E3CC-33E8-6881-538E0D442782}"/>
              </a:ext>
            </a:extLst>
          </p:cNvPr>
          <p:cNvSpPr txBox="1"/>
          <p:nvPr/>
        </p:nvSpPr>
        <p:spPr>
          <a:xfrm>
            <a:off x="838200" y="2929926"/>
            <a:ext cx="4035079" cy="2031325"/>
          </a:xfrm>
          <a:prstGeom prst="rect">
            <a:avLst/>
          </a:prstGeom>
          <a:noFill/>
          <a:ln>
            <a:solidFill>
              <a:schemeClr val="tx1"/>
            </a:solidFill>
          </a:ln>
        </p:spPr>
        <p:txBody>
          <a:bodyPr wrap="none" lIns="91440" tIns="45720" rIns="91440" bIns="45720" rtlCol="0" anchor="t">
            <a:spAutoFit/>
          </a:bodyPr>
          <a:lstStyle/>
          <a:p>
            <a:r>
              <a:rPr kumimoji="1" lang="en-US" altLang="ja-JP" sz="1800">
                <a:ea typeface="游ゴシック"/>
              </a:rPr>
              <a:t>Example...</a:t>
            </a:r>
          </a:p>
          <a:p>
            <a:pPr marL="342900" indent="-342900">
              <a:buFont typeface="+mj-lt"/>
              <a:buAutoNum type="arabicPeriod"/>
            </a:pPr>
            <a:r>
              <a:rPr lang="en-US" altLang="ja-JP" sz="1800">
                <a:ea typeface="游ゴシック"/>
              </a:rPr>
              <a:t>Login</a:t>
            </a:r>
          </a:p>
          <a:p>
            <a:r>
              <a:rPr lang="en-US" altLang="ja-JP" sz="1800" b="1" err="1">
                <a:ea typeface="游ゴシック"/>
              </a:rPr>
              <a:t>userID</a:t>
            </a:r>
            <a:r>
              <a:rPr lang="en-US" altLang="ja-JP" sz="1800" b="1">
                <a:ea typeface="游ゴシック"/>
              </a:rPr>
              <a:t>: </a:t>
            </a:r>
            <a:r>
              <a:rPr lang="en-US" altLang="ja-JP" i="1">
                <a:ea typeface="游ゴシック"/>
              </a:rPr>
              <a:t>m</a:t>
            </a:r>
            <a:r>
              <a:rPr lang="en-US" i="1">
                <a:ea typeface="+mn-lt"/>
                <a:cs typeface="+mn-lt"/>
              </a:rPr>
              <a:t>5251201</a:t>
            </a:r>
            <a:endParaRPr lang="en-US">
              <a:ea typeface="+mn-lt"/>
              <a:cs typeface="+mn-lt"/>
            </a:endParaRPr>
          </a:p>
          <a:p>
            <a:r>
              <a:rPr lang="en-US" altLang="ja-JP" sz="1800" b="1">
                <a:ea typeface="游ゴシック"/>
              </a:rPr>
              <a:t>Password: </a:t>
            </a:r>
            <a:r>
              <a:rPr lang="en-US" altLang="ja-JP" b="1">
                <a:ea typeface="游ゴシック"/>
              </a:rPr>
              <a:t>********</a:t>
            </a:r>
            <a:endParaRPr lang="en-US" altLang="ja-JP" sz="1800" i="1">
              <a:ea typeface="游ゴシック"/>
            </a:endParaRPr>
          </a:p>
          <a:p>
            <a:endParaRPr lang="en-US" altLang="ja-JP" sz="1800" i="1"/>
          </a:p>
          <a:p>
            <a:pPr marL="342900" indent="-342900">
              <a:buAutoNum type="arabicPeriod" startAt="2"/>
            </a:pPr>
            <a:r>
              <a:rPr kumimoji="1" lang="en-US" altLang="ja-JP" sz="1800">
                <a:ea typeface="游ゴシック"/>
              </a:rPr>
              <a:t>Select daily reports and delete it.</a:t>
            </a:r>
            <a:endParaRPr lang="en-US" altLang="ja-JP" sz="1800">
              <a:ea typeface="游ゴシック"/>
            </a:endParaRPr>
          </a:p>
          <a:p>
            <a:r>
              <a:rPr lang="en-US" altLang="ja-JP">
                <a:ea typeface="游ゴシック"/>
              </a:rPr>
              <a:t>Select report of </a:t>
            </a:r>
            <a:r>
              <a:rPr lang="en-US" altLang="ja-JP" i="1">
                <a:ea typeface="游ゴシック"/>
              </a:rPr>
              <a:t>April 1(2023/4/1)</a:t>
            </a:r>
            <a:r>
              <a:rPr lang="en-US" altLang="ja-JP">
                <a:ea typeface="游ゴシック"/>
              </a:rPr>
              <a:t>.</a:t>
            </a:r>
          </a:p>
        </p:txBody>
      </p:sp>
      <p:pic>
        <p:nvPicPr>
          <p:cNvPr id="3" name="Picture 7">
            <a:extLst>
              <a:ext uri="{FF2B5EF4-FFF2-40B4-BE49-F238E27FC236}">
                <a16:creationId xmlns:a16="http://schemas.microsoft.com/office/drawing/2014/main" id="{29CBB276-3B07-44E7-1DF9-6710D00C283F}"/>
              </a:ext>
            </a:extLst>
          </p:cNvPr>
          <p:cNvPicPr>
            <a:picLocks noChangeAspect="1"/>
          </p:cNvPicPr>
          <p:nvPr/>
        </p:nvPicPr>
        <p:blipFill>
          <a:blip r:embed="rId2"/>
          <a:stretch>
            <a:fillRect/>
          </a:stretch>
        </p:blipFill>
        <p:spPr>
          <a:xfrm>
            <a:off x="5908515" y="1886540"/>
            <a:ext cx="5917285" cy="3084920"/>
          </a:xfrm>
          <a:prstGeom prst="rect">
            <a:avLst/>
          </a:prstGeom>
          <a:ln>
            <a:solidFill>
              <a:schemeClr val="tx1"/>
            </a:solidFill>
          </a:ln>
        </p:spPr>
      </p:pic>
      <p:sp>
        <p:nvSpPr>
          <p:cNvPr id="8" name="Oval 7">
            <a:extLst>
              <a:ext uri="{FF2B5EF4-FFF2-40B4-BE49-F238E27FC236}">
                <a16:creationId xmlns:a16="http://schemas.microsoft.com/office/drawing/2014/main" id="{FB0E0A66-57A0-4291-CE84-441685DCA1AC}"/>
              </a:ext>
            </a:extLst>
          </p:cNvPr>
          <p:cNvSpPr/>
          <p:nvPr/>
        </p:nvSpPr>
        <p:spPr>
          <a:xfrm>
            <a:off x="10624143" y="2664258"/>
            <a:ext cx="899050" cy="4714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CFA0792-5F80-61B1-6807-8647BCE9C6AE}"/>
              </a:ext>
            </a:extLst>
          </p:cNvPr>
          <p:cNvSpPr/>
          <p:nvPr/>
        </p:nvSpPr>
        <p:spPr>
          <a:xfrm rot="1980000">
            <a:off x="10487093" y="2516245"/>
            <a:ext cx="274100" cy="2960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7C17CF3-6244-BB3F-CC5D-79080B7C0F48}"/>
              </a:ext>
            </a:extLst>
          </p:cNvPr>
          <p:cNvSpPr/>
          <p:nvPr/>
        </p:nvSpPr>
        <p:spPr>
          <a:xfrm>
            <a:off x="10613179" y="3508488"/>
            <a:ext cx="899050" cy="4714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940C0F2-CE42-D72C-6383-62983C1A3763}"/>
              </a:ext>
            </a:extLst>
          </p:cNvPr>
          <p:cNvSpPr/>
          <p:nvPr/>
        </p:nvSpPr>
        <p:spPr>
          <a:xfrm rot="1980000">
            <a:off x="10476129" y="3360475"/>
            <a:ext cx="274100" cy="2960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7D089D6-8908-71AF-423D-86892DF6EB4B}"/>
              </a:ext>
            </a:extLst>
          </p:cNvPr>
          <p:cNvSpPr/>
          <p:nvPr/>
        </p:nvSpPr>
        <p:spPr>
          <a:xfrm>
            <a:off x="10635106" y="4374646"/>
            <a:ext cx="899050" cy="4714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5F240E2-0D80-630D-651C-4AB5DF3E5C43}"/>
              </a:ext>
            </a:extLst>
          </p:cNvPr>
          <p:cNvSpPr/>
          <p:nvPr/>
        </p:nvSpPr>
        <p:spPr>
          <a:xfrm rot="1980000">
            <a:off x="10498056" y="4226633"/>
            <a:ext cx="274100" cy="29602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2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A8C72-B96B-0B88-0CD0-C2EFA6BCD7C2}"/>
              </a:ext>
            </a:extLst>
          </p:cNvPr>
          <p:cNvSpPr>
            <a:spLocks noGrp="1"/>
          </p:cNvSpPr>
          <p:nvPr>
            <p:ph type="title"/>
          </p:nvPr>
        </p:nvSpPr>
        <p:spPr/>
        <p:txBody>
          <a:bodyPr/>
          <a:lstStyle/>
          <a:p>
            <a:r>
              <a:rPr kumimoji="1" lang="en-US" altLang="ja-JP"/>
              <a:t>Plan</a:t>
            </a:r>
            <a:endParaRPr kumimoji="1" lang="ja-JP" altLang="en-US"/>
          </a:p>
        </p:txBody>
      </p:sp>
      <p:sp>
        <p:nvSpPr>
          <p:cNvPr id="4" name="日付プレースホルダー 3">
            <a:extLst>
              <a:ext uri="{FF2B5EF4-FFF2-40B4-BE49-F238E27FC236}">
                <a16:creationId xmlns:a16="http://schemas.microsoft.com/office/drawing/2014/main" id="{90ACC1A0-2450-3EAF-D975-D42704DAADDF}"/>
              </a:ext>
            </a:extLst>
          </p:cNvPr>
          <p:cNvSpPr>
            <a:spLocks noGrp="1"/>
          </p:cNvSpPr>
          <p:nvPr>
            <p:ph type="dt" sz="half" idx="10"/>
          </p:nvPr>
        </p:nvSpPr>
        <p:spPr/>
        <p:txBody>
          <a:bodyPr/>
          <a:lstStyle/>
          <a:p>
            <a:r>
              <a:rPr kumimoji="1" lang="en-US" altLang="ja-JP"/>
              <a:t>2022/11/09</a:t>
            </a:r>
            <a:endParaRPr kumimoji="1" lang="ja-JP" altLang="en-US"/>
          </a:p>
        </p:txBody>
      </p:sp>
      <p:sp>
        <p:nvSpPr>
          <p:cNvPr id="5" name="フッター プレースホルダー 4">
            <a:extLst>
              <a:ext uri="{FF2B5EF4-FFF2-40B4-BE49-F238E27FC236}">
                <a16:creationId xmlns:a16="http://schemas.microsoft.com/office/drawing/2014/main" id="{CC535F7F-BD4A-8354-2AE4-14B622811B6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D02B2C68-B8CB-41F9-2CC2-ABDF02DA2EF0}"/>
              </a:ext>
            </a:extLst>
          </p:cNvPr>
          <p:cNvSpPr>
            <a:spLocks noGrp="1"/>
          </p:cNvSpPr>
          <p:nvPr>
            <p:ph type="sldNum" sz="quarter" idx="12"/>
          </p:nvPr>
        </p:nvSpPr>
        <p:spPr/>
        <p:txBody>
          <a:bodyPr/>
          <a:lstStyle/>
          <a:p>
            <a:fld id="{A92C8975-12A7-4C84-BF77-7F7E3A4DD352}" type="slidenum">
              <a:rPr kumimoji="1" lang="ja-JP" altLang="en-US" smtClean="0"/>
              <a:t>9</a:t>
            </a:fld>
            <a:endParaRPr kumimoji="1" lang="ja-JP" altLang="en-US"/>
          </a:p>
        </p:txBody>
      </p:sp>
      <p:graphicFrame>
        <p:nvGraphicFramePr>
          <p:cNvPr id="7" name="表 6">
            <a:extLst>
              <a:ext uri="{FF2B5EF4-FFF2-40B4-BE49-F238E27FC236}">
                <a16:creationId xmlns:a16="http://schemas.microsoft.com/office/drawing/2014/main" id="{4784A1C3-1EFD-FF04-E052-850D6A171413}"/>
              </a:ext>
            </a:extLst>
          </p:cNvPr>
          <p:cNvGraphicFramePr>
            <a:graphicFrameLocks noGrp="1"/>
          </p:cNvGraphicFramePr>
          <p:nvPr>
            <p:extLst>
              <p:ext uri="{D42A27DB-BD31-4B8C-83A1-F6EECF244321}">
                <p14:modId xmlns:p14="http://schemas.microsoft.com/office/powerpoint/2010/main" val="2823736684"/>
              </p:ext>
            </p:extLst>
          </p:nvPr>
        </p:nvGraphicFramePr>
        <p:xfrm>
          <a:off x="470115" y="1967211"/>
          <a:ext cx="11251770" cy="3355573"/>
        </p:xfrm>
        <a:graphic>
          <a:graphicData uri="http://schemas.openxmlformats.org/drawingml/2006/table">
            <a:tbl>
              <a:tblPr firstRow="1" bandRow="1">
                <a:tableStyleId>{5C22544A-7EE6-4342-B048-85BDC9FD1C3A}</a:tableStyleId>
              </a:tblPr>
              <a:tblGrid>
                <a:gridCol w="4656661">
                  <a:extLst>
                    <a:ext uri="{9D8B030D-6E8A-4147-A177-3AD203B41FA5}">
                      <a16:colId xmlns:a16="http://schemas.microsoft.com/office/drawing/2014/main" val="3230555999"/>
                    </a:ext>
                  </a:extLst>
                </a:gridCol>
                <a:gridCol w="1632939">
                  <a:extLst>
                    <a:ext uri="{9D8B030D-6E8A-4147-A177-3AD203B41FA5}">
                      <a16:colId xmlns:a16="http://schemas.microsoft.com/office/drawing/2014/main" val="553596267"/>
                    </a:ext>
                  </a:extLst>
                </a:gridCol>
                <a:gridCol w="1654857">
                  <a:extLst>
                    <a:ext uri="{9D8B030D-6E8A-4147-A177-3AD203B41FA5}">
                      <a16:colId xmlns:a16="http://schemas.microsoft.com/office/drawing/2014/main" val="2600817167"/>
                    </a:ext>
                  </a:extLst>
                </a:gridCol>
                <a:gridCol w="1654857">
                  <a:extLst>
                    <a:ext uri="{9D8B030D-6E8A-4147-A177-3AD203B41FA5}">
                      <a16:colId xmlns:a16="http://schemas.microsoft.com/office/drawing/2014/main" val="1741902815"/>
                    </a:ext>
                  </a:extLst>
                </a:gridCol>
                <a:gridCol w="1652456">
                  <a:extLst>
                    <a:ext uri="{9D8B030D-6E8A-4147-A177-3AD203B41FA5}">
                      <a16:colId xmlns:a16="http://schemas.microsoft.com/office/drawing/2014/main" val="505735058"/>
                    </a:ext>
                  </a:extLst>
                </a:gridCol>
              </a:tblGrid>
              <a:tr h="498025">
                <a:tc>
                  <a:txBody>
                    <a:bodyPr/>
                    <a:lstStyle/>
                    <a:p>
                      <a:r>
                        <a:rPr kumimoji="1" lang="en-US" altLang="ja-JP" sz="1400"/>
                        <a:t>Task</a:t>
                      </a:r>
                      <a:endParaRPr kumimoji="1" lang="ja-JP" altLang="en-US" sz="1400"/>
                    </a:p>
                  </a:txBody>
                  <a:tcPr/>
                </a:tc>
                <a:tc>
                  <a:txBody>
                    <a:bodyPr/>
                    <a:lstStyle/>
                    <a:p>
                      <a:r>
                        <a:rPr kumimoji="1" lang="en-US" altLang="ja-JP" sz="1400"/>
                        <a:t>Phase3 Demo(1/11)</a:t>
                      </a:r>
                      <a:endParaRPr kumimoji="1" lang="ja-JP" altLang="en-US" sz="1400"/>
                    </a:p>
                  </a:txBody>
                  <a:tcPr/>
                </a:tc>
                <a:tc>
                  <a:txBody>
                    <a:bodyPr/>
                    <a:lstStyle/>
                    <a:p>
                      <a:r>
                        <a:rPr kumimoji="1" lang="en-US" altLang="ja-JP" sz="1400"/>
                        <a:t>Test(1/18)</a:t>
                      </a:r>
                      <a:endParaRPr kumimoji="1" lang="ja-JP" altLang="en-US" sz="1400"/>
                    </a:p>
                  </a:txBody>
                  <a:tcPr/>
                </a:tc>
                <a:tc>
                  <a:txBody>
                    <a:bodyPr/>
                    <a:lstStyle/>
                    <a:p>
                      <a:r>
                        <a:rPr kumimoji="1" lang="en-US" altLang="ja-JP" sz="1400"/>
                        <a:t>Test(1/25)</a:t>
                      </a:r>
                      <a:endParaRPr kumimoji="1" lang="ja-JP" altLang="en-US" sz="1400"/>
                    </a:p>
                  </a:txBody>
                  <a:tcPr/>
                </a:tc>
                <a:tc>
                  <a:txBody>
                    <a:bodyPr/>
                    <a:lstStyle/>
                    <a:p>
                      <a:r>
                        <a:rPr kumimoji="1" lang="en-US" altLang="ja-JP" sz="1400"/>
                        <a:t>Final Demo(2/1)</a:t>
                      </a:r>
                      <a:endParaRPr kumimoji="1" lang="ja-JP" altLang="en-US" sz="1400"/>
                    </a:p>
                  </a:txBody>
                  <a:tcPr/>
                </a:tc>
                <a:extLst>
                  <a:ext uri="{0D108BD9-81ED-4DB2-BD59-A6C34878D82A}">
                    <a16:rowId xmlns:a16="http://schemas.microsoft.com/office/drawing/2014/main" val="1817999078"/>
                  </a:ext>
                </a:extLst>
              </a:tr>
              <a:tr h="399013">
                <a:tc>
                  <a:txBody>
                    <a:bodyPr/>
                    <a:lstStyle/>
                    <a:p>
                      <a:r>
                        <a:rPr kumimoji="1" lang="en-US" altLang="ja-JP" sz="1400"/>
                        <a:t>Login to the system.(No use database)</a:t>
                      </a:r>
                    </a:p>
                  </a:txBody>
                  <a:tcPr/>
                </a:tc>
                <a:tc>
                  <a:txBody>
                    <a:bodyPr/>
                    <a:lstStyle/>
                    <a:p>
                      <a:pPr algn="ctr"/>
                      <a:r>
                        <a:rPr kumimoji="1" lang="en-US" altLang="ja-JP" sz="1400"/>
                        <a:t>*</a:t>
                      </a:r>
                    </a:p>
                  </a:txBody>
                  <a:tcPr/>
                </a:tc>
                <a:tc>
                  <a:txBody>
                    <a:bodyPr/>
                    <a:lstStyle/>
                    <a:p>
                      <a:pPr algn="ctr"/>
                      <a:endParaRPr kumimoji="1" lang="en-US" altLang="ja-JP" sz="1400"/>
                    </a:p>
                  </a:txBody>
                  <a:tcPr/>
                </a:tc>
                <a:tc>
                  <a:txBody>
                    <a:bodyPr/>
                    <a:lstStyle/>
                    <a:p>
                      <a:pPr algn="ctr"/>
                      <a:endParaRPr kumimoji="1" lang="en-US" altLang="ja-JP" sz="1400"/>
                    </a:p>
                  </a:txBody>
                  <a:tcPr/>
                </a:tc>
                <a:tc>
                  <a:txBody>
                    <a:bodyPr/>
                    <a:lstStyle/>
                    <a:p>
                      <a:pPr algn="ctr"/>
                      <a:endParaRPr kumimoji="1" lang="en-US" altLang="ja-JP" sz="1400"/>
                    </a:p>
                  </a:txBody>
                  <a:tcPr/>
                </a:tc>
                <a:extLst>
                  <a:ext uri="{0D108BD9-81ED-4DB2-BD59-A6C34878D82A}">
                    <a16:rowId xmlns:a16="http://schemas.microsoft.com/office/drawing/2014/main" val="1862918732"/>
                  </a:ext>
                </a:extLst>
              </a:tr>
              <a:tr h="302398">
                <a:tc>
                  <a:txBody>
                    <a:bodyPr/>
                    <a:lstStyle/>
                    <a:p>
                      <a:r>
                        <a:rPr lang="en-US" altLang="ja-JP" sz="1400"/>
                        <a:t>Login</a:t>
                      </a:r>
                      <a:r>
                        <a:rPr kumimoji="1" lang="en-US" altLang="ja-JP" sz="1400"/>
                        <a:t> to the system.(use database)</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4093931563"/>
                  </a:ext>
                </a:extLst>
              </a:tr>
              <a:tr h="288330">
                <a:tc>
                  <a:txBody>
                    <a:bodyPr/>
                    <a:lstStyle/>
                    <a:p>
                      <a:r>
                        <a:rPr lang="en-US" altLang="ja-JP" sz="1400"/>
                        <a:t>Create</a:t>
                      </a:r>
                      <a:r>
                        <a:rPr kumimoji="1" lang="en-US" altLang="ja-JP" sz="1400"/>
                        <a:t> daily reports.(No validation)</a:t>
                      </a:r>
                    </a:p>
                  </a:txBody>
                  <a:tcPr/>
                </a:tc>
                <a:tc>
                  <a:txBody>
                    <a:bodyPr/>
                    <a:lstStyle/>
                    <a:p>
                      <a:pPr algn="ctr"/>
                      <a:r>
                        <a:rPr kumimoji="1" lang="en-US" altLang="ja-JP" sz="1400"/>
                        <a:t>*</a:t>
                      </a:r>
                      <a:endParaRPr kumimoji="1" lang="ja-JP" altLang="en-US" sz="1400"/>
                    </a:p>
                  </a:txBody>
                  <a:tcPr/>
                </a:tc>
                <a:tc>
                  <a:txBody>
                    <a:bodyPr/>
                    <a:lstStyle/>
                    <a:p>
                      <a:pPr algn="ctr"/>
                      <a:r>
                        <a:rPr lang="ja-JP" altLang="en-US"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2152672125"/>
                  </a:ext>
                </a:extLst>
              </a:tr>
              <a:tr h="288330">
                <a:tc>
                  <a:txBody>
                    <a:bodyPr/>
                    <a:lstStyle/>
                    <a:p>
                      <a:r>
                        <a:rPr lang="en-US" altLang="ja-JP" sz="1400"/>
                        <a:t>Edit</a:t>
                      </a:r>
                      <a:r>
                        <a:rPr kumimoji="1" lang="en-US" altLang="ja-JP" sz="1400"/>
                        <a:t> daily reports.(No validation)</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4050935760"/>
                  </a:ext>
                </a:extLst>
              </a:tr>
              <a:tr h="288330">
                <a:tc>
                  <a:txBody>
                    <a:bodyPr/>
                    <a:lstStyle/>
                    <a:p>
                      <a:r>
                        <a:rPr lang="en-US" altLang="ja-JP" sz="1400"/>
                        <a:t>Delete </a:t>
                      </a:r>
                      <a:r>
                        <a:rPr kumimoji="1" lang="en-US" altLang="ja-JP" sz="1400"/>
                        <a:t>daily reports.</a:t>
                      </a:r>
                      <a:r>
                        <a:rPr lang="en-US" altLang="ja-JP" sz="1400"/>
                        <a:t> </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r>
                        <a:rPr lang="ja-JP" altLang="en-US"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240688022"/>
                  </a:ext>
                </a:extLst>
              </a:tr>
              <a:tr h="302398">
                <a:tc>
                  <a:txBody>
                    <a:bodyPr/>
                    <a:lstStyle/>
                    <a:p>
                      <a:r>
                        <a:rPr lang="en-US" altLang="ja-JP" sz="1400"/>
                        <a:t>View</a:t>
                      </a:r>
                      <a:r>
                        <a:rPr kumimoji="1" lang="en-US" altLang="ja-JP" sz="1400"/>
                        <a:t> monthly reports.</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2215329690"/>
                  </a:ext>
                </a:extLst>
              </a:tr>
              <a:tr h="302398">
                <a:tc>
                  <a:txBody>
                    <a:bodyPr/>
                    <a:lstStyle/>
                    <a:p>
                      <a:r>
                        <a:rPr lang="en-US" altLang="ja-JP" sz="1400"/>
                        <a:t>View</a:t>
                      </a:r>
                      <a:r>
                        <a:rPr kumimoji="1" lang="en-US" altLang="ja-JP" sz="1400"/>
                        <a:t> daily reports.</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tc>
                  <a:txBody>
                    <a:bodyPr/>
                    <a:lstStyle/>
                    <a:p>
                      <a:pPr algn="ctr"/>
                      <a:endParaRPr kumimoji="1" lang="ja-JP" altLang="en-US" sz="1400"/>
                    </a:p>
                  </a:txBody>
                  <a:tcPr/>
                </a:tc>
                <a:extLst>
                  <a:ext uri="{0D108BD9-81ED-4DB2-BD59-A6C34878D82A}">
                    <a16:rowId xmlns:a16="http://schemas.microsoft.com/office/drawing/2014/main" val="3219990897"/>
                  </a:ext>
                </a:extLst>
              </a:tr>
              <a:tr h="288330">
                <a:tc>
                  <a:txBody>
                    <a:bodyPr/>
                    <a:lstStyle/>
                    <a:p>
                      <a:r>
                        <a:rPr lang="en-US" altLang="ja-JP" sz="1400"/>
                        <a:t>Print</a:t>
                      </a:r>
                      <a:r>
                        <a:rPr kumimoji="1" lang="en-US" altLang="ja-JP" sz="1400"/>
                        <a:t> monthly reports</a:t>
                      </a:r>
                    </a:p>
                  </a:txBody>
                  <a:tcPr/>
                </a:tc>
                <a:tc>
                  <a:txBody>
                    <a:bodyPr/>
                    <a:lstStyle/>
                    <a:p>
                      <a:pPr algn="ct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r>
                        <a:rPr kumimoji="1" lang="en-US" altLang="ja-JP" sz="1400"/>
                        <a:t>*</a:t>
                      </a:r>
                      <a:endParaRPr kumimoji="1" lang="ja-JP" altLang="en-US" sz="1400"/>
                    </a:p>
                  </a:txBody>
                  <a:tcPr/>
                </a:tc>
                <a:extLst>
                  <a:ext uri="{0D108BD9-81ED-4DB2-BD59-A6C34878D82A}">
                    <a16:rowId xmlns:a16="http://schemas.microsoft.com/office/drawing/2014/main" val="108177252"/>
                  </a:ext>
                </a:extLst>
              </a:tr>
              <a:tr h="288330">
                <a:tc>
                  <a:txBody>
                    <a:bodyPr/>
                    <a:lstStyle/>
                    <a:p>
                      <a:r>
                        <a:rPr lang="en-US" altLang="ja-JP" sz="1400"/>
                        <a:t>Validate</a:t>
                      </a:r>
                      <a:r>
                        <a:rPr kumimoji="1" lang="en-US" altLang="ja-JP" sz="1400"/>
                        <a:t> reports.</a:t>
                      </a:r>
                    </a:p>
                  </a:txBody>
                  <a:tcPr/>
                </a:tc>
                <a:tc>
                  <a:txBody>
                    <a:bodyPr/>
                    <a:lstStyle/>
                    <a:p>
                      <a:pPr algn="ct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r>
                        <a:rPr kumimoji="1" lang="en-US" altLang="ja-JP" sz="1400"/>
                        <a:t>*</a:t>
                      </a:r>
                      <a:endParaRPr kumimoji="1" lang="ja-JP" altLang="en-US" sz="1400"/>
                    </a:p>
                  </a:txBody>
                  <a:tcPr/>
                </a:tc>
                <a:tc>
                  <a:txBody>
                    <a:bodyPr/>
                    <a:lstStyle/>
                    <a:p>
                      <a:pPr algn="ctr"/>
                      <a:r>
                        <a:rPr kumimoji="1" lang="en-US" altLang="ja-JP" sz="1400"/>
                        <a:t>*</a:t>
                      </a:r>
                      <a:endParaRPr kumimoji="1" lang="ja-JP" altLang="en-US" sz="1400"/>
                    </a:p>
                  </a:txBody>
                  <a:tcPr/>
                </a:tc>
                <a:extLst>
                  <a:ext uri="{0D108BD9-81ED-4DB2-BD59-A6C34878D82A}">
                    <a16:rowId xmlns:a16="http://schemas.microsoft.com/office/drawing/2014/main" val="4167302174"/>
                  </a:ext>
                </a:extLst>
              </a:tr>
            </a:tbl>
          </a:graphicData>
        </a:graphic>
      </p:graphicFrame>
    </p:spTree>
    <p:extLst>
      <p:ext uri="{BB962C8B-B14F-4D97-AF65-F5344CB8AC3E}">
        <p14:creationId xmlns:p14="http://schemas.microsoft.com/office/powerpoint/2010/main" val="39801876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6</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テーマ</vt:lpstr>
      <vt:lpstr>TA report system</vt:lpstr>
      <vt:lpstr>What is the Product ①</vt:lpstr>
      <vt:lpstr>What is the Product ②</vt:lpstr>
      <vt:lpstr>Function</vt:lpstr>
      <vt:lpstr>Reasons for designing each function</vt:lpstr>
      <vt:lpstr>User story ①</vt:lpstr>
      <vt:lpstr>User story ②</vt:lpstr>
      <vt:lpstr>User story ③</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システムの名前 Name of system</dc:title>
  <dc:creator>吉岡廉太郎</dc:creator>
  <cp:revision>29</cp:revision>
  <dcterms:created xsi:type="dcterms:W3CDTF">2018-01-15T07:17:27Z</dcterms:created>
  <dcterms:modified xsi:type="dcterms:W3CDTF">2023-01-11T00:48:50Z</dcterms:modified>
</cp:coreProperties>
</file>