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6" r:id="rId2"/>
    <p:sldId id="261" r:id="rId3"/>
    <p:sldId id="262" r:id="rId4"/>
    <p:sldId id="263"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9C690CB-E797-422F-997B-87F3468B9357}">
          <p14:sldIdLst>
            <p14:sldId id="256"/>
          </p14:sldIdLst>
        </p14:section>
        <p14:section name="タイトルなしのセクション" id="{7E7D3FB1-B0EF-499B-943C-08CDD094BB96}">
          <p14:sldIdLst>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5AA42-8939-9FA3-C3C9-027422A89565}" v="526" dt="2022-11-28T12:14:45.825"/>
    <p1510:client id="{42E0E797-3792-B1AB-D7B8-FDB5AF30290A}" v="247" dt="2022-11-28T11:36:57.371"/>
    <p1510:client id="{5DF39DC1-7474-4179-A042-35D0B2855576}" v="184" dt="2022-11-28T09:48:45.431"/>
    <p1510:client id="{879C6CFC-9568-7A2E-4318-A2D21FFA3CB0}" v="6" dt="2022-11-28T02:54:22.860"/>
    <p1510:client id="{BF1200EB-D9B6-54BA-881C-908DC3E688D5}" v="35" dt="2022-11-29T00:49:11.806"/>
    <p1510:client id="{F4C00A66-D3BB-8D3D-B8DB-610CD929C73B}" v="176" dt="2022-11-28T13:08:08.96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046"/>
  </p:normalViewPr>
  <p:slideViewPr>
    <p:cSldViewPr snapToGrid="0">
      <p:cViewPr varScale="1">
        <p:scale>
          <a:sx n="72" d="100"/>
          <a:sy n="72" d="100"/>
        </p:scale>
        <p:origin x="20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湯田佳菜" userId="ee524635-ed74-4648-9942-aebc4f326641" providerId="ADAL" clId="{F4FE3B30-2C28-0A45-BD5D-9956C4882501}"/>
    <pc:docChg chg="modSld">
      <pc:chgData name="湯田佳菜" userId="ee524635-ed74-4648-9942-aebc4f326641" providerId="ADAL" clId="{F4FE3B30-2C28-0A45-BD5D-9956C4882501}" dt="2022-11-28T02:48:33.931" v="10" actId="20577"/>
      <pc:docMkLst>
        <pc:docMk/>
      </pc:docMkLst>
      <pc:sldChg chg="modSp mod">
        <pc:chgData name="湯田佳菜" userId="ee524635-ed74-4648-9942-aebc4f326641" providerId="ADAL" clId="{F4FE3B30-2C28-0A45-BD5D-9956C4882501}" dt="2022-11-28T02:48:33.931" v="10" actId="20577"/>
        <pc:sldMkLst>
          <pc:docMk/>
          <pc:sldMk cId="3125337027" sldId="262"/>
        </pc:sldMkLst>
        <pc:graphicFrameChg chg="modGraphic">
          <ac:chgData name="湯田佳菜" userId="ee524635-ed74-4648-9942-aebc4f326641" providerId="ADAL" clId="{F4FE3B30-2C28-0A45-BD5D-9956C4882501}" dt="2022-11-28T02:48:33.931" v="10" actId="20577"/>
          <ac:graphicFrameMkLst>
            <pc:docMk/>
            <pc:sldMk cId="3125337027" sldId="262"/>
            <ac:graphicFrameMk id="4" creationId="{8F857266-2930-42F5-BB83-AD1582A0663E}"/>
          </ac:graphicFrameMkLst>
        </pc:graphicFrameChg>
      </pc:sldChg>
    </pc:docChg>
  </pc:docChgLst>
  <pc:docChgLst>
    <pc:chgData name="Guest User" userId="S::urn:spo:anon#685a3d01af105d97165ce82b840ea0d0a446dcf728420d9eaac6bd9054ca5905::" providerId="AD" clId="Web-{F4C00A66-D3BB-8D3D-B8DB-610CD929C73B}"/>
    <pc:docChg chg="modSld">
      <pc:chgData name="Guest User" userId="S::urn:spo:anon#685a3d01af105d97165ce82b840ea0d0a446dcf728420d9eaac6bd9054ca5905::" providerId="AD" clId="Web-{F4C00A66-D3BB-8D3D-B8DB-610CD929C73B}" dt="2022-11-28T13:08:08.374" v="125"/>
      <pc:docMkLst>
        <pc:docMk/>
      </pc:docMkLst>
      <pc:sldChg chg="modSp">
        <pc:chgData name="Guest User" userId="S::urn:spo:anon#685a3d01af105d97165ce82b840ea0d0a446dcf728420d9eaac6bd9054ca5905::" providerId="AD" clId="Web-{F4C00A66-D3BB-8D3D-B8DB-610CD929C73B}" dt="2022-11-28T13:08:08.374" v="125"/>
        <pc:sldMkLst>
          <pc:docMk/>
          <pc:sldMk cId="1794216306" sldId="261"/>
        </pc:sldMkLst>
        <pc:graphicFrameChg chg="mod modGraphic">
          <ac:chgData name="Guest User" userId="S::urn:spo:anon#685a3d01af105d97165ce82b840ea0d0a446dcf728420d9eaac6bd9054ca5905::" providerId="AD" clId="Web-{F4C00A66-D3BB-8D3D-B8DB-610CD929C73B}" dt="2022-11-28T13:08:08.374" v="125"/>
          <ac:graphicFrameMkLst>
            <pc:docMk/>
            <pc:sldMk cId="1794216306" sldId="261"/>
            <ac:graphicFrameMk id="4" creationId="{8F857266-2930-42F5-BB83-AD1582A0663E}"/>
          </ac:graphicFrameMkLst>
        </pc:graphicFrameChg>
      </pc:sldChg>
    </pc:docChg>
  </pc:docChgLst>
  <pc:docChgLst>
    <pc:chgData name="ゲスト ユーザー" userId="S::urn:spo:anon#61e07bbdb1b2d4568c6801750029edd4031706d340cb4f644d26de16e8f36e63::" providerId="AD" clId="Web-{879C6CFC-9568-7A2E-4318-A2D21FFA3CB0}"/>
    <pc:docChg chg="modSld">
      <pc:chgData name="ゲスト ユーザー" userId="S::urn:spo:anon#61e07bbdb1b2d4568c6801750029edd4031706d340cb4f644d26de16e8f36e63::" providerId="AD" clId="Web-{879C6CFC-9568-7A2E-4318-A2D21FFA3CB0}" dt="2022-11-28T02:54:21.547" v="4" actId="20577"/>
      <pc:docMkLst>
        <pc:docMk/>
      </pc:docMkLst>
      <pc:sldChg chg="modSp">
        <pc:chgData name="ゲスト ユーザー" userId="S::urn:spo:anon#61e07bbdb1b2d4568c6801750029edd4031706d340cb4f644d26de16e8f36e63::" providerId="AD" clId="Web-{879C6CFC-9568-7A2E-4318-A2D21FFA3CB0}" dt="2022-11-28T02:54:21.547" v="4" actId="20577"/>
        <pc:sldMkLst>
          <pc:docMk/>
          <pc:sldMk cId="2791718680" sldId="256"/>
        </pc:sldMkLst>
        <pc:spChg chg="mod">
          <ac:chgData name="ゲスト ユーザー" userId="S::urn:spo:anon#61e07bbdb1b2d4568c6801750029edd4031706d340cb4f644d26de16e8f36e63::" providerId="AD" clId="Web-{879C6CFC-9568-7A2E-4318-A2D21FFA3CB0}" dt="2022-11-28T02:54:21.547" v="4" actId="20577"/>
          <ac:spMkLst>
            <pc:docMk/>
            <pc:sldMk cId="2791718680" sldId="256"/>
            <ac:spMk id="3" creationId="{4D05779C-1AC8-43D0-80BB-BCEF5C654476}"/>
          </ac:spMkLst>
        </pc:spChg>
      </pc:sldChg>
    </pc:docChg>
  </pc:docChgLst>
  <pc:docChgLst>
    <pc:chgData name="KuriharaRyo" userId="S::s1280145@o365.u-aizu.ac.jp::9e498a24-8579-400c-b47e-6afdbfa90987" providerId="AD" clId="Web-{42E0E797-3792-B1AB-D7B8-FDB5AF30290A}"/>
    <pc:docChg chg="modSld">
      <pc:chgData name="KuriharaRyo" userId="S::s1280145@o365.u-aizu.ac.jp::9e498a24-8579-400c-b47e-6afdbfa90987" providerId="AD" clId="Web-{42E0E797-3792-B1AB-D7B8-FDB5AF30290A}" dt="2022-11-28T11:36:52.434" v="142"/>
      <pc:docMkLst>
        <pc:docMk/>
      </pc:docMkLst>
      <pc:sldChg chg="modSp">
        <pc:chgData name="KuriharaRyo" userId="S::s1280145@o365.u-aizu.ac.jp::9e498a24-8579-400c-b47e-6afdbfa90987" providerId="AD" clId="Web-{42E0E797-3792-B1AB-D7B8-FDB5AF30290A}" dt="2022-11-28T11:36:29.027" v="114"/>
        <pc:sldMkLst>
          <pc:docMk/>
          <pc:sldMk cId="1794216306" sldId="261"/>
        </pc:sldMkLst>
        <pc:graphicFrameChg chg="mod modGraphic">
          <ac:chgData name="KuriharaRyo" userId="S::s1280145@o365.u-aizu.ac.jp::9e498a24-8579-400c-b47e-6afdbfa90987" providerId="AD" clId="Web-{42E0E797-3792-B1AB-D7B8-FDB5AF30290A}" dt="2022-11-28T11:36:29.027" v="114"/>
          <ac:graphicFrameMkLst>
            <pc:docMk/>
            <pc:sldMk cId="1794216306" sldId="261"/>
            <ac:graphicFrameMk id="4" creationId="{8F857266-2930-42F5-BB83-AD1582A0663E}"/>
          </ac:graphicFrameMkLst>
        </pc:graphicFrameChg>
      </pc:sldChg>
      <pc:sldChg chg="modSp">
        <pc:chgData name="KuriharaRyo" userId="S::s1280145@o365.u-aizu.ac.jp::9e498a24-8579-400c-b47e-6afdbfa90987" providerId="AD" clId="Web-{42E0E797-3792-B1AB-D7B8-FDB5AF30290A}" dt="2022-11-28T11:35:50.354" v="104"/>
        <pc:sldMkLst>
          <pc:docMk/>
          <pc:sldMk cId="3125337027" sldId="262"/>
        </pc:sldMkLst>
        <pc:graphicFrameChg chg="mod modGraphic">
          <ac:chgData name="KuriharaRyo" userId="S::s1280145@o365.u-aizu.ac.jp::9e498a24-8579-400c-b47e-6afdbfa90987" providerId="AD" clId="Web-{42E0E797-3792-B1AB-D7B8-FDB5AF30290A}" dt="2022-11-28T11:35:50.354" v="104"/>
          <ac:graphicFrameMkLst>
            <pc:docMk/>
            <pc:sldMk cId="3125337027" sldId="262"/>
            <ac:graphicFrameMk id="4" creationId="{8F857266-2930-42F5-BB83-AD1582A0663E}"/>
          </ac:graphicFrameMkLst>
        </pc:graphicFrameChg>
      </pc:sldChg>
      <pc:sldChg chg="modSp">
        <pc:chgData name="KuriharaRyo" userId="S::s1280145@o365.u-aizu.ac.jp::9e498a24-8579-400c-b47e-6afdbfa90987" providerId="AD" clId="Web-{42E0E797-3792-B1AB-D7B8-FDB5AF30290A}" dt="2022-11-28T11:36:52.434" v="142"/>
        <pc:sldMkLst>
          <pc:docMk/>
          <pc:sldMk cId="3784006109" sldId="265"/>
        </pc:sldMkLst>
        <pc:graphicFrameChg chg="mod modGraphic">
          <ac:chgData name="KuriharaRyo" userId="S::s1280145@o365.u-aizu.ac.jp::9e498a24-8579-400c-b47e-6afdbfa90987" providerId="AD" clId="Web-{42E0E797-3792-B1AB-D7B8-FDB5AF30290A}" dt="2022-11-28T11:36:52.434" v="142"/>
          <ac:graphicFrameMkLst>
            <pc:docMk/>
            <pc:sldMk cId="3784006109" sldId="265"/>
            <ac:graphicFrameMk id="8" creationId="{2543180A-56FD-A6CC-8474-62665D5E04E4}"/>
          </ac:graphicFrameMkLst>
        </pc:graphicFrameChg>
      </pc:sldChg>
    </pc:docChg>
  </pc:docChgLst>
  <pc:docChgLst>
    <pc:chgData name="KuriharaRyo" userId="S::s1280145@o365.u-aizu.ac.jp::9e498a24-8579-400c-b47e-6afdbfa90987" providerId="AD" clId="Web-{BF1200EB-D9B6-54BA-881C-908DC3E688D5}"/>
    <pc:docChg chg="modSld">
      <pc:chgData name="KuriharaRyo" userId="S::s1280145@o365.u-aizu.ac.jp::9e498a24-8579-400c-b47e-6afdbfa90987" providerId="AD" clId="Web-{BF1200EB-D9B6-54BA-881C-908DC3E688D5}" dt="2022-11-29T00:49:11.806" v="8"/>
      <pc:docMkLst>
        <pc:docMk/>
      </pc:docMkLst>
      <pc:sldChg chg="delSp">
        <pc:chgData name="KuriharaRyo" userId="S::s1280145@o365.u-aizu.ac.jp::9e498a24-8579-400c-b47e-6afdbfa90987" providerId="AD" clId="Web-{BF1200EB-D9B6-54BA-881C-908DC3E688D5}" dt="2022-11-29T00:49:11.806" v="8"/>
        <pc:sldMkLst>
          <pc:docMk/>
          <pc:sldMk cId="3125337027" sldId="262"/>
        </pc:sldMkLst>
        <pc:spChg chg="del">
          <ac:chgData name="KuriharaRyo" userId="S::s1280145@o365.u-aizu.ac.jp::9e498a24-8579-400c-b47e-6afdbfa90987" providerId="AD" clId="Web-{BF1200EB-D9B6-54BA-881C-908DC3E688D5}" dt="2022-11-29T00:49:11.806" v="8"/>
          <ac:spMkLst>
            <pc:docMk/>
            <pc:sldMk cId="3125337027" sldId="262"/>
            <ac:spMk id="3" creationId="{4DE3C92E-3EE4-802A-C44A-9D277B416A6C}"/>
          </ac:spMkLst>
        </pc:spChg>
      </pc:sldChg>
      <pc:sldChg chg="modSp">
        <pc:chgData name="KuriharaRyo" userId="S::s1280145@o365.u-aizu.ac.jp::9e498a24-8579-400c-b47e-6afdbfa90987" providerId="AD" clId="Web-{BF1200EB-D9B6-54BA-881C-908DC3E688D5}" dt="2022-11-28T12:39:45.260" v="7"/>
        <pc:sldMkLst>
          <pc:docMk/>
          <pc:sldMk cId="3784006109" sldId="265"/>
        </pc:sldMkLst>
        <pc:graphicFrameChg chg="mod modGraphic">
          <ac:chgData name="KuriharaRyo" userId="S::s1280145@o365.u-aizu.ac.jp::9e498a24-8579-400c-b47e-6afdbfa90987" providerId="AD" clId="Web-{BF1200EB-D9B6-54BA-881C-908DC3E688D5}" dt="2022-11-28T12:39:45.260" v="7"/>
          <ac:graphicFrameMkLst>
            <pc:docMk/>
            <pc:sldMk cId="3784006109" sldId="265"/>
            <ac:graphicFrameMk id="8" creationId="{2543180A-56FD-A6CC-8474-62665D5E04E4}"/>
          </ac:graphicFrameMkLst>
        </pc:graphicFrameChg>
      </pc:sldChg>
    </pc:docChg>
  </pc:docChgLst>
  <pc:docChgLst>
    <pc:chgData name="ゲスト ユーザー" userId="S::urn:spo:anon#61e07bbdb1b2d4568c6801750029edd4031706d340cb4f644d26de16e8f36e63::" providerId="AD" clId="Web-{1F25AA42-8939-9FA3-C3C9-027422A89565}"/>
    <pc:docChg chg="modSld">
      <pc:chgData name="ゲスト ユーザー" userId="S::urn:spo:anon#61e07bbdb1b2d4568c6801750029edd4031706d340cb4f644d26de16e8f36e63::" providerId="AD" clId="Web-{1F25AA42-8939-9FA3-C3C9-027422A89565}" dt="2022-11-28T12:14:45.825" v="348"/>
      <pc:docMkLst>
        <pc:docMk/>
      </pc:docMkLst>
      <pc:sldChg chg="modSp">
        <pc:chgData name="ゲスト ユーザー" userId="S::urn:spo:anon#61e07bbdb1b2d4568c6801750029edd4031706d340cb4f644d26de16e8f36e63::" providerId="AD" clId="Web-{1F25AA42-8939-9FA3-C3C9-027422A89565}" dt="2022-11-28T12:04:38.153" v="302"/>
        <pc:sldMkLst>
          <pc:docMk/>
          <pc:sldMk cId="1794216306" sldId="261"/>
        </pc:sldMkLst>
        <pc:spChg chg="mod">
          <ac:chgData name="ゲスト ユーザー" userId="S::urn:spo:anon#61e07bbdb1b2d4568c6801750029edd4031706d340cb4f644d26de16e8f36e63::" providerId="AD" clId="Web-{1F25AA42-8939-9FA3-C3C9-027422A89565}" dt="2022-11-28T11:45:24.835" v="260" actId="1076"/>
          <ac:spMkLst>
            <pc:docMk/>
            <pc:sldMk cId="1794216306" sldId="261"/>
            <ac:spMk id="3" creationId="{C37E9A06-DA8F-1202-D4A1-4D41B7D58007}"/>
          </ac:spMkLst>
        </pc:spChg>
        <pc:graphicFrameChg chg="mod modGraphic">
          <ac:chgData name="ゲスト ユーザー" userId="S::urn:spo:anon#61e07bbdb1b2d4568c6801750029edd4031706d340cb4f644d26de16e8f36e63::" providerId="AD" clId="Web-{1F25AA42-8939-9FA3-C3C9-027422A89565}" dt="2022-11-28T12:04:38.153" v="302"/>
          <ac:graphicFrameMkLst>
            <pc:docMk/>
            <pc:sldMk cId="1794216306" sldId="261"/>
            <ac:graphicFrameMk id="4" creationId="{8F857266-2930-42F5-BB83-AD1582A0663E}"/>
          </ac:graphicFrameMkLst>
        </pc:graphicFrameChg>
      </pc:sldChg>
      <pc:sldChg chg="modSp">
        <pc:chgData name="ゲスト ユーザー" userId="S::urn:spo:anon#61e07bbdb1b2d4568c6801750029edd4031706d340cb4f644d26de16e8f36e63::" providerId="AD" clId="Web-{1F25AA42-8939-9FA3-C3C9-027422A89565}" dt="2022-11-28T12:13:38.448" v="347"/>
        <pc:sldMkLst>
          <pc:docMk/>
          <pc:sldMk cId="3125337027" sldId="262"/>
        </pc:sldMkLst>
        <pc:spChg chg="mod">
          <ac:chgData name="ゲスト ユーザー" userId="S::urn:spo:anon#61e07bbdb1b2d4568c6801750029edd4031706d340cb4f644d26de16e8f36e63::" providerId="AD" clId="Web-{1F25AA42-8939-9FA3-C3C9-027422A89565}" dt="2022-11-28T12:12:38.415" v="335" actId="1076"/>
          <ac:spMkLst>
            <pc:docMk/>
            <pc:sldMk cId="3125337027" sldId="262"/>
            <ac:spMk id="3" creationId="{4DE3C92E-3EE4-802A-C44A-9D277B416A6C}"/>
          </ac:spMkLst>
        </pc:spChg>
        <pc:graphicFrameChg chg="mod modGraphic">
          <ac:chgData name="ゲスト ユーザー" userId="S::urn:spo:anon#61e07bbdb1b2d4568c6801750029edd4031706d340cb4f644d26de16e8f36e63::" providerId="AD" clId="Web-{1F25AA42-8939-9FA3-C3C9-027422A89565}" dt="2022-11-28T12:13:38.448" v="347"/>
          <ac:graphicFrameMkLst>
            <pc:docMk/>
            <pc:sldMk cId="3125337027" sldId="262"/>
            <ac:graphicFrameMk id="4" creationId="{8F857266-2930-42F5-BB83-AD1582A0663E}"/>
          </ac:graphicFrameMkLst>
        </pc:graphicFrameChg>
      </pc:sldChg>
      <pc:sldChg chg="addSp delSp modSp">
        <pc:chgData name="ゲスト ユーザー" userId="S::urn:spo:anon#61e07bbdb1b2d4568c6801750029edd4031706d340cb4f644d26de16e8f36e63::" providerId="AD" clId="Web-{1F25AA42-8939-9FA3-C3C9-027422A89565}" dt="2022-11-28T12:11:36.976" v="334" actId="1076"/>
        <pc:sldMkLst>
          <pc:docMk/>
          <pc:sldMk cId="1251439502" sldId="263"/>
        </pc:sldMkLst>
        <pc:picChg chg="add mod">
          <ac:chgData name="ゲスト ユーザー" userId="S::urn:spo:anon#61e07bbdb1b2d4568c6801750029edd4031706d340cb4f644d26de16e8f36e63::" providerId="AD" clId="Web-{1F25AA42-8939-9FA3-C3C9-027422A89565}" dt="2022-11-28T12:11:36.945" v="333" actId="1076"/>
          <ac:picMkLst>
            <pc:docMk/>
            <pc:sldMk cId="1251439502" sldId="263"/>
            <ac:picMk id="3" creationId="{D4C2C3B3-6D8A-7275-CE83-4602EEB99956}"/>
          </ac:picMkLst>
        </pc:picChg>
        <pc:picChg chg="add del mod">
          <ac:chgData name="ゲスト ユーザー" userId="S::urn:spo:anon#61e07bbdb1b2d4568c6801750029edd4031706d340cb4f644d26de16e8f36e63::" providerId="AD" clId="Web-{1F25AA42-8939-9FA3-C3C9-027422A89565}" dt="2022-11-28T12:10:47.944" v="329"/>
          <ac:picMkLst>
            <pc:docMk/>
            <pc:sldMk cId="1251439502" sldId="263"/>
            <ac:picMk id="5" creationId="{BC722B41-DD38-5177-71BC-9F2039FC6047}"/>
          </ac:picMkLst>
        </pc:picChg>
        <pc:picChg chg="add mod">
          <ac:chgData name="ゲスト ユーザー" userId="S::urn:spo:anon#61e07bbdb1b2d4568c6801750029edd4031706d340cb4f644d26de16e8f36e63::" providerId="AD" clId="Web-{1F25AA42-8939-9FA3-C3C9-027422A89565}" dt="2022-11-28T12:11:36.976" v="334" actId="1076"/>
          <ac:picMkLst>
            <pc:docMk/>
            <pc:sldMk cId="1251439502" sldId="263"/>
            <ac:picMk id="6" creationId="{E937E927-E606-A6A3-2A13-35FE0A3DA103}"/>
          </ac:picMkLst>
        </pc:picChg>
      </pc:sldChg>
      <pc:sldChg chg="modSp">
        <pc:chgData name="ゲスト ユーザー" userId="S::urn:spo:anon#61e07bbdb1b2d4568c6801750029edd4031706d340cb4f644d26de16e8f36e63::" providerId="AD" clId="Web-{1F25AA42-8939-9FA3-C3C9-027422A89565}" dt="2022-11-28T11:37:59.933" v="241" actId="20577"/>
        <pc:sldMkLst>
          <pc:docMk/>
          <pc:sldMk cId="1792690123" sldId="264"/>
        </pc:sldMkLst>
        <pc:spChg chg="mod">
          <ac:chgData name="ゲスト ユーザー" userId="S::urn:spo:anon#61e07bbdb1b2d4568c6801750029edd4031706d340cb4f644d26de16e8f36e63::" providerId="AD" clId="Web-{1F25AA42-8939-9FA3-C3C9-027422A89565}" dt="2022-11-28T11:37:59.933" v="241" actId="20577"/>
          <ac:spMkLst>
            <pc:docMk/>
            <pc:sldMk cId="1792690123" sldId="264"/>
            <ac:spMk id="3" creationId="{61F3F06B-7BD5-47C3-AB28-3B9FD2DB8CEA}"/>
          </ac:spMkLst>
        </pc:spChg>
      </pc:sldChg>
      <pc:sldChg chg="delSp modSp">
        <pc:chgData name="ゲスト ユーザー" userId="S::urn:spo:anon#61e07bbdb1b2d4568c6801750029edd4031706d340cb4f644d26de16e8f36e63::" providerId="AD" clId="Web-{1F25AA42-8939-9FA3-C3C9-027422A89565}" dt="2022-11-28T12:14:45.825" v="348"/>
        <pc:sldMkLst>
          <pc:docMk/>
          <pc:sldMk cId="3784006109" sldId="265"/>
        </pc:sldMkLst>
        <pc:spChg chg="del">
          <ac:chgData name="ゲスト ユーザー" userId="S::urn:spo:anon#61e07bbdb1b2d4568c6801750029edd4031706d340cb4f644d26de16e8f36e63::" providerId="AD" clId="Web-{1F25AA42-8939-9FA3-C3C9-027422A89565}" dt="2022-11-28T11:45:18.945" v="259"/>
          <ac:spMkLst>
            <pc:docMk/>
            <pc:sldMk cId="3784006109" sldId="265"/>
            <ac:spMk id="9" creationId="{40DCF2E3-45BD-BFF9-6485-AB549F8B3CDA}"/>
          </ac:spMkLst>
        </pc:spChg>
        <pc:graphicFrameChg chg="mod modGraphic">
          <ac:chgData name="ゲスト ユーザー" userId="S::urn:spo:anon#61e07bbdb1b2d4568c6801750029edd4031706d340cb4f644d26de16e8f36e63::" providerId="AD" clId="Web-{1F25AA42-8939-9FA3-C3C9-027422A89565}" dt="2022-11-28T12:14:45.825" v="348"/>
          <ac:graphicFrameMkLst>
            <pc:docMk/>
            <pc:sldMk cId="3784006109" sldId="265"/>
            <ac:graphicFrameMk id="8" creationId="{2543180A-56FD-A6CC-8474-62665D5E04E4}"/>
          </ac:graphicFrameMkLst>
        </pc:graphicFrameChg>
      </pc:sldChg>
    </pc:docChg>
  </pc:docChgLst>
  <pc:docChgLst>
    <pc:chgData name="田村一馬" userId="3d0396df-f15c-4db5-b689-501920ac2f41" providerId="ADAL" clId="{5DF39DC1-7474-4179-A042-35D0B2855576}"/>
    <pc:docChg chg="undo custSel addSld modSld sldOrd addSection modSection">
      <pc:chgData name="田村一馬" userId="3d0396df-f15c-4db5-b689-501920ac2f41" providerId="ADAL" clId="{5DF39DC1-7474-4179-A042-35D0B2855576}" dt="2022-11-28T09:48:45.431" v="179" actId="20577"/>
      <pc:docMkLst>
        <pc:docMk/>
      </pc:docMkLst>
      <pc:sldChg chg="modSp mod">
        <pc:chgData name="田村一馬" userId="3d0396df-f15c-4db5-b689-501920ac2f41" providerId="ADAL" clId="{5DF39DC1-7474-4179-A042-35D0B2855576}" dt="2022-11-28T09:46:14.634" v="129" actId="1076"/>
        <pc:sldMkLst>
          <pc:docMk/>
          <pc:sldMk cId="1794216306" sldId="261"/>
        </pc:sldMkLst>
        <pc:spChg chg="mod">
          <ac:chgData name="田村一馬" userId="3d0396df-f15c-4db5-b689-501920ac2f41" providerId="ADAL" clId="{5DF39DC1-7474-4179-A042-35D0B2855576}" dt="2022-11-28T09:45:20.951" v="106" actId="20577"/>
          <ac:spMkLst>
            <pc:docMk/>
            <pc:sldMk cId="1794216306" sldId="261"/>
            <ac:spMk id="2" creationId="{E952DA4A-6095-4E81-9113-4CDDC4EADDB5}"/>
          </ac:spMkLst>
        </pc:spChg>
        <pc:spChg chg="mod">
          <ac:chgData name="田村一馬" userId="3d0396df-f15c-4db5-b689-501920ac2f41" providerId="ADAL" clId="{5DF39DC1-7474-4179-A042-35D0B2855576}" dt="2022-11-28T09:46:14.634" v="129" actId="1076"/>
          <ac:spMkLst>
            <pc:docMk/>
            <pc:sldMk cId="1794216306" sldId="261"/>
            <ac:spMk id="3" creationId="{C37E9A06-DA8F-1202-D4A1-4D41B7D58007}"/>
          </ac:spMkLst>
        </pc:spChg>
        <pc:graphicFrameChg chg="mod modGraphic">
          <ac:chgData name="田村一馬" userId="3d0396df-f15c-4db5-b689-501920ac2f41" providerId="ADAL" clId="{5DF39DC1-7474-4179-A042-35D0B2855576}" dt="2022-11-28T09:46:10.628" v="128" actId="2165"/>
          <ac:graphicFrameMkLst>
            <pc:docMk/>
            <pc:sldMk cId="1794216306" sldId="261"/>
            <ac:graphicFrameMk id="4" creationId="{8F857266-2930-42F5-BB83-AD1582A0663E}"/>
          </ac:graphicFrameMkLst>
        </pc:graphicFrameChg>
      </pc:sldChg>
      <pc:sldChg chg="addSp delSp modSp mod">
        <pc:chgData name="田村一馬" userId="3d0396df-f15c-4db5-b689-501920ac2f41" providerId="ADAL" clId="{5DF39DC1-7474-4179-A042-35D0B2855576}" dt="2022-11-28T09:48:45.431" v="179" actId="20577"/>
        <pc:sldMkLst>
          <pc:docMk/>
          <pc:sldMk cId="3125337027" sldId="262"/>
        </pc:sldMkLst>
        <pc:spChg chg="mod">
          <ac:chgData name="田村一馬" userId="3d0396df-f15c-4db5-b689-501920ac2f41" providerId="ADAL" clId="{5DF39DC1-7474-4179-A042-35D0B2855576}" dt="2022-11-28T09:48:45.431" v="179" actId="20577"/>
          <ac:spMkLst>
            <pc:docMk/>
            <pc:sldMk cId="3125337027" sldId="262"/>
            <ac:spMk id="3" creationId="{4DE3C92E-3EE4-802A-C44A-9D277B416A6C}"/>
          </ac:spMkLst>
        </pc:spChg>
        <pc:graphicFrameChg chg="mod modGraphic">
          <ac:chgData name="田村一馬" userId="3d0396df-f15c-4db5-b689-501920ac2f41" providerId="ADAL" clId="{5DF39DC1-7474-4179-A042-35D0B2855576}" dt="2022-11-28T09:48:27.465" v="176" actId="20577"/>
          <ac:graphicFrameMkLst>
            <pc:docMk/>
            <pc:sldMk cId="3125337027" sldId="262"/>
            <ac:graphicFrameMk id="4" creationId="{8F857266-2930-42F5-BB83-AD1582A0663E}"/>
          </ac:graphicFrameMkLst>
        </pc:graphicFrameChg>
        <pc:graphicFrameChg chg="add del">
          <ac:chgData name="田村一馬" userId="3d0396df-f15c-4db5-b689-501920ac2f41" providerId="ADAL" clId="{5DF39DC1-7474-4179-A042-35D0B2855576}" dt="2022-11-28T09:40:21.140" v="17"/>
          <ac:graphicFrameMkLst>
            <pc:docMk/>
            <pc:sldMk cId="3125337027" sldId="262"/>
            <ac:graphicFrameMk id="6" creationId="{A0892F2A-99FF-9674-B4D3-ADCB6557554B}"/>
          </ac:graphicFrameMkLst>
        </pc:graphicFrameChg>
      </pc:sldChg>
      <pc:sldChg chg="addSp delSp modSp new mod ord">
        <pc:chgData name="田村一馬" userId="3d0396df-f15c-4db5-b689-501920ac2f41" providerId="ADAL" clId="{5DF39DC1-7474-4179-A042-35D0B2855576}" dt="2022-11-28T09:47:34.235" v="162" actId="2164"/>
        <pc:sldMkLst>
          <pc:docMk/>
          <pc:sldMk cId="3784006109" sldId="265"/>
        </pc:sldMkLst>
        <pc:spChg chg="del">
          <ac:chgData name="田村一馬" userId="3d0396df-f15c-4db5-b689-501920ac2f41" providerId="ADAL" clId="{5DF39DC1-7474-4179-A042-35D0B2855576}" dt="2022-11-28T09:42:52.117" v="50" actId="478"/>
          <ac:spMkLst>
            <pc:docMk/>
            <pc:sldMk cId="3784006109" sldId="265"/>
            <ac:spMk id="2" creationId="{61669790-BE40-DF97-ADBA-E6955F67A739}"/>
          </ac:spMkLst>
        </pc:spChg>
        <pc:spChg chg="del">
          <ac:chgData name="田村一馬" userId="3d0396df-f15c-4db5-b689-501920ac2f41" providerId="ADAL" clId="{5DF39DC1-7474-4179-A042-35D0B2855576}" dt="2022-11-28T09:42:52.849" v="51" actId="478"/>
          <ac:spMkLst>
            <pc:docMk/>
            <pc:sldMk cId="3784006109" sldId="265"/>
            <ac:spMk id="3" creationId="{9FAAA05B-68CD-F9E4-8861-EA9994012631}"/>
          </ac:spMkLst>
        </pc:spChg>
        <pc:spChg chg="add mod">
          <ac:chgData name="田村一馬" userId="3d0396df-f15c-4db5-b689-501920ac2f41" providerId="ADAL" clId="{5DF39DC1-7474-4179-A042-35D0B2855576}" dt="2022-11-28T09:45:26.384" v="114" actId="20577"/>
          <ac:spMkLst>
            <pc:docMk/>
            <pc:sldMk cId="3784006109" sldId="265"/>
            <ac:spMk id="5" creationId="{D7F0714A-1974-3A89-7855-FD6752F07274}"/>
          </ac:spMkLst>
        </pc:spChg>
        <pc:spChg chg="add mod">
          <ac:chgData name="田村一馬" userId="3d0396df-f15c-4db5-b689-501920ac2f41" providerId="ADAL" clId="{5DF39DC1-7474-4179-A042-35D0B2855576}" dt="2022-11-28T09:46:27.039" v="130"/>
          <ac:spMkLst>
            <pc:docMk/>
            <pc:sldMk cId="3784006109" sldId="265"/>
            <ac:spMk id="9" creationId="{40DCF2E3-45BD-BFF9-6485-AB549F8B3CDA}"/>
          </ac:spMkLst>
        </pc:spChg>
        <pc:graphicFrameChg chg="add del mod modGraphic">
          <ac:chgData name="田村一馬" userId="3d0396df-f15c-4db5-b689-501920ac2f41" providerId="ADAL" clId="{5DF39DC1-7474-4179-A042-35D0B2855576}" dt="2022-11-28T09:43:49.166" v="67" actId="478"/>
          <ac:graphicFrameMkLst>
            <pc:docMk/>
            <pc:sldMk cId="3784006109" sldId="265"/>
            <ac:graphicFrameMk id="6" creationId="{B9ED0937-4450-AE5D-6C7A-04303EB2F7E3}"/>
          </ac:graphicFrameMkLst>
        </pc:graphicFrameChg>
        <pc:graphicFrameChg chg="add del mod">
          <ac:chgData name="田村一馬" userId="3d0396df-f15c-4db5-b689-501920ac2f41" providerId="ADAL" clId="{5DF39DC1-7474-4179-A042-35D0B2855576}" dt="2022-11-28T09:43:18.758" v="61"/>
          <ac:graphicFrameMkLst>
            <pc:docMk/>
            <pc:sldMk cId="3784006109" sldId="265"/>
            <ac:graphicFrameMk id="7" creationId="{A6AF706B-24B5-3EB9-1924-CB7414E4C27B}"/>
          </ac:graphicFrameMkLst>
        </pc:graphicFrameChg>
        <pc:graphicFrameChg chg="add mod modGraphic">
          <ac:chgData name="田村一馬" userId="3d0396df-f15c-4db5-b689-501920ac2f41" providerId="ADAL" clId="{5DF39DC1-7474-4179-A042-35D0B2855576}" dt="2022-11-28T09:47:34.235" v="162" actId="2164"/>
          <ac:graphicFrameMkLst>
            <pc:docMk/>
            <pc:sldMk cId="3784006109" sldId="265"/>
            <ac:graphicFrameMk id="8" creationId="{2543180A-56FD-A6CC-8474-62665D5E04E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C7644-2D61-48EF-922C-47A66DA440A5}" type="datetimeFigureOut">
              <a:rPr kumimoji="1" lang="ja-JP" altLang="en-US" smtClean="0"/>
              <a:t>2022/12/14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2B8C9-79E4-4A05-9543-7287598C54D3}" type="slidenum">
              <a:rPr kumimoji="1" lang="ja-JP" altLang="en-US" smtClean="0"/>
              <a:t>‹#›</a:t>
            </a:fld>
            <a:endParaRPr kumimoji="1" lang="ja-JP" altLang="en-US"/>
          </a:p>
        </p:txBody>
      </p:sp>
    </p:spTree>
    <p:extLst>
      <p:ext uri="{BB962C8B-B14F-4D97-AF65-F5344CB8AC3E}">
        <p14:creationId xmlns:p14="http://schemas.microsoft.com/office/powerpoint/2010/main" val="2513290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Let's startnnn</a:t>
            </a:r>
          </a:p>
        </p:txBody>
      </p:sp>
      <p:sp>
        <p:nvSpPr>
          <p:cNvPr id="4" name="Slide Number Placeholder 3"/>
          <p:cNvSpPr>
            <a:spLocks noGrp="1"/>
          </p:cNvSpPr>
          <p:nvPr>
            <p:ph type="sldNum" sz="quarter" idx="5"/>
          </p:nvPr>
        </p:nvSpPr>
        <p:spPr/>
        <p:txBody>
          <a:bodyPr/>
          <a:lstStyle/>
          <a:p>
            <a:fld id="{7892B8C9-79E4-4A05-9543-7287598C54D3}" type="slidenum">
              <a:rPr kumimoji="1" lang="ja-JP" altLang="en-US" smtClean="0"/>
              <a:t>1</a:t>
            </a:fld>
            <a:endParaRPr kumimoji="1" lang="ja-JP" altLang="en-US"/>
          </a:p>
        </p:txBody>
      </p:sp>
    </p:spTree>
    <p:extLst>
      <p:ext uri="{BB962C8B-B14F-4D97-AF65-F5344CB8AC3E}">
        <p14:creationId xmlns:p14="http://schemas.microsoft.com/office/powerpoint/2010/main" val="74214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日曜日のミーティングではデータのやり取りに関しての話し合いを中心にしました。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Sunday's meeting focused on discussions regarding data exchange.</a:t>
            </a:r>
          </a:p>
          <a:p>
            <a:endParaRPr kumimoji="1" lang="ja-JP" altLang="en-US"/>
          </a:p>
          <a:p>
            <a:r>
              <a:rPr kumimoji="1" lang="ja-JP" altLang="en-US"/>
              <a:t>また、指摘されていた画面デザインについても見易くなるように変更しました。</a:t>
            </a:r>
            <a:endParaRPr kumimoji="1" lang="en-US" altLang="ja-JP" dirty="0"/>
          </a:p>
          <a:p>
            <a:r>
              <a:rPr kumimoji="1" lang="en" altLang="ja-JP" dirty="0"/>
              <a:t>We also made changes to the screen design to make it easier to view, which had been pointed out.</a:t>
            </a:r>
          </a:p>
          <a:p>
            <a:endParaRPr kumimoji="1" lang="en" altLang="ja-JP" dirty="0"/>
          </a:p>
        </p:txBody>
      </p:sp>
      <p:sp>
        <p:nvSpPr>
          <p:cNvPr id="4" name="スライド番号プレースホルダー 3"/>
          <p:cNvSpPr>
            <a:spLocks noGrp="1"/>
          </p:cNvSpPr>
          <p:nvPr>
            <p:ph type="sldNum" sz="quarter" idx="5"/>
          </p:nvPr>
        </p:nvSpPr>
        <p:spPr/>
        <p:txBody>
          <a:bodyPr/>
          <a:lstStyle/>
          <a:p>
            <a:fld id="{7892B8C9-79E4-4A05-9543-7287598C54D3}" type="slidenum">
              <a:rPr kumimoji="1" lang="ja-JP" altLang="en-US" smtClean="0"/>
              <a:t>2</a:t>
            </a:fld>
            <a:endParaRPr kumimoji="1" lang="ja-JP" altLang="en-US"/>
          </a:p>
        </p:txBody>
      </p:sp>
    </p:spTree>
    <p:extLst>
      <p:ext uri="{BB962C8B-B14F-4D97-AF65-F5344CB8AC3E}">
        <p14:creationId xmlns:p14="http://schemas.microsoft.com/office/powerpoint/2010/main" val="34911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データベースにデータを登録して、それを表示させることを目標に、これらのタスクをしていこうと考えています。</a:t>
            </a:r>
            <a:endParaRPr kumimoji="1" lang="en-US" altLang="ja-JP" dirty="0"/>
          </a:p>
          <a:p>
            <a:r>
              <a:rPr kumimoji="1" lang="en" altLang="ja-JP" dirty="0"/>
              <a:t>We are planning to do these tasks with the goal of registering the data in the database and displaying it.</a:t>
            </a:r>
          </a:p>
          <a:p>
            <a:endParaRPr kumimoji="1" lang="ja-JP" altLang="en-US"/>
          </a:p>
        </p:txBody>
      </p:sp>
      <p:sp>
        <p:nvSpPr>
          <p:cNvPr id="4" name="スライド番号プレースホルダー 3"/>
          <p:cNvSpPr>
            <a:spLocks noGrp="1"/>
          </p:cNvSpPr>
          <p:nvPr>
            <p:ph type="sldNum" sz="quarter" idx="5"/>
          </p:nvPr>
        </p:nvSpPr>
        <p:spPr/>
        <p:txBody>
          <a:bodyPr/>
          <a:lstStyle/>
          <a:p>
            <a:fld id="{7892B8C9-79E4-4A05-9543-7287598C54D3}" type="slidenum">
              <a:rPr kumimoji="1" lang="ja-JP" altLang="en-US" smtClean="0"/>
              <a:t>3</a:t>
            </a:fld>
            <a:endParaRPr kumimoji="1" lang="ja-JP" altLang="en-US"/>
          </a:p>
        </p:txBody>
      </p:sp>
    </p:spTree>
    <p:extLst>
      <p:ext uri="{BB962C8B-B14F-4D97-AF65-F5344CB8AC3E}">
        <p14:creationId xmlns:p14="http://schemas.microsoft.com/office/powerpoint/2010/main" val="198112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7C1D20-D3FF-44F0-8606-A877A0181F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A8FD549-EF03-4B13-BA0D-7EACB487A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FA726D-09A7-45B2-80C5-8CB490C0E2E1}"/>
              </a:ext>
            </a:extLst>
          </p:cNvPr>
          <p:cNvSpPr>
            <a:spLocks noGrp="1"/>
          </p:cNvSpPr>
          <p:nvPr>
            <p:ph type="dt" sz="half" idx="10"/>
          </p:nvPr>
        </p:nvSpPr>
        <p:spPr/>
        <p:txBody>
          <a:bodyPr/>
          <a:lstStyle/>
          <a:p>
            <a:fld id="{56BCC3A8-52F8-4B8F-81B0-627B62D5776D}" type="datetime1">
              <a:rPr kumimoji="1" lang="ja-JP" altLang="en-US" smtClean="0"/>
              <a:t>2022/12/14</a:t>
            </a:fld>
            <a:endParaRPr kumimoji="1" lang="ja-JP" altLang="en-US"/>
          </a:p>
        </p:txBody>
      </p:sp>
      <p:sp>
        <p:nvSpPr>
          <p:cNvPr id="5" name="フッター プレースホルダー 4">
            <a:extLst>
              <a:ext uri="{FF2B5EF4-FFF2-40B4-BE49-F238E27FC236}">
                <a16:creationId xmlns:a16="http://schemas.microsoft.com/office/drawing/2014/main" id="{3893C451-F7E5-45AE-8F39-4E8D61B2EA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97AB0-0E99-41D2-A343-16AF68A2AB4F}"/>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197548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8DE8F5-82E8-49EB-B883-631302A9284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30F0A9-1487-4B12-B907-DBE2AD64EF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3EF0F-9F23-40C8-85AF-2FF6D32EF8AE}"/>
              </a:ext>
            </a:extLst>
          </p:cNvPr>
          <p:cNvSpPr>
            <a:spLocks noGrp="1"/>
          </p:cNvSpPr>
          <p:nvPr>
            <p:ph type="dt" sz="half" idx="10"/>
          </p:nvPr>
        </p:nvSpPr>
        <p:spPr/>
        <p:txBody>
          <a:bodyPr/>
          <a:lstStyle/>
          <a:p>
            <a:fld id="{D10EA636-5B74-4D2E-A62F-B5FD26DCF31E}" type="datetime1">
              <a:rPr kumimoji="1" lang="ja-JP" altLang="en-US" smtClean="0"/>
              <a:t>2022/12/14</a:t>
            </a:fld>
            <a:endParaRPr kumimoji="1" lang="ja-JP" altLang="en-US"/>
          </a:p>
        </p:txBody>
      </p:sp>
      <p:sp>
        <p:nvSpPr>
          <p:cNvPr id="5" name="フッター プレースホルダー 4">
            <a:extLst>
              <a:ext uri="{FF2B5EF4-FFF2-40B4-BE49-F238E27FC236}">
                <a16:creationId xmlns:a16="http://schemas.microsoft.com/office/drawing/2014/main" id="{C8214A27-C94D-4DFE-B949-323DDA8A4A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BFADA9-B2DB-4993-9583-53B1B18FA083}"/>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63588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679C7D0-0C1E-4904-A9F9-2400328237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C43C65-705D-4BB5-B9B7-EDC2E62F11D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665C0D-4876-4D78-9176-DFEBF85AFBB0}"/>
              </a:ext>
            </a:extLst>
          </p:cNvPr>
          <p:cNvSpPr>
            <a:spLocks noGrp="1"/>
          </p:cNvSpPr>
          <p:nvPr>
            <p:ph type="dt" sz="half" idx="10"/>
          </p:nvPr>
        </p:nvSpPr>
        <p:spPr/>
        <p:txBody>
          <a:bodyPr/>
          <a:lstStyle/>
          <a:p>
            <a:fld id="{53D0DEB2-E5DE-43AA-9174-068A613C5D04}" type="datetime1">
              <a:rPr kumimoji="1" lang="ja-JP" altLang="en-US" smtClean="0"/>
              <a:t>2022/12/14</a:t>
            </a:fld>
            <a:endParaRPr kumimoji="1" lang="ja-JP" altLang="en-US"/>
          </a:p>
        </p:txBody>
      </p:sp>
      <p:sp>
        <p:nvSpPr>
          <p:cNvPr id="5" name="フッター プレースホルダー 4">
            <a:extLst>
              <a:ext uri="{FF2B5EF4-FFF2-40B4-BE49-F238E27FC236}">
                <a16:creationId xmlns:a16="http://schemas.microsoft.com/office/drawing/2014/main" id="{6D12D0C4-96BA-41BF-AD4F-BF21BD9FF3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010DE4-D4FA-40EB-AD85-420EDD156D44}"/>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05241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E727F-0AD4-4E68-9BD3-228B98B3E0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7C0717-C49B-4265-B081-46F6002CC5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3AA7DB-D693-492C-8750-D6C46F4D95FC}"/>
              </a:ext>
            </a:extLst>
          </p:cNvPr>
          <p:cNvSpPr>
            <a:spLocks noGrp="1"/>
          </p:cNvSpPr>
          <p:nvPr>
            <p:ph type="dt" sz="half" idx="10"/>
          </p:nvPr>
        </p:nvSpPr>
        <p:spPr/>
        <p:txBody>
          <a:bodyPr/>
          <a:lstStyle/>
          <a:p>
            <a:fld id="{25EC2A2E-39A5-414D-97B5-E5B2F9FB2708}" type="datetime1">
              <a:rPr kumimoji="1" lang="ja-JP" altLang="en-US" smtClean="0"/>
              <a:t>2022/12/14</a:t>
            </a:fld>
            <a:endParaRPr kumimoji="1" lang="ja-JP" altLang="en-US"/>
          </a:p>
        </p:txBody>
      </p:sp>
      <p:sp>
        <p:nvSpPr>
          <p:cNvPr id="5" name="フッター プレースホルダー 4">
            <a:extLst>
              <a:ext uri="{FF2B5EF4-FFF2-40B4-BE49-F238E27FC236}">
                <a16:creationId xmlns:a16="http://schemas.microsoft.com/office/drawing/2014/main" id="{915BD0D6-266B-44BB-AAFF-AE6C8FF4A4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6EA06B-4DB1-4733-B8A0-C946AC56BCE1}"/>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24565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E2D5C-934C-471F-A0A9-9315FF2A4E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37D952-C563-45CB-A66E-BAAC588D0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4502F4-C765-4F76-A8BB-61AB17831E7E}"/>
              </a:ext>
            </a:extLst>
          </p:cNvPr>
          <p:cNvSpPr>
            <a:spLocks noGrp="1"/>
          </p:cNvSpPr>
          <p:nvPr>
            <p:ph type="dt" sz="half" idx="10"/>
          </p:nvPr>
        </p:nvSpPr>
        <p:spPr/>
        <p:txBody>
          <a:bodyPr/>
          <a:lstStyle/>
          <a:p>
            <a:fld id="{A2FB8CAD-9CFC-4EA1-86CC-E811F6843906}" type="datetime1">
              <a:rPr kumimoji="1" lang="ja-JP" altLang="en-US" smtClean="0"/>
              <a:t>2022/12/14</a:t>
            </a:fld>
            <a:endParaRPr kumimoji="1" lang="ja-JP" altLang="en-US"/>
          </a:p>
        </p:txBody>
      </p:sp>
      <p:sp>
        <p:nvSpPr>
          <p:cNvPr id="5" name="フッター プレースホルダー 4">
            <a:extLst>
              <a:ext uri="{FF2B5EF4-FFF2-40B4-BE49-F238E27FC236}">
                <a16:creationId xmlns:a16="http://schemas.microsoft.com/office/drawing/2014/main" id="{42EB678E-5D3D-4B3E-8545-98EDDDDF90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822D8A-5913-4DFF-9D45-C589190AC8A4}"/>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341572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49B10-DD00-4FFA-AFD3-B150FD8456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B153AF-2690-4DFD-A79D-C64F609A7D6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D146DC7-BCD5-43E7-906A-DC933F95B4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46B6E68-D85B-476E-9078-0AFA767B0C45}"/>
              </a:ext>
            </a:extLst>
          </p:cNvPr>
          <p:cNvSpPr>
            <a:spLocks noGrp="1"/>
          </p:cNvSpPr>
          <p:nvPr>
            <p:ph type="dt" sz="half" idx="10"/>
          </p:nvPr>
        </p:nvSpPr>
        <p:spPr/>
        <p:txBody>
          <a:bodyPr/>
          <a:lstStyle/>
          <a:p>
            <a:fld id="{81587494-C8A7-4E49-AF8C-B2F0D375757F}" type="datetime1">
              <a:rPr kumimoji="1" lang="ja-JP" altLang="en-US" smtClean="0"/>
              <a:t>2022/12/14</a:t>
            </a:fld>
            <a:endParaRPr kumimoji="1" lang="ja-JP" altLang="en-US"/>
          </a:p>
        </p:txBody>
      </p:sp>
      <p:sp>
        <p:nvSpPr>
          <p:cNvPr id="6" name="フッター プレースホルダー 5">
            <a:extLst>
              <a:ext uri="{FF2B5EF4-FFF2-40B4-BE49-F238E27FC236}">
                <a16:creationId xmlns:a16="http://schemas.microsoft.com/office/drawing/2014/main" id="{82B1BAEA-ED1B-4F27-A172-8B2C3589FB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07852F-EA24-4CDE-BB3B-4D81E320D814}"/>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16570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CCE4F-A08A-44A9-B318-E665D8781A3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8F7AE6-117B-4034-BC9F-37A246B80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B641DFF-F0FC-4DA2-B93C-6DBBD4A2A3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00AE5D-87E9-473A-BD83-F90B451B6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24811A-00FE-4328-87AC-9537957DB4C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BB6478C-86AF-477B-A807-99773E41C8B9}"/>
              </a:ext>
            </a:extLst>
          </p:cNvPr>
          <p:cNvSpPr>
            <a:spLocks noGrp="1"/>
          </p:cNvSpPr>
          <p:nvPr>
            <p:ph type="dt" sz="half" idx="10"/>
          </p:nvPr>
        </p:nvSpPr>
        <p:spPr/>
        <p:txBody>
          <a:bodyPr/>
          <a:lstStyle/>
          <a:p>
            <a:fld id="{77544FFB-05AC-44DD-9DEF-960634D0507E}" type="datetime1">
              <a:rPr kumimoji="1" lang="ja-JP" altLang="en-US" smtClean="0"/>
              <a:t>2022/12/14</a:t>
            </a:fld>
            <a:endParaRPr kumimoji="1" lang="ja-JP" altLang="en-US"/>
          </a:p>
        </p:txBody>
      </p:sp>
      <p:sp>
        <p:nvSpPr>
          <p:cNvPr id="8" name="フッター プレースホルダー 7">
            <a:extLst>
              <a:ext uri="{FF2B5EF4-FFF2-40B4-BE49-F238E27FC236}">
                <a16:creationId xmlns:a16="http://schemas.microsoft.com/office/drawing/2014/main" id="{A0383AC9-E8A2-4EE5-B693-8ECB47417D6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F5BFFFF-0A35-4CD2-8C16-38A9AC3397A1}"/>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17217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1BCC03-8246-4A76-B770-64E5E61057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309A2AB-0C1D-4203-A72D-0860C7A63115}"/>
              </a:ext>
            </a:extLst>
          </p:cNvPr>
          <p:cNvSpPr>
            <a:spLocks noGrp="1"/>
          </p:cNvSpPr>
          <p:nvPr>
            <p:ph type="dt" sz="half" idx="10"/>
          </p:nvPr>
        </p:nvSpPr>
        <p:spPr/>
        <p:txBody>
          <a:bodyPr/>
          <a:lstStyle/>
          <a:p>
            <a:fld id="{0511CCF4-F46D-49F7-B862-306BDA5CCF98}" type="datetime1">
              <a:rPr kumimoji="1" lang="ja-JP" altLang="en-US" smtClean="0"/>
              <a:t>2022/12/14</a:t>
            </a:fld>
            <a:endParaRPr kumimoji="1" lang="ja-JP" altLang="en-US"/>
          </a:p>
        </p:txBody>
      </p:sp>
      <p:sp>
        <p:nvSpPr>
          <p:cNvPr id="4" name="フッター プレースホルダー 3">
            <a:extLst>
              <a:ext uri="{FF2B5EF4-FFF2-40B4-BE49-F238E27FC236}">
                <a16:creationId xmlns:a16="http://schemas.microsoft.com/office/drawing/2014/main" id="{84CA3267-25FC-485D-BA96-5EDEF044CB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079C37-C4B7-4123-9311-F48A11A18F35}"/>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382414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19006-1EFF-4ABF-8705-A37E1049CD63}"/>
              </a:ext>
            </a:extLst>
          </p:cNvPr>
          <p:cNvSpPr>
            <a:spLocks noGrp="1"/>
          </p:cNvSpPr>
          <p:nvPr>
            <p:ph type="dt" sz="half" idx="10"/>
          </p:nvPr>
        </p:nvSpPr>
        <p:spPr/>
        <p:txBody>
          <a:bodyPr/>
          <a:lstStyle/>
          <a:p>
            <a:fld id="{C1290CE7-A8AB-493B-A708-4EB53E226D71}" type="datetime1">
              <a:rPr kumimoji="1" lang="ja-JP" altLang="en-US" smtClean="0"/>
              <a:t>2022/12/14</a:t>
            </a:fld>
            <a:endParaRPr kumimoji="1" lang="ja-JP" altLang="en-US"/>
          </a:p>
        </p:txBody>
      </p:sp>
      <p:sp>
        <p:nvSpPr>
          <p:cNvPr id="3" name="フッター プレースホルダー 2">
            <a:extLst>
              <a:ext uri="{FF2B5EF4-FFF2-40B4-BE49-F238E27FC236}">
                <a16:creationId xmlns:a16="http://schemas.microsoft.com/office/drawing/2014/main" id="{CB22BB07-8710-473D-8902-2E849638AA6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589CDB-868E-48A0-9D3D-3139197C23C7}"/>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71875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F019B-E996-4009-BB4D-4C0C638245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C42C6F-F67C-42AD-B68C-3C54E9BAC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86C171-9FC2-4F04-BBC2-FB06F757B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DCE3747-79EE-4233-A538-EA2877B25A16}"/>
              </a:ext>
            </a:extLst>
          </p:cNvPr>
          <p:cNvSpPr>
            <a:spLocks noGrp="1"/>
          </p:cNvSpPr>
          <p:nvPr>
            <p:ph type="dt" sz="half" idx="10"/>
          </p:nvPr>
        </p:nvSpPr>
        <p:spPr/>
        <p:txBody>
          <a:bodyPr/>
          <a:lstStyle/>
          <a:p>
            <a:fld id="{284443BF-1D03-4112-BCFD-2299FEC3E3E5}" type="datetime1">
              <a:rPr kumimoji="1" lang="ja-JP" altLang="en-US" smtClean="0"/>
              <a:t>2022/12/14</a:t>
            </a:fld>
            <a:endParaRPr kumimoji="1" lang="ja-JP" altLang="en-US"/>
          </a:p>
        </p:txBody>
      </p:sp>
      <p:sp>
        <p:nvSpPr>
          <p:cNvPr id="6" name="フッター プレースホルダー 5">
            <a:extLst>
              <a:ext uri="{FF2B5EF4-FFF2-40B4-BE49-F238E27FC236}">
                <a16:creationId xmlns:a16="http://schemas.microsoft.com/office/drawing/2014/main" id="{1351FD05-9FDA-4542-95BD-E60897516A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92AE6F-0000-4974-84A3-E75FD94EE27D}"/>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318819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FCD9C9-F323-4161-A3A0-6DEB53DD45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ECADEA3-218A-4CA1-A523-F511DACE1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D4E4DD-33CE-4B15-921B-131B60EAC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1982A6-51EE-4FE2-9EE2-43D28C6D1DFC}"/>
              </a:ext>
            </a:extLst>
          </p:cNvPr>
          <p:cNvSpPr>
            <a:spLocks noGrp="1"/>
          </p:cNvSpPr>
          <p:nvPr>
            <p:ph type="dt" sz="half" idx="10"/>
          </p:nvPr>
        </p:nvSpPr>
        <p:spPr/>
        <p:txBody>
          <a:bodyPr/>
          <a:lstStyle/>
          <a:p>
            <a:fld id="{90A418DB-7926-467D-B804-B288514E39FB}" type="datetime1">
              <a:rPr kumimoji="1" lang="ja-JP" altLang="en-US" smtClean="0"/>
              <a:t>2022/12/14</a:t>
            </a:fld>
            <a:endParaRPr kumimoji="1" lang="ja-JP" altLang="en-US"/>
          </a:p>
        </p:txBody>
      </p:sp>
      <p:sp>
        <p:nvSpPr>
          <p:cNvPr id="6" name="フッター プレースホルダー 5">
            <a:extLst>
              <a:ext uri="{FF2B5EF4-FFF2-40B4-BE49-F238E27FC236}">
                <a16:creationId xmlns:a16="http://schemas.microsoft.com/office/drawing/2014/main" id="{82E0B46D-BB69-404D-A06A-6D066E6520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3A71B6-193E-4C79-8170-0055383C48FB}"/>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94280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F76297-6623-4C43-B674-D444868E6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55E366-A6CB-4F28-A8C6-F34CCD8D8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1F59C7-8D89-4A56-B5F2-F66726785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7CEA0-DA76-46D0-8404-230C80D43928}" type="datetime1">
              <a:rPr kumimoji="1" lang="ja-JP" altLang="en-US" smtClean="0"/>
              <a:t>2022/12/14</a:t>
            </a:fld>
            <a:endParaRPr kumimoji="1" lang="ja-JP" altLang="en-US"/>
          </a:p>
        </p:txBody>
      </p:sp>
      <p:sp>
        <p:nvSpPr>
          <p:cNvPr id="5" name="フッター プレースホルダー 4">
            <a:extLst>
              <a:ext uri="{FF2B5EF4-FFF2-40B4-BE49-F238E27FC236}">
                <a16:creationId xmlns:a16="http://schemas.microsoft.com/office/drawing/2014/main" id="{A8BE6D86-9E42-4B36-AD74-43A6D1707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C4CC28-D5C8-416F-AAAB-990504986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73899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42B8B-1AB8-440E-85D7-9DE7BA846A81}"/>
              </a:ext>
            </a:extLst>
          </p:cNvPr>
          <p:cNvSpPr>
            <a:spLocks noGrp="1"/>
          </p:cNvSpPr>
          <p:nvPr>
            <p:ph type="ctrTitle"/>
          </p:nvPr>
        </p:nvSpPr>
        <p:spPr/>
        <p:txBody>
          <a:bodyPr/>
          <a:lstStyle/>
          <a:p>
            <a:r>
              <a:rPr lang="en-US" altLang="ja-JP">
                <a:ea typeface="游ゴシック Light"/>
              </a:rPr>
              <a:t>Project</a:t>
            </a:r>
            <a:r>
              <a:rPr kumimoji="1" lang="en-US" altLang="ja-JP">
                <a:ea typeface="游ゴシック Light"/>
              </a:rPr>
              <a:t>: </a:t>
            </a:r>
            <a:r>
              <a:rPr lang="en-US" altLang="ja-JP">
                <a:ea typeface="游ゴシック Light"/>
              </a:rPr>
              <a:t>TA report system</a:t>
            </a:r>
          </a:p>
        </p:txBody>
      </p:sp>
      <p:sp>
        <p:nvSpPr>
          <p:cNvPr id="3" name="字幕 2">
            <a:extLst>
              <a:ext uri="{FF2B5EF4-FFF2-40B4-BE49-F238E27FC236}">
                <a16:creationId xmlns:a16="http://schemas.microsoft.com/office/drawing/2014/main" id="{4D05779C-1AC8-43D0-80BB-BCEF5C654476}"/>
              </a:ext>
            </a:extLst>
          </p:cNvPr>
          <p:cNvSpPr>
            <a:spLocks noGrp="1"/>
          </p:cNvSpPr>
          <p:nvPr>
            <p:ph type="subTitle" idx="1"/>
          </p:nvPr>
        </p:nvSpPr>
        <p:spPr/>
        <p:txBody>
          <a:bodyPr vert="horz" lIns="91440" tIns="45720" rIns="91440" bIns="45720" rtlCol="0" anchor="t">
            <a:normAutofit/>
          </a:bodyPr>
          <a:lstStyle/>
          <a:p>
            <a:r>
              <a:rPr kumimoji="1" lang="en-US" altLang="ja-JP" dirty="0">
                <a:ea typeface="游ゴシック"/>
              </a:rPr>
              <a:t>IE04 Weekly Progress Report</a:t>
            </a:r>
          </a:p>
          <a:p>
            <a:r>
              <a:rPr lang="en-US" altLang="ja-JP" dirty="0">
                <a:ea typeface="游ゴシック"/>
              </a:rPr>
              <a:t>2022/12/14</a:t>
            </a:r>
          </a:p>
          <a:p>
            <a:r>
              <a:rPr kumimoji="1" lang="en-US" altLang="ja-JP" dirty="0">
                <a:ea typeface="游ゴシック"/>
              </a:rPr>
              <a:t>Team: </a:t>
            </a:r>
            <a:r>
              <a:rPr lang="en-US" altLang="ja-JP" dirty="0" err="1">
                <a:ea typeface="游ゴシック"/>
              </a:rPr>
              <a:t>kitakata</a:t>
            </a:r>
            <a:r>
              <a:rPr lang="en-US" altLang="ja-JP" dirty="0">
                <a:ea typeface="游ゴシック"/>
              </a:rPr>
              <a:t>-ramen</a:t>
            </a:r>
          </a:p>
        </p:txBody>
      </p:sp>
    </p:spTree>
    <p:extLst>
      <p:ext uri="{BB962C8B-B14F-4D97-AF65-F5344CB8AC3E}">
        <p14:creationId xmlns:p14="http://schemas.microsoft.com/office/powerpoint/2010/main" val="279171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2DA4A-6095-4E81-9113-4CDDC4EADDB5}"/>
              </a:ext>
            </a:extLst>
          </p:cNvPr>
          <p:cNvSpPr>
            <a:spLocks noGrp="1"/>
          </p:cNvSpPr>
          <p:nvPr>
            <p:ph type="title"/>
          </p:nvPr>
        </p:nvSpPr>
        <p:spPr>
          <a:xfrm>
            <a:off x="369849" y="0"/>
            <a:ext cx="10515600" cy="1325563"/>
          </a:xfrm>
        </p:spPr>
        <p:txBody>
          <a:bodyPr/>
          <a:lstStyle/>
          <a:p>
            <a:r>
              <a:rPr kumimoji="1" lang="en-US" altLang="ja-JP"/>
              <a:t>Activities of Previous Week </a:t>
            </a:r>
            <a:r>
              <a:rPr kumimoji="1" lang="ja-JP" altLang="en-US"/>
              <a:t>①</a:t>
            </a:r>
          </a:p>
        </p:txBody>
      </p:sp>
      <p:graphicFrame>
        <p:nvGraphicFramePr>
          <p:cNvPr id="4" name="コンテンツ プレースホルダー 3">
            <a:extLst>
              <a:ext uri="{FF2B5EF4-FFF2-40B4-BE49-F238E27FC236}">
                <a16:creationId xmlns:a16="http://schemas.microsoft.com/office/drawing/2014/main" id="{8F857266-2930-42F5-BB83-AD1582A0663E}"/>
              </a:ext>
            </a:extLst>
          </p:cNvPr>
          <p:cNvGraphicFramePr>
            <a:graphicFrameLocks noGrp="1"/>
          </p:cNvGraphicFramePr>
          <p:nvPr>
            <p:ph idx="1"/>
            <p:extLst>
              <p:ext uri="{D42A27DB-BD31-4B8C-83A1-F6EECF244321}">
                <p14:modId xmlns:p14="http://schemas.microsoft.com/office/powerpoint/2010/main" val="2177324027"/>
              </p:ext>
            </p:extLst>
          </p:nvPr>
        </p:nvGraphicFramePr>
        <p:xfrm>
          <a:off x="653142" y="979714"/>
          <a:ext cx="9014718" cy="4572000"/>
        </p:xfrm>
        <a:graphic>
          <a:graphicData uri="http://schemas.openxmlformats.org/drawingml/2006/table">
            <a:tbl>
              <a:tblPr firstRow="1" bandRow="1">
                <a:tableStyleId>{5C22544A-7EE6-4342-B048-85BDC9FD1C3A}</a:tableStyleId>
              </a:tblPr>
              <a:tblGrid>
                <a:gridCol w="4303888">
                  <a:extLst>
                    <a:ext uri="{9D8B030D-6E8A-4147-A177-3AD203B41FA5}">
                      <a16:colId xmlns:a16="http://schemas.microsoft.com/office/drawing/2014/main" val="3648173744"/>
                    </a:ext>
                  </a:extLst>
                </a:gridCol>
                <a:gridCol w="1689047">
                  <a:extLst>
                    <a:ext uri="{9D8B030D-6E8A-4147-A177-3AD203B41FA5}">
                      <a16:colId xmlns:a16="http://schemas.microsoft.com/office/drawing/2014/main" val="3924293817"/>
                    </a:ext>
                  </a:extLst>
                </a:gridCol>
                <a:gridCol w="1426127">
                  <a:extLst>
                    <a:ext uri="{9D8B030D-6E8A-4147-A177-3AD203B41FA5}">
                      <a16:colId xmlns:a16="http://schemas.microsoft.com/office/drawing/2014/main" val="501049962"/>
                    </a:ext>
                  </a:extLst>
                </a:gridCol>
                <a:gridCol w="1595656">
                  <a:extLst>
                    <a:ext uri="{9D8B030D-6E8A-4147-A177-3AD203B41FA5}">
                      <a16:colId xmlns:a16="http://schemas.microsoft.com/office/drawing/2014/main" val="556388561"/>
                    </a:ext>
                  </a:extLst>
                </a:gridCol>
              </a:tblGrid>
              <a:tr h="289720">
                <a:tc>
                  <a:txBody>
                    <a:bodyPr/>
                    <a:lstStyle/>
                    <a:p>
                      <a:pPr algn="ctr"/>
                      <a:r>
                        <a:rPr kumimoji="1" lang="en-US" altLang="ja-JP"/>
                        <a:t>Task</a:t>
                      </a:r>
                      <a:endParaRPr kumimoji="1" lang="ja-JP" altLang="en-US"/>
                    </a:p>
                  </a:txBody>
                  <a:tcPr anchor="ctr"/>
                </a:tc>
                <a:tc>
                  <a:txBody>
                    <a:bodyPr/>
                    <a:lstStyle/>
                    <a:p>
                      <a:pPr algn="ctr"/>
                      <a:r>
                        <a:rPr kumimoji="1" lang="en-US" altLang="ja-JP"/>
                        <a:t>Member</a:t>
                      </a:r>
                      <a:endParaRPr kumimoji="1" lang="ja-JP" altLang="en-US"/>
                    </a:p>
                  </a:txBody>
                  <a:tcPr anchor="ctr"/>
                </a:tc>
                <a:tc>
                  <a:txBody>
                    <a:bodyPr/>
                    <a:lstStyle/>
                    <a:p>
                      <a:pPr algn="ctr"/>
                      <a:r>
                        <a:rPr kumimoji="1" lang="en-US" altLang="ja-JP"/>
                        <a:t>Status</a:t>
                      </a:r>
                      <a:endParaRPr kumimoji="1" lang="ja-JP" altLang="en-US"/>
                    </a:p>
                  </a:txBody>
                  <a:tcPr anchor="ctr"/>
                </a:tc>
                <a:tc>
                  <a:txBody>
                    <a:bodyPr/>
                    <a:lstStyle/>
                    <a:p>
                      <a:pPr algn="ctr"/>
                      <a:r>
                        <a:rPr kumimoji="1" lang="en-US" altLang="ja-JP"/>
                        <a:t>Work Hours</a:t>
                      </a:r>
                      <a:endParaRPr kumimoji="1" lang="ja-JP" altLang="en-US"/>
                    </a:p>
                  </a:txBody>
                  <a:tcPr anchor="ctr"/>
                </a:tc>
                <a:extLst>
                  <a:ext uri="{0D108BD9-81ED-4DB2-BD59-A6C34878D82A}">
                    <a16:rowId xmlns:a16="http://schemas.microsoft.com/office/drawing/2014/main" val="3509666640"/>
                  </a:ext>
                </a:extLst>
              </a:tr>
              <a:tr h="289720">
                <a:tc>
                  <a:txBody>
                    <a:bodyPr/>
                    <a:lstStyle/>
                    <a:p>
                      <a:pPr lvl="0">
                        <a:buNone/>
                      </a:pPr>
                      <a:r>
                        <a:rPr lang="en-US" altLang="ja-JP" dirty="0"/>
                        <a:t>Connect to database.</a:t>
                      </a:r>
                      <a:endParaRPr lang="ja-JP" altLang="en-US"/>
                    </a:p>
                  </a:txBody>
                  <a:tcPr anchor="ctr"/>
                </a:tc>
                <a:tc>
                  <a:txBody>
                    <a:bodyPr/>
                    <a:lstStyle/>
                    <a:p>
                      <a:pPr lvl="0">
                        <a:buNone/>
                      </a:pPr>
                      <a:r>
                        <a:rPr kumimoji="1" lang="en-US" altLang="ja-JP" dirty="0" err="1"/>
                        <a:t>Kurihara</a:t>
                      </a:r>
                      <a:endParaRPr kumimoji="1" lang="en-US" altLang="ja-JP" dirty="0"/>
                    </a:p>
                    <a:p>
                      <a:pPr lvl="0">
                        <a:buNone/>
                      </a:pPr>
                      <a:r>
                        <a:rPr kumimoji="1" lang="en-US" altLang="ja-JP" dirty="0"/>
                        <a:t>Tamura</a:t>
                      </a:r>
                    </a:p>
                  </a:txBody>
                  <a:tcPr anchor="ctr"/>
                </a:tc>
                <a:tc>
                  <a:txBody>
                    <a:bodyPr/>
                    <a:lstStyle/>
                    <a:p>
                      <a:pPr lvl="0" algn="ctr">
                        <a:buNone/>
                      </a:pPr>
                      <a:r>
                        <a:rPr kumimoji="1" lang="en-US" altLang="ja-JP" dirty="0"/>
                        <a:t>100%</a:t>
                      </a:r>
                    </a:p>
                  </a:txBody>
                  <a:tcPr anchor="ctr"/>
                </a:tc>
                <a:tc>
                  <a:txBody>
                    <a:bodyPr/>
                    <a:lstStyle/>
                    <a:p>
                      <a:pPr lvl="0" algn="r">
                        <a:buNone/>
                      </a:pPr>
                      <a:r>
                        <a:rPr kumimoji="1" lang="en-US" altLang="ja-JP" dirty="0"/>
                        <a:t>1.5h</a:t>
                      </a:r>
                    </a:p>
                  </a:txBody>
                  <a:tcPr anchor="ctr"/>
                </a:tc>
                <a:extLst>
                  <a:ext uri="{0D108BD9-81ED-4DB2-BD59-A6C34878D82A}">
                    <a16:rowId xmlns:a16="http://schemas.microsoft.com/office/drawing/2014/main" val="3825548631"/>
                  </a:ext>
                </a:extLst>
              </a:tr>
              <a:tr h="289720">
                <a:tc>
                  <a:txBody>
                    <a:bodyPr/>
                    <a:lstStyle/>
                    <a:p>
                      <a:pPr lvl="0">
                        <a:buNone/>
                      </a:pPr>
                      <a:r>
                        <a:rPr lang="en" altLang="ja-JP" dirty="0"/>
                        <a:t>Discuss basic design for data exchange.</a:t>
                      </a:r>
                      <a:endParaRPr lang="ja-JP" altLang="en-US"/>
                    </a:p>
                  </a:txBody>
                  <a:tcPr anchor="ctr"/>
                </a:tc>
                <a:tc>
                  <a:txBody>
                    <a:bodyPr/>
                    <a:lstStyle/>
                    <a:p>
                      <a:pPr lvl="0">
                        <a:buNone/>
                      </a:pPr>
                      <a:r>
                        <a:rPr kumimoji="1" lang="en-US" altLang="ja-JP" dirty="0" err="1"/>
                        <a:t>Kurihara</a:t>
                      </a:r>
                      <a:endParaRPr kumimoji="1" lang="en-US" altLang="ja-JP" dirty="0"/>
                    </a:p>
                    <a:p>
                      <a:pPr lvl="0">
                        <a:buNone/>
                      </a:pPr>
                      <a:r>
                        <a:rPr kumimoji="1" lang="en-US" altLang="ja-JP" dirty="0" err="1"/>
                        <a:t>Yuda</a:t>
                      </a:r>
                      <a:endParaRPr kumimoji="1" lang="en-US" altLang="ja-JP" dirty="0"/>
                    </a:p>
                    <a:p>
                      <a:pPr lvl="0">
                        <a:buNone/>
                      </a:pPr>
                      <a:r>
                        <a:rPr kumimoji="1" lang="en-US" altLang="ja-JP" dirty="0"/>
                        <a:t>Tamura</a:t>
                      </a:r>
                    </a:p>
                  </a:txBody>
                  <a:tcPr anchor="ctr"/>
                </a:tc>
                <a:tc>
                  <a:txBody>
                    <a:bodyPr/>
                    <a:lstStyle/>
                    <a:p>
                      <a:pPr lvl="0" algn="ctr">
                        <a:buNone/>
                      </a:pPr>
                      <a:r>
                        <a:rPr kumimoji="1" lang="en-US" altLang="ja-JP" dirty="0"/>
                        <a:t>50%</a:t>
                      </a:r>
                    </a:p>
                  </a:txBody>
                  <a:tcPr anchor="ctr"/>
                </a:tc>
                <a:tc>
                  <a:txBody>
                    <a:bodyPr/>
                    <a:lstStyle/>
                    <a:p>
                      <a:pPr lvl="0" algn="r">
                        <a:buNone/>
                      </a:pPr>
                      <a:r>
                        <a:rPr kumimoji="1" lang="en-US" altLang="ja-JP" dirty="0"/>
                        <a:t>3h</a:t>
                      </a:r>
                    </a:p>
                  </a:txBody>
                  <a:tcPr anchor="ctr"/>
                </a:tc>
                <a:extLst>
                  <a:ext uri="{0D108BD9-81ED-4DB2-BD59-A6C34878D82A}">
                    <a16:rowId xmlns:a16="http://schemas.microsoft.com/office/drawing/2014/main" val="2874589208"/>
                  </a:ext>
                </a:extLst>
              </a:tr>
              <a:tr h="359251">
                <a:tc>
                  <a:txBody>
                    <a:bodyPr/>
                    <a:lstStyle/>
                    <a:p>
                      <a:pPr lvl="0">
                        <a:buNone/>
                      </a:pPr>
                      <a:r>
                        <a:rPr kumimoji="1" lang="en-US" altLang="ja-JP" dirty="0"/>
                        <a:t>Changed to an easy-to-understand screen design by Figma.</a:t>
                      </a:r>
                      <a:endParaRPr kumimoji="1" lang="ja-JP" altLang="en-US"/>
                    </a:p>
                  </a:txBody>
                  <a:tcPr anchor="ctr"/>
                </a:tc>
                <a:tc>
                  <a:txBody>
                    <a:bodyPr/>
                    <a:lstStyle/>
                    <a:p>
                      <a:pPr lvl="0">
                        <a:buNone/>
                      </a:pPr>
                      <a:r>
                        <a:rPr kumimoji="1" lang="en-US" altLang="ja-JP" dirty="0" err="1"/>
                        <a:t>Kurihara</a:t>
                      </a:r>
                      <a:endParaRPr kumimoji="1" lang="en-US" altLang="ja-JP" dirty="0"/>
                    </a:p>
                    <a:p>
                      <a:pPr lvl="0">
                        <a:buNone/>
                      </a:pPr>
                      <a:r>
                        <a:rPr kumimoji="1" lang="en-US" altLang="ja-JP" dirty="0" err="1"/>
                        <a:t>Yuda</a:t>
                      </a:r>
                      <a:endParaRPr kumimoji="1" lang="en-US" altLang="ja-JP" dirty="0"/>
                    </a:p>
                    <a:p>
                      <a:pPr lvl="0">
                        <a:buNone/>
                      </a:pPr>
                      <a:r>
                        <a:rPr kumimoji="1" lang="en-US" altLang="ja-JP" dirty="0"/>
                        <a:t>Tamura</a:t>
                      </a:r>
                      <a:endParaRPr kumimoji="1" lang="ja-JP" altLang="en-US"/>
                    </a:p>
                  </a:txBody>
                  <a:tcPr anchor="ctr"/>
                </a:tc>
                <a:tc>
                  <a:txBody>
                    <a:bodyPr/>
                    <a:lstStyle/>
                    <a:p>
                      <a:pPr lvl="0" algn="ctr">
                        <a:buNone/>
                      </a:pPr>
                      <a:r>
                        <a:rPr kumimoji="1" lang="en-US" altLang="ja-JP" dirty="0"/>
                        <a:t>100%</a:t>
                      </a:r>
                    </a:p>
                  </a:txBody>
                  <a:tcPr anchor="ctr"/>
                </a:tc>
                <a:tc>
                  <a:txBody>
                    <a:bodyPr/>
                    <a:lstStyle/>
                    <a:p>
                      <a:pPr lvl="0" algn="r">
                        <a:buNone/>
                      </a:pPr>
                      <a:r>
                        <a:rPr kumimoji="1" lang="en-US" altLang="ja-JP" dirty="0"/>
                        <a:t>0.5h</a:t>
                      </a:r>
                    </a:p>
                  </a:txBody>
                  <a:tcPr anchor="ctr"/>
                </a:tc>
                <a:extLst>
                  <a:ext uri="{0D108BD9-81ED-4DB2-BD59-A6C34878D82A}">
                    <a16:rowId xmlns:a16="http://schemas.microsoft.com/office/drawing/2014/main" val="2602063011"/>
                  </a:ext>
                </a:extLst>
              </a:tr>
              <a:tr h="3592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err="1"/>
                        <a:t>Commonize</a:t>
                      </a:r>
                      <a:r>
                        <a:rPr kumimoji="1" lang="en" altLang="ja-JP" dirty="0"/>
                        <a:t> </a:t>
                      </a:r>
                      <a:r>
                        <a:rPr kumimoji="1" lang="en" altLang="ja-JP" dirty="0" err="1"/>
                        <a:t>css</a:t>
                      </a:r>
                      <a:r>
                        <a:rPr kumimoji="1" lang="en" altLang="ja-JP" dirty="0"/>
                        <a:t> and </a:t>
                      </a:r>
                      <a:r>
                        <a:rPr kumimoji="1" lang="en" altLang="ja-JP" dirty="0" err="1"/>
                        <a:t>js</a:t>
                      </a:r>
                      <a:r>
                        <a:rPr kumimoji="1" lang="en" altLang="ja-JP" dirty="0"/>
                        <a:t> implementation for the HTML files.</a:t>
                      </a:r>
                      <a:endParaRPr kumimoji="1" lang="ja-JP" altLang="en-US"/>
                    </a:p>
                  </a:txBody>
                  <a:tcPr anchor="ctr"/>
                </a:tc>
                <a:tc>
                  <a:txBody>
                    <a:bodyPr/>
                    <a:lstStyle/>
                    <a:p>
                      <a:pPr lvl="0">
                        <a:buNone/>
                      </a:pPr>
                      <a:r>
                        <a:rPr kumimoji="1" lang="en-US" altLang="ja-JP" dirty="0"/>
                        <a:t>Tamura</a:t>
                      </a:r>
                    </a:p>
                    <a:p>
                      <a:pPr lvl="0">
                        <a:buNone/>
                      </a:pPr>
                      <a:r>
                        <a:rPr kumimoji="1" lang="en-US" altLang="ja-JP" dirty="0" err="1"/>
                        <a:t>Yuda</a:t>
                      </a:r>
                      <a:endParaRPr kumimoji="1" lang="ja-JP" altLang="en-US"/>
                    </a:p>
                  </a:txBody>
                  <a:tcPr anchor="ctr"/>
                </a:tc>
                <a:tc>
                  <a:txBody>
                    <a:bodyPr/>
                    <a:lstStyle/>
                    <a:p>
                      <a:pPr lvl="0" algn="ctr">
                        <a:buNone/>
                      </a:pPr>
                      <a:r>
                        <a:rPr kumimoji="1" lang="en-US" altLang="ja-JP" dirty="0"/>
                        <a:t>100%</a:t>
                      </a:r>
                    </a:p>
                  </a:txBody>
                  <a:tcPr anchor="ctr"/>
                </a:tc>
                <a:tc>
                  <a:txBody>
                    <a:bodyPr/>
                    <a:lstStyle/>
                    <a:p>
                      <a:pPr lvl="0" algn="r">
                        <a:buNone/>
                      </a:pPr>
                      <a:r>
                        <a:rPr kumimoji="1" lang="en-US" altLang="ja-JP" dirty="0"/>
                        <a:t>1.5h</a:t>
                      </a:r>
                    </a:p>
                  </a:txBody>
                  <a:tcPr anchor="ctr"/>
                </a:tc>
                <a:extLst>
                  <a:ext uri="{0D108BD9-81ED-4DB2-BD59-A6C34878D82A}">
                    <a16:rowId xmlns:a16="http://schemas.microsoft.com/office/drawing/2014/main" val="485812232"/>
                  </a:ext>
                </a:extLst>
              </a:tr>
              <a:tr h="289718">
                <a:tc>
                  <a:txBody>
                    <a:bodyPr/>
                    <a:lstStyle/>
                    <a:p>
                      <a:pPr lvl="0">
                        <a:buNone/>
                      </a:pPr>
                      <a:r>
                        <a:rPr kumimoji="1" lang="en-US" altLang="ja-JP" dirty="0"/>
                        <a:t>Create entities in Java</a:t>
                      </a:r>
                      <a:endParaRPr kumimoji="1" lang="ja-JP" altLang="en-US"/>
                    </a:p>
                  </a:txBody>
                  <a:tcPr anchor="ctr"/>
                </a:tc>
                <a:tc>
                  <a:txBody>
                    <a:bodyPr/>
                    <a:lstStyle/>
                    <a:p>
                      <a:pPr lvl="0">
                        <a:buNone/>
                      </a:pPr>
                      <a:r>
                        <a:rPr kumimoji="1" lang="en-US" altLang="ja-JP" dirty="0"/>
                        <a:t>Tamura</a:t>
                      </a:r>
                      <a:endParaRPr kumimoji="1" lang="ja-JP" altLang="en-US"/>
                    </a:p>
                  </a:txBody>
                  <a:tcPr anchor="ctr"/>
                </a:tc>
                <a:tc>
                  <a:txBody>
                    <a:bodyPr/>
                    <a:lstStyle/>
                    <a:p>
                      <a:pPr lvl="0" algn="ctr">
                        <a:buNone/>
                      </a:pPr>
                      <a:r>
                        <a:rPr kumimoji="1" lang="en-US" altLang="ja-JP" u="none" dirty="0"/>
                        <a:t>50%</a:t>
                      </a:r>
                    </a:p>
                  </a:txBody>
                  <a:tcPr anchor="ctr"/>
                </a:tc>
                <a:tc>
                  <a:txBody>
                    <a:bodyPr/>
                    <a:lstStyle/>
                    <a:p>
                      <a:pPr lvl="0" algn="r">
                        <a:buNone/>
                      </a:pPr>
                      <a:r>
                        <a:rPr kumimoji="1" lang="en-US" altLang="ja-JP" dirty="0"/>
                        <a:t>5h</a:t>
                      </a:r>
                    </a:p>
                  </a:txBody>
                  <a:tcPr anchor="ctr"/>
                </a:tc>
                <a:extLst>
                  <a:ext uri="{0D108BD9-81ED-4DB2-BD59-A6C34878D82A}">
                    <a16:rowId xmlns:a16="http://schemas.microsoft.com/office/drawing/2014/main" val="3515642492"/>
                  </a:ext>
                </a:extLst>
              </a:tr>
              <a:tr h="289718">
                <a:tc>
                  <a:txBody>
                    <a:bodyPr/>
                    <a:lstStyle/>
                    <a:p>
                      <a:pPr lvl="0">
                        <a:buNone/>
                      </a:pPr>
                      <a:r>
                        <a:rPr kumimoji="1" lang="en-US" altLang="ja-JP" dirty="0"/>
                        <a:t>Prepare weekly report.</a:t>
                      </a:r>
                      <a:endParaRPr kumimoji="1" lang="ja-JP" altLang="en-US"/>
                    </a:p>
                  </a:txBody>
                  <a:tcPr anchor="ctr"/>
                </a:tc>
                <a:tc>
                  <a:txBody>
                    <a:bodyPr/>
                    <a:lstStyle/>
                    <a:p>
                      <a:pPr lvl="0">
                        <a:buNone/>
                      </a:pPr>
                      <a:r>
                        <a:rPr kumimoji="1" lang="en-US" altLang="ja-JP" dirty="0" err="1"/>
                        <a:t>Yuda</a:t>
                      </a:r>
                      <a:endParaRPr kumimoji="1" lang="ja-JP" altLang="en-US"/>
                    </a:p>
                  </a:txBody>
                  <a:tcPr anchor="ctr"/>
                </a:tc>
                <a:tc>
                  <a:txBody>
                    <a:bodyPr/>
                    <a:lstStyle/>
                    <a:p>
                      <a:pPr lvl="0" algn="ctr">
                        <a:buNone/>
                      </a:pPr>
                      <a:r>
                        <a:rPr kumimoji="1" lang="en-US" altLang="ja-JP" u="none" dirty="0"/>
                        <a:t>100%</a:t>
                      </a:r>
                    </a:p>
                  </a:txBody>
                  <a:tcPr anchor="ctr"/>
                </a:tc>
                <a:tc>
                  <a:txBody>
                    <a:bodyPr/>
                    <a:lstStyle/>
                    <a:p>
                      <a:pPr lvl="0" algn="r">
                        <a:buNone/>
                      </a:pPr>
                      <a:r>
                        <a:rPr kumimoji="1" lang="en-US" altLang="ja-JP" dirty="0"/>
                        <a:t>1h</a:t>
                      </a:r>
                    </a:p>
                  </a:txBody>
                  <a:tcPr anchor="ctr"/>
                </a:tc>
                <a:extLst>
                  <a:ext uri="{0D108BD9-81ED-4DB2-BD59-A6C34878D82A}">
                    <a16:rowId xmlns:a16="http://schemas.microsoft.com/office/drawing/2014/main" val="2882097437"/>
                  </a:ext>
                </a:extLst>
              </a:tr>
              <a:tr h="289718">
                <a:tc>
                  <a:txBody>
                    <a:bodyPr/>
                    <a:lstStyle/>
                    <a:p>
                      <a:endParaRPr kumimoji="1" lang="ja-JP" altLang="en-US"/>
                    </a:p>
                  </a:txBody>
                  <a:tcPr>
                    <a:solidFill>
                      <a:schemeClr val="accent1"/>
                    </a:solidFill>
                  </a:tcPr>
                </a:tc>
                <a:tc>
                  <a:txBody>
                    <a:bodyPr/>
                    <a:lstStyle/>
                    <a:p>
                      <a:endParaRPr kumimoji="1" lang="ja-JP" altLang="en-US">
                        <a:solidFill>
                          <a:schemeClr val="bg1"/>
                        </a:solidFill>
                      </a:endParaRPr>
                    </a:p>
                  </a:txBody>
                  <a:tcPr>
                    <a:solidFill>
                      <a:schemeClr val="accent1"/>
                    </a:solidFill>
                  </a:tcPr>
                </a:tc>
                <a:tc>
                  <a:txBody>
                    <a:bodyPr/>
                    <a:lstStyle/>
                    <a:p>
                      <a:r>
                        <a:rPr kumimoji="1" lang="en-US" altLang="ja-JP" dirty="0">
                          <a:solidFill>
                            <a:schemeClr val="bg1"/>
                          </a:solidFill>
                        </a:rPr>
                        <a:t>Total time:</a:t>
                      </a:r>
                      <a:endParaRPr kumimoji="1" lang="ja-JP" altLang="en-US">
                        <a:solidFill>
                          <a:schemeClr val="bg1"/>
                        </a:solidFill>
                      </a:endParaRPr>
                    </a:p>
                  </a:txBody>
                  <a:tcPr>
                    <a:solidFill>
                      <a:schemeClr val="accent1"/>
                    </a:solidFill>
                  </a:tcPr>
                </a:tc>
                <a:tc>
                  <a:txBody>
                    <a:bodyPr/>
                    <a:lstStyle/>
                    <a:p>
                      <a:pPr algn="r"/>
                      <a:r>
                        <a:rPr lang="en-US" altLang="ja-JP" dirty="0">
                          <a:solidFill>
                            <a:schemeClr val="bg1"/>
                          </a:solidFill>
                        </a:rPr>
                        <a:t>12.5h</a:t>
                      </a:r>
                      <a:endParaRPr kumimoji="1" lang="en-US" altLang="ja-JP" dirty="0">
                        <a:solidFill>
                          <a:schemeClr val="bg1"/>
                        </a:solidFill>
                      </a:endParaRPr>
                    </a:p>
                  </a:txBody>
                  <a:tcPr>
                    <a:solidFill>
                      <a:schemeClr val="accent1"/>
                    </a:solidFill>
                  </a:tcPr>
                </a:tc>
                <a:extLst>
                  <a:ext uri="{0D108BD9-81ED-4DB2-BD59-A6C34878D82A}">
                    <a16:rowId xmlns:a16="http://schemas.microsoft.com/office/drawing/2014/main" val="4158417930"/>
                  </a:ext>
                </a:extLst>
              </a:tr>
            </a:tbl>
          </a:graphicData>
        </a:graphic>
      </p:graphicFrame>
      <p:sp>
        <p:nvSpPr>
          <p:cNvPr id="5" name="スライド番号プレースホルダー 4">
            <a:extLst>
              <a:ext uri="{FF2B5EF4-FFF2-40B4-BE49-F238E27FC236}">
                <a16:creationId xmlns:a16="http://schemas.microsoft.com/office/drawing/2014/main" id="{AF7CC2A0-CE7A-4375-97D9-3EA2BF1AAB94}"/>
              </a:ext>
            </a:extLst>
          </p:cNvPr>
          <p:cNvSpPr>
            <a:spLocks noGrp="1"/>
          </p:cNvSpPr>
          <p:nvPr>
            <p:ph type="sldNum" sz="quarter" idx="12"/>
          </p:nvPr>
        </p:nvSpPr>
        <p:spPr/>
        <p:txBody>
          <a:bodyPr/>
          <a:lstStyle/>
          <a:p>
            <a:fld id="{923CDC3F-C48B-4A0C-864E-283448A4F9F4}" type="slidenum">
              <a:rPr kumimoji="1" lang="ja-JP" altLang="en-US" smtClean="0"/>
              <a:t>2</a:t>
            </a:fld>
            <a:endParaRPr kumimoji="1" lang="ja-JP" altLang="en-US"/>
          </a:p>
        </p:txBody>
      </p:sp>
      <p:sp>
        <p:nvSpPr>
          <p:cNvPr id="3" name="TextBox 2">
            <a:extLst>
              <a:ext uri="{FF2B5EF4-FFF2-40B4-BE49-F238E27FC236}">
                <a16:creationId xmlns:a16="http://schemas.microsoft.com/office/drawing/2014/main" id="{C37E9A06-DA8F-1202-D4A1-4D41B7D58007}"/>
              </a:ext>
            </a:extLst>
          </p:cNvPr>
          <p:cNvSpPr txBox="1"/>
          <p:nvPr/>
        </p:nvSpPr>
        <p:spPr>
          <a:xfrm>
            <a:off x="12268235" y="3851676"/>
            <a:ext cx="238040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游ゴシック"/>
              </a:rPr>
              <a:t>Ready: 10%</a:t>
            </a:r>
          </a:p>
          <a:p>
            <a:r>
              <a:rPr lang="en-US">
                <a:ea typeface="游ゴシック"/>
              </a:rPr>
              <a:t>In progress: 10~90%</a:t>
            </a:r>
          </a:p>
          <a:p>
            <a:r>
              <a:rPr lang="en-US">
                <a:ea typeface="游ゴシック"/>
              </a:rPr>
              <a:t>In review: 90%</a:t>
            </a:r>
          </a:p>
          <a:p>
            <a:r>
              <a:rPr lang="en-US">
                <a:ea typeface="游ゴシック"/>
              </a:rPr>
              <a:t>Done: 100%</a:t>
            </a:r>
          </a:p>
        </p:txBody>
      </p:sp>
    </p:spTree>
    <p:extLst>
      <p:ext uri="{BB962C8B-B14F-4D97-AF65-F5344CB8AC3E}">
        <p14:creationId xmlns:p14="http://schemas.microsoft.com/office/powerpoint/2010/main" val="179421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2DA4A-6095-4E81-9113-4CDDC4EADDB5}"/>
              </a:ext>
            </a:extLst>
          </p:cNvPr>
          <p:cNvSpPr>
            <a:spLocks noGrp="1"/>
          </p:cNvSpPr>
          <p:nvPr>
            <p:ph type="title"/>
          </p:nvPr>
        </p:nvSpPr>
        <p:spPr/>
        <p:txBody>
          <a:bodyPr/>
          <a:lstStyle/>
          <a:p>
            <a:r>
              <a:rPr kumimoji="1" lang="en-US" altLang="ja-JP"/>
              <a:t>Plan for This Week</a:t>
            </a:r>
            <a:endParaRPr kumimoji="1" lang="ja-JP" altLang="en-US"/>
          </a:p>
        </p:txBody>
      </p:sp>
      <p:graphicFrame>
        <p:nvGraphicFramePr>
          <p:cNvPr id="4" name="コンテンツ プレースホルダー 3">
            <a:extLst>
              <a:ext uri="{FF2B5EF4-FFF2-40B4-BE49-F238E27FC236}">
                <a16:creationId xmlns:a16="http://schemas.microsoft.com/office/drawing/2014/main" id="{8F857266-2930-42F5-BB83-AD1582A0663E}"/>
              </a:ext>
            </a:extLst>
          </p:cNvPr>
          <p:cNvGraphicFramePr>
            <a:graphicFrameLocks noGrp="1"/>
          </p:cNvGraphicFramePr>
          <p:nvPr>
            <p:ph idx="1"/>
            <p:extLst>
              <p:ext uri="{D42A27DB-BD31-4B8C-83A1-F6EECF244321}">
                <p14:modId xmlns:p14="http://schemas.microsoft.com/office/powerpoint/2010/main" val="3868676870"/>
              </p:ext>
            </p:extLst>
          </p:nvPr>
        </p:nvGraphicFramePr>
        <p:xfrm>
          <a:off x="1515649" y="1356151"/>
          <a:ext cx="9114076" cy="3774437"/>
        </p:xfrm>
        <a:graphic>
          <a:graphicData uri="http://schemas.openxmlformats.org/drawingml/2006/table">
            <a:tbl>
              <a:tblPr firstRow="1" lastRow="1" bandRow="1">
                <a:tableStyleId>{5C22544A-7EE6-4342-B048-85BDC9FD1C3A}</a:tableStyleId>
              </a:tblPr>
              <a:tblGrid>
                <a:gridCol w="5766869">
                  <a:extLst>
                    <a:ext uri="{9D8B030D-6E8A-4147-A177-3AD203B41FA5}">
                      <a16:colId xmlns:a16="http://schemas.microsoft.com/office/drawing/2014/main" val="3648173744"/>
                    </a:ext>
                  </a:extLst>
                </a:gridCol>
                <a:gridCol w="1593908">
                  <a:extLst>
                    <a:ext uri="{9D8B030D-6E8A-4147-A177-3AD203B41FA5}">
                      <a16:colId xmlns:a16="http://schemas.microsoft.com/office/drawing/2014/main" val="3924293817"/>
                    </a:ext>
                  </a:extLst>
                </a:gridCol>
                <a:gridCol w="1753299">
                  <a:extLst>
                    <a:ext uri="{9D8B030D-6E8A-4147-A177-3AD203B41FA5}">
                      <a16:colId xmlns:a16="http://schemas.microsoft.com/office/drawing/2014/main" val="556388561"/>
                    </a:ext>
                  </a:extLst>
                </a:gridCol>
              </a:tblGrid>
              <a:tr h="370840">
                <a:tc>
                  <a:txBody>
                    <a:bodyPr/>
                    <a:lstStyle/>
                    <a:p>
                      <a:pPr algn="ctr"/>
                      <a:r>
                        <a:rPr kumimoji="1" lang="en-US" altLang="ja-JP"/>
                        <a:t>Task</a:t>
                      </a:r>
                      <a:endParaRPr kumimoji="1" lang="ja-JP" altLang="en-US"/>
                    </a:p>
                  </a:txBody>
                  <a:tcPr/>
                </a:tc>
                <a:tc>
                  <a:txBody>
                    <a:bodyPr/>
                    <a:lstStyle/>
                    <a:p>
                      <a:pPr algn="ctr"/>
                      <a:r>
                        <a:rPr kumimoji="1" lang="en-US" altLang="ja-JP"/>
                        <a:t>Member</a:t>
                      </a:r>
                      <a:endParaRPr kumimoji="1" lang="ja-JP" altLang="en-US"/>
                    </a:p>
                  </a:txBody>
                  <a:tcPr/>
                </a:tc>
                <a:tc>
                  <a:txBody>
                    <a:bodyPr/>
                    <a:lstStyle/>
                    <a:p>
                      <a:pPr algn="ctr"/>
                      <a:r>
                        <a:rPr kumimoji="1" lang="en-US" altLang="ja-JP"/>
                        <a:t>Work Hours</a:t>
                      </a:r>
                      <a:endParaRPr kumimoji="1" lang="ja-JP" altLang="en-US"/>
                    </a:p>
                  </a:txBody>
                  <a:tcPr/>
                </a:tc>
                <a:extLst>
                  <a:ext uri="{0D108BD9-81ED-4DB2-BD59-A6C34878D82A}">
                    <a16:rowId xmlns:a16="http://schemas.microsoft.com/office/drawing/2014/main" val="35096666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Create entities in Java</a:t>
                      </a:r>
                      <a:endParaRPr kumimoji="1" lang="ja-JP" altLang="en-US"/>
                    </a:p>
                  </a:txBody>
                  <a:tcPr/>
                </a:tc>
                <a:tc>
                  <a:txBody>
                    <a:bodyPr/>
                    <a:lstStyle/>
                    <a:p>
                      <a:r>
                        <a:rPr kumimoji="1" lang="en-US" altLang="ja-JP" dirty="0"/>
                        <a:t>Tamura</a:t>
                      </a:r>
                      <a:endParaRPr kumimoji="1" lang="ja-JP" altLang="en-US"/>
                    </a:p>
                  </a:txBody>
                  <a:tcPr/>
                </a:tc>
                <a:tc>
                  <a:txBody>
                    <a:bodyPr/>
                    <a:lstStyle/>
                    <a:p>
                      <a:pPr algn="r"/>
                      <a:r>
                        <a:rPr kumimoji="1" lang="en-US" altLang="ja-JP" dirty="0"/>
                        <a:t>5h</a:t>
                      </a:r>
                      <a:endParaRPr kumimoji="1" lang="ja-JP" altLang="en-US"/>
                    </a:p>
                  </a:txBody>
                  <a:tcPr/>
                </a:tc>
                <a:extLst>
                  <a:ext uri="{0D108BD9-81ED-4DB2-BD59-A6C34878D82A}">
                    <a16:rowId xmlns:a16="http://schemas.microsoft.com/office/drawing/2014/main" val="3059080152"/>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0" i="0" u="none" strike="noStrike" noProof="0" dirty="0">
                          <a:latin typeface="+mn-lt"/>
                        </a:rPr>
                        <a:t>Create "Report Addition" modal to insert record to the DB.</a:t>
                      </a:r>
                      <a:endParaRPr kumimoji="1" lang="en-US" sz="1800" b="0" i="0" u="none" strike="noStrike" noProof="0" dirty="0">
                        <a:latin typeface="游ゴシック"/>
                      </a:endParaRPr>
                    </a:p>
                  </a:txBody>
                  <a:tcPr/>
                </a:tc>
                <a:tc>
                  <a:txBody>
                    <a:bodyPr/>
                    <a:lstStyle/>
                    <a:p>
                      <a:pPr lvl="0">
                        <a:buNone/>
                      </a:pPr>
                      <a:r>
                        <a:rPr kumimoji="1" lang="en-US" altLang="ja-JP" dirty="0"/>
                        <a:t>Tamura</a:t>
                      </a:r>
                      <a:endParaRPr kumimoji="1" lang="ja-JP" altLang="en-US"/>
                    </a:p>
                  </a:txBody>
                  <a:tcPr/>
                </a:tc>
                <a:tc>
                  <a:txBody>
                    <a:bodyPr/>
                    <a:lstStyle/>
                    <a:p>
                      <a:pPr lvl="0" algn="r">
                        <a:buNone/>
                      </a:pPr>
                      <a:r>
                        <a:rPr kumimoji="1" lang="en-US" altLang="ja-JP" dirty="0"/>
                        <a:t>5h</a:t>
                      </a:r>
                    </a:p>
                  </a:txBody>
                  <a:tcPr/>
                </a:tc>
                <a:extLst>
                  <a:ext uri="{0D108BD9-81ED-4DB2-BD59-A6C34878D82A}">
                    <a16:rowId xmlns:a16="http://schemas.microsoft.com/office/drawing/2014/main" val="835179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Create "Record Addition" modal to insert record to the DB.</a:t>
                      </a:r>
                    </a:p>
                  </a:txBody>
                  <a:tcPr anchor="ctr"/>
                </a:tc>
                <a:tc>
                  <a:txBody>
                    <a:bodyPr/>
                    <a:lstStyle/>
                    <a:p>
                      <a:pPr lvl="0">
                        <a:buNone/>
                      </a:pPr>
                      <a:r>
                        <a:rPr kumimoji="1" lang="en-US" altLang="ja-JP" dirty="0" err="1"/>
                        <a:t>Kurihara</a:t>
                      </a:r>
                      <a:endParaRPr kumimoji="1" lang="ja-JP" altLang="en-US"/>
                    </a:p>
                  </a:txBody>
                  <a:tcPr anchor="ctr"/>
                </a:tc>
                <a:tc>
                  <a:txBody>
                    <a:bodyPr/>
                    <a:lstStyle/>
                    <a:p>
                      <a:pPr algn="r"/>
                      <a:r>
                        <a:rPr kumimoji="1" lang="en-US" altLang="ja-JP" dirty="0"/>
                        <a:t>5h</a:t>
                      </a:r>
                      <a:endParaRPr kumimoji="1" lang="ja-JP" altLang="en-US"/>
                    </a:p>
                  </a:txBody>
                  <a:tcPr/>
                </a:tc>
                <a:extLst>
                  <a:ext uri="{0D108BD9-81ED-4DB2-BD59-A6C34878D82A}">
                    <a16:rowId xmlns:a16="http://schemas.microsoft.com/office/drawing/2014/main" val="1365484976"/>
                  </a:ext>
                </a:extLst>
              </a:tr>
              <a:tr h="370839">
                <a:tc>
                  <a:txBody>
                    <a:bodyPr/>
                    <a:lstStyle/>
                    <a:p>
                      <a:pPr lvl="0">
                        <a:buNone/>
                      </a:pPr>
                      <a:r>
                        <a:rPr kumimoji="1" lang="en-US" sz="1800" b="0" i="0" u="none" strike="noStrike" noProof="0" dirty="0">
                          <a:latin typeface="+mn-lt"/>
                        </a:rPr>
                        <a:t>Create "Report List" screen to show data in the DB</a:t>
                      </a:r>
                    </a:p>
                  </a:txBody>
                  <a:tcPr/>
                </a:tc>
                <a:tc>
                  <a:txBody>
                    <a:bodyPr/>
                    <a:lstStyle/>
                    <a:p>
                      <a:pPr lvl="0">
                        <a:buNone/>
                      </a:pPr>
                      <a:r>
                        <a:rPr kumimoji="1" lang="en-US" altLang="ja-JP" dirty="0" err="1"/>
                        <a:t>Nhan</a:t>
                      </a:r>
                      <a:endParaRPr kumimoji="1" lang="ja-JP" altLang="en-US"/>
                    </a:p>
                  </a:txBody>
                  <a:tcPr/>
                </a:tc>
                <a:tc>
                  <a:txBody>
                    <a:bodyPr/>
                    <a:lstStyle/>
                    <a:p>
                      <a:pPr lvl="0" algn="r">
                        <a:buNone/>
                      </a:pPr>
                      <a:r>
                        <a:rPr kumimoji="1" lang="en-US" altLang="ja-JP" dirty="0"/>
                        <a:t>3h</a:t>
                      </a:r>
                      <a:endParaRPr kumimoji="1" lang="ja-JP" altLang="en-US"/>
                    </a:p>
                  </a:txBody>
                  <a:tcPr/>
                </a:tc>
                <a:extLst>
                  <a:ext uri="{0D108BD9-81ED-4DB2-BD59-A6C34878D82A}">
                    <a16:rowId xmlns:a16="http://schemas.microsoft.com/office/drawing/2014/main" val="649713965"/>
                  </a:ext>
                </a:extLst>
              </a:tr>
              <a:tr h="370838">
                <a:tc>
                  <a:txBody>
                    <a:bodyPr/>
                    <a:lstStyle/>
                    <a:p>
                      <a:pPr lvl="0">
                        <a:buNone/>
                      </a:pPr>
                      <a:r>
                        <a:rPr kumimoji="1" lang="en-US" altLang="ja-JP" dirty="0"/>
                        <a:t>Create "Report Detail" screen to show data in the DB.</a:t>
                      </a:r>
                    </a:p>
                  </a:txBody>
                  <a:tcPr anchor="ctr"/>
                </a:tc>
                <a:tc>
                  <a:txBody>
                    <a:bodyPr/>
                    <a:lstStyle/>
                    <a:p>
                      <a:pPr lvl="0">
                        <a:buNone/>
                      </a:pPr>
                      <a:r>
                        <a:rPr kumimoji="1" lang="en-US" altLang="ja-JP" dirty="0" err="1"/>
                        <a:t>Kurihara</a:t>
                      </a:r>
                      <a:endParaRPr kumimoji="1" lang="en-US" altLang="ja-JP" dirty="0"/>
                    </a:p>
                  </a:txBody>
                  <a:tcPr/>
                </a:tc>
                <a:tc>
                  <a:txBody>
                    <a:bodyPr/>
                    <a:lstStyle/>
                    <a:p>
                      <a:pPr lvl="0" algn="r">
                        <a:buNone/>
                      </a:pPr>
                      <a:r>
                        <a:rPr kumimoji="1" lang="en-US" altLang="ja-JP" dirty="0"/>
                        <a:t>3h</a:t>
                      </a:r>
                      <a:endParaRPr kumimoji="1" lang="ja-JP" altLang="en-US"/>
                    </a:p>
                  </a:txBody>
                  <a:tcPr/>
                </a:tc>
                <a:extLst>
                  <a:ext uri="{0D108BD9-81ED-4DB2-BD59-A6C34878D82A}">
                    <a16:rowId xmlns:a16="http://schemas.microsoft.com/office/drawing/2014/main" val="1716136146"/>
                  </a:ext>
                </a:extLst>
              </a:tr>
              <a:tr h="370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dirty="0"/>
                        <a:t>Create Daily Statistics screen.</a:t>
                      </a:r>
                    </a:p>
                  </a:txBody>
                  <a:tcPr anchor="ctr"/>
                </a:tc>
                <a:tc>
                  <a:txBody>
                    <a:bodyPr/>
                    <a:lstStyle/>
                    <a:p>
                      <a:pPr lvl="0">
                        <a:buNone/>
                      </a:pPr>
                      <a:r>
                        <a:rPr kumimoji="1" lang="en-US" altLang="ja-JP" dirty="0" err="1"/>
                        <a:t>Yuda</a:t>
                      </a:r>
                      <a:endParaRPr kumimoji="1" lang="en-US" altLang="ja-JP" dirty="0"/>
                    </a:p>
                  </a:txBody>
                  <a:tcPr/>
                </a:tc>
                <a:tc>
                  <a:txBody>
                    <a:bodyPr/>
                    <a:lstStyle/>
                    <a:p>
                      <a:pPr lvl="0" algn="r">
                        <a:buNone/>
                      </a:pPr>
                      <a:r>
                        <a:rPr kumimoji="1" lang="en-US" altLang="ja-JP" dirty="0"/>
                        <a:t>3h</a:t>
                      </a:r>
                    </a:p>
                  </a:txBody>
                  <a:tcPr/>
                </a:tc>
                <a:extLst>
                  <a:ext uri="{0D108BD9-81ED-4DB2-BD59-A6C34878D82A}">
                    <a16:rowId xmlns:a16="http://schemas.microsoft.com/office/drawing/2014/main" val="1275466582"/>
                  </a:ext>
                </a:extLst>
              </a:tr>
              <a:tr h="370840">
                <a:tc>
                  <a:txBody>
                    <a:bodyPr/>
                    <a:lstStyle/>
                    <a:p>
                      <a:endParaRPr kumimoji="1" lang="ja-JP" altLang="en-US"/>
                    </a:p>
                  </a:txBody>
                  <a:tcPr/>
                </a:tc>
                <a:tc>
                  <a:txBody>
                    <a:bodyPr/>
                    <a:lstStyle/>
                    <a:p>
                      <a:r>
                        <a:rPr kumimoji="1" lang="en-US" altLang="ja-JP" dirty="0"/>
                        <a:t>Total time:</a:t>
                      </a:r>
                      <a:endParaRPr kumimoji="1" lang="ja-JP" altLang="en-US"/>
                    </a:p>
                  </a:txBody>
                  <a:tcPr/>
                </a:tc>
                <a:tc>
                  <a:txBody>
                    <a:bodyPr/>
                    <a:lstStyle/>
                    <a:p>
                      <a:pPr algn="r"/>
                      <a:r>
                        <a:rPr lang="en-US" altLang="ja-JP" dirty="0"/>
                        <a:t>24h</a:t>
                      </a:r>
                      <a:endParaRPr kumimoji="1" lang="en-US" altLang="ja-JP" dirty="0"/>
                    </a:p>
                  </a:txBody>
                  <a:tcPr/>
                </a:tc>
                <a:extLst>
                  <a:ext uri="{0D108BD9-81ED-4DB2-BD59-A6C34878D82A}">
                    <a16:rowId xmlns:a16="http://schemas.microsoft.com/office/drawing/2014/main" val="2874589208"/>
                  </a:ext>
                </a:extLst>
              </a:tr>
            </a:tbl>
          </a:graphicData>
        </a:graphic>
      </p:graphicFrame>
      <p:sp>
        <p:nvSpPr>
          <p:cNvPr id="5" name="スライド番号プレースホルダー 4">
            <a:extLst>
              <a:ext uri="{FF2B5EF4-FFF2-40B4-BE49-F238E27FC236}">
                <a16:creationId xmlns:a16="http://schemas.microsoft.com/office/drawing/2014/main" id="{AF7CC2A0-CE7A-4375-97D9-3EA2BF1AAB94}"/>
              </a:ext>
            </a:extLst>
          </p:cNvPr>
          <p:cNvSpPr>
            <a:spLocks noGrp="1"/>
          </p:cNvSpPr>
          <p:nvPr>
            <p:ph type="sldNum" sz="quarter" idx="12"/>
          </p:nvPr>
        </p:nvSpPr>
        <p:spPr/>
        <p:txBody>
          <a:bodyPr/>
          <a:lstStyle/>
          <a:p>
            <a:fld id="{923CDC3F-C48B-4A0C-864E-283448A4F9F4}" type="slidenum">
              <a:rPr kumimoji="1" lang="ja-JP" altLang="en-US" smtClean="0"/>
              <a:t>3</a:t>
            </a:fld>
            <a:endParaRPr kumimoji="1" lang="ja-JP" altLang="en-US"/>
          </a:p>
        </p:txBody>
      </p:sp>
    </p:spTree>
    <p:extLst>
      <p:ext uri="{BB962C8B-B14F-4D97-AF65-F5344CB8AC3E}">
        <p14:creationId xmlns:p14="http://schemas.microsoft.com/office/powerpoint/2010/main" val="31253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9E777-F704-44B8-A2F0-B807D5087418}"/>
              </a:ext>
            </a:extLst>
          </p:cNvPr>
          <p:cNvSpPr>
            <a:spLocks noGrp="1"/>
          </p:cNvSpPr>
          <p:nvPr>
            <p:ph type="title"/>
          </p:nvPr>
        </p:nvSpPr>
        <p:spPr/>
        <p:txBody>
          <a:bodyPr/>
          <a:lstStyle/>
          <a:p>
            <a:r>
              <a:rPr kumimoji="1" lang="en-US" altLang="ja-JP"/>
              <a:t>Phase Task Board</a:t>
            </a:r>
            <a:endParaRPr kumimoji="1" lang="ja-JP" altLang="en-US"/>
          </a:p>
        </p:txBody>
      </p:sp>
      <p:sp>
        <p:nvSpPr>
          <p:cNvPr id="4" name="スライド番号プレースホルダー 3">
            <a:extLst>
              <a:ext uri="{FF2B5EF4-FFF2-40B4-BE49-F238E27FC236}">
                <a16:creationId xmlns:a16="http://schemas.microsoft.com/office/drawing/2014/main" id="{4D0ED618-5E21-42B1-A2D8-C5F0F9B8309B}"/>
              </a:ext>
            </a:extLst>
          </p:cNvPr>
          <p:cNvSpPr>
            <a:spLocks noGrp="1"/>
          </p:cNvSpPr>
          <p:nvPr>
            <p:ph type="sldNum" sz="quarter" idx="12"/>
          </p:nvPr>
        </p:nvSpPr>
        <p:spPr/>
        <p:txBody>
          <a:bodyPr/>
          <a:lstStyle/>
          <a:p>
            <a:fld id="{923CDC3F-C48B-4A0C-864E-283448A4F9F4}" type="slidenum">
              <a:rPr kumimoji="1" lang="ja-JP" altLang="en-US" smtClean="0"/>
              <a:t>4</a:t>
            </a:fld>
            <a:endParaRPr kumimoji="1" lang="ja-JP" altLang="en-US"/>
          </a:p>
        </p:txBody>
      </p:sp>
      <p:pic>
        <p:nvPicPr>
          <p:cNvPr id="7" name="図 6" descr="グラフィカル ユーザー インターフェイス, アプリケーション, テーブル&#10;&#10;自動的に生成された説明">
            <a:extLst>
              <a:ext uri="{FF2B5EF4-FFF2-40B4-BE49-F238E27FC236}">
                <a16:creationId xmlns:a16="http://schemas.microsoft.com/office/drawing/2014/main" id="{133E7B51-900B-A75D-AD31-A3C420D1A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834" y="1272066"/>
            <a:ext cx="9818332" cy="5449409"/>
          </a:xfrm>
          <a:prstGeom prst="rect">
            <a:avLst/>
          </a:prstGeom>
        </p:spPr>
      </p:pic>
    </p:spTree>
    <p:extLst>
      <p:ext uri="{BB962C8B-B14F-4D97-AF65-F5344CB8AC3E}">
        <p14:creationId xmlns:p14="http://schemas.microsoft.com/office/powerpoint/2010/main" val="12514395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Words>
  <Application>Microsoft Macintosh PowerPoint</Application>
  <PresentationFormat>ワイド画面</PresentationFormat>
  <Paragraphs>84</Paragraphs>
  <Slides>4</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游ゴシック Light</vt:lpstr>
      <vt:lpstr>Arial</vt:lpstr>
      <vt:lpstr>Calibri</vt:lpstr>
      <vt:lpstr>Office テーマ</vt:lpstr>
      <vt:lpstr>Project: TA report system</vt:lpstr>
      <vt:lpstr>Activities of Previous Week ①</vt:lpstr>
      <vt:lpstr>Plan for This Week</vt:lpstr>
      <vt:lpstr>Phase Task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xxxxxx</dc:title>
  <dc:creator>廉太郎 吉岡</dc:creator>
  <cp:lastModifiedBy>湯田佳菜</cp:lastModifiedBy>
  <cp:revision>3</cp:revision>
  <dcterms:created xsi:type="dcterms:W3CDTF">2018-09-25T05:16:53Z</dcterms:created>
  <dcterms:modified xsi:type="dcterms:W3CDTF">2022-12-13T23:17:39Z</dcterms:modified>
</cp:coreProperties>
</file>