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9C690CB-E797-422F-997B-87F3468B9357}">
          <p14:sldIdLst>
            <p14:sldId id="256"/>
          </p14:sldIdLst>
        </p14:section>
        <p14:section name="タイトルなしのセクション" id="{7E7D3FB1-B0EF-499B-943C-08CDD094BB96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0046"/>
  </p:normalViewPr>
  <p:slideViewPr>
    <p:cSldViewPr snapToGrid="0">
      <p:cViewPr varScale="1">
        <p:scale>
          <a:sx n="72" d="100"/>
          <a:sy n="72" d="100"/>
        </p:scale>
        <p:origin x="2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C7644-2D61-48EF-922C-47A66DA440A5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2B8C9-79E4-4A05-9543-7287598C5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29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Let's startnnn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2B8C9-79E4-4A05-9543-7287598C54D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14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今週の目標は「</a:t>
            </a:r>
            <a:r>
              <a:rPr kumimoji="1" lang="en-US" altLang="ja-JP" dirty="0"/>
              <a:t>TA</a:t>
            </a:r>
            <a:r>
              <a:rPr kumimoji="1" lang="ja-JP" altLang="en-US"/>
              <a:t>レポートを追加できるようにする」</a:t>
            </a:r>
            <a:endParaRPr kumimoji="1" lang="en-US" altLang="ja-JP" dirty="0"/>
          </a:p>
          <a:p>
            <a:r>
              <a:rPr kumimoji="1" lang="ja-JP" altLang="en-US"/>
              <a:t>今の状況は</a:t>
            </a:r>
            <a:endParaRPr kumimoji="1" lang="en-US" altLang="ja-JP" dirty="0"/>
          </a:p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2B8C9-79E4-4A05-9543-7287598C54D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15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2B8C9-79E4-4A05-9543-7287598C54D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12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C1D20-D3FF-44F0-8606-A877A018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FD549-EF03-4B13-BA0D-7EACB487A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A726D-09A7-45B2-80C5-8CB490C0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3A8-52F8-4B8F-81B0-627B62D5776D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3C451-F7E5-45AE-8F39-4E8D61B2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397AB0-0E99-41D2-A343-16AF68A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8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DE8F5-82E8-49EB-B883-631302A9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30F0A9-1487-4B12-B907-DBE2AD64E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33EF0F-9F23-40C8-85AF-2FF6D32E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636-5B74-4D2E-A62F-B5FD26DCF31E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214A27-C94D-4DFE-B949-323DDA8A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FADA9-B2DB-4993-9583-53B1B18F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88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79C7D0-0C1E-4904-A9F9-240032823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C43C65-705D-4BB5-B9B7-EDC2E62F1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65C0D-4876-4D78-9176-DFEBF85A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DEB2-E5DE-43AA-9174-068A613C5D04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2D0C4-96BA-41BF-AD4F-BF21BD9F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10DE4-D4FA-40EB-AD85-420EDD15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41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E727F-0AD4-4E68-9BD3-228B98B3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7C0717-C49B-4265-B081-46F6002C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3AA7DB-D693-492C-8750-D6C46F4D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2A2E-39A5-414D-97B5-E5B2F9FB2708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BD0D6-266B-44BB-AAFF-AE6C8FF4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EA06B-4DB1-4733-B8A0-C946AC56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65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E2D5C-934C-471F-A0A9-9315FF2A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37D952-C563-45CB-A66E-BAAC588D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502F4-C765-4F76-A8BB-61AB1783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8CAD-9CFC-4EA1-86CC-E811F6843906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EB678E-5D3D-4B3E-8545-98EDDDDF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822D8A-5913-4DFF-9D45-C589190A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72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49B10-DD00-4FFA-AFD3-B150FD8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153AF-2690-4DFD-A79D-C64F609A7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46DC7-BCD5-43E7-906A-DC933F95B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B6E68-D85B-476E-9078-0AFA767B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494-C8A7-4E49-AF8C-B2F0D375757F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1BAEA-ED1B-4F27-A172-8B2C3589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07852F-EA24-4CDE-BB3B-4D81E320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6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CCE4F-A08A-44A9-B318-E665D878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8F7AE6-117B-4034-BC9F-37A246B8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641DFF-F0FC-4DA2-B93C-6DBBD4A2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00AE5D-87E9-473A-BD83-F90B451B6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24811A-00FE-4328-87AC-9537957DB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B6478C-86AF-477B-A807-99773E41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4FFB-05AC-44DD-9DEF-960634D0507E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383AC9-E8A2-4EE5-B693-8ECB4741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5BFFFF-0A35-4CD2-8C16-38A9AC33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7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BCC03-8246-4A76-B770-64E5E610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9A2AB-0C1D-4203-A72D-0860C7A6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CF4-F46D-49F7-B862-306BDA5CCF98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CA3267-25FC-485D-BA96-5EDEF044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079C37-C4B7-4123-9311-F48A11A1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1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19006-1EFF-4ABF-8705-A37E1049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0CE7-A8AB-493B-A708-4EB53E226D71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22BB07-8710-473D-8902-2E849638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589CDB-868E-48A0-9D3D-3139197C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F019B-E996-4009-BB4D-4C0C6382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C42C6F-F67C-42AD-B68C-3C54E9BA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86C171-9FC2-4F04-BBC2-FB06F757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CE3747-79EE-4233-A538-EA2877B2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43BF-1D03-4112-BCFD-2299FEC3E3E5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51FD05-9FDA-4542-95BD-E6089751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92AE6F-0000-4974-84A3-E75FD94E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9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CD9C9-F323-4161-A3A0-6DEB53DD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CADEA3-218A-4CA1-A523-F511DACE1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D4E4DD-33CE-4B15-921B-131B60EAC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1982A6-51EE-4FE2-9EE2-43D28C6D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8DB-7926-467D-B804-B288514E39FB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E0B46D-BB69-404D-A06A-6D066E65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3A71B6-193E-4C79-8170-0055383C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80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F76297-6623-4C43-B674-D444868E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55E366-A6CB-4F28-A8C6-F34CCD8D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F59C7-8D89-4A56-B5F2-F66726785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CEA0-DA76-46D0-8404-230C80D43928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E6D86-9E42-4B36-AD74-43A6D1707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C4CC28-D5C8-416F-AAAB-990504986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9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42B8B-1AB8-440E-85D7-9DE7BA846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>
                <a:ea typeface="游ゴシック Light"/>
              </a:rPr>
              <a:t>Project</a:t>
            </a:r>
            <a:r>
              <a:rPr kumimoji="1" lang="en-US" altLang="ja-JP">
                <a:ea typeface="游ゴシック Light"/>
              </a:rPr>
              <a:t>: </a:t>
            </a:r>
            <a:r>
              <a:rPr lang="en-US" altLang="ja-JP">
                <a:ea typeface="游ゴシック Light"/>
              </a:rPr>
              <a:t>TA report system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05779C-1AC8-43D0-80BB-BCEF5C654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dirty="0">
                <a:ea typeface="游ゴシック"/>
              </a:rPr>
              <a:t>IE04 Weekly Progress Report</a:t>
            </a:r>
          </a:p>
          <a:p>
            <a:r>
              <a:rPr lang="en-US" altLang="ja-JP" dirty="0">
                <a:ea typeface="游ゴシック"/>
              </a:rPr>
              <a:t>2022/12/21</a:t>
            </a:r>
          </a:p>
          <a:p>
            <a:r>
              <a:rPr kumimoji="1" lang="en-US" altLang="ja-JP" dirty="0">
                <a:ea typeface="游ゴシック"/>
              </a:rPr>
              <a:t>Team: </a:t>
            </a:r>
            <a:r>
              <a:rPr lang="en-US" altLang="ja-JP" dirty="0" err="1">
                <a:ea typeface="游ゴシック"/>
              </a:rPr>
              <a:t>kitakata</a:t>
            </a:r>
            <a:r>
              <a:rPr lang="en-US" altLang="ja-JP" dirty="0">
                <a:ea typeface="游ゴシック"/>
              </a:rPr>
              <a:t>-ramen</a:t>
            </a:r>
          </a:p>
        </p:txBody>
      </p:sp>
    </p:spTree>
    <p:extLst>
      <p:ext uri="{BB962C8B-B14F-4D97-AF65-F5344CB8AC3E}">
        <p14:creationId xmlns:p14="http://schemas.microsoft.com/office/powerpoint/2010/main" val="279171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2DA4A-6095-4E81-9113-4CDDC4EA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49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Activities of Previous Week </a:t>
            </a:r>
            <a:r>
              <a:rPr kumimoji="1" lang="ja-JP" altLang="en-US"/>
              <a:t>①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F857266-2930-42F5-BB83-AD1582A06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511017"/>
              </p:ext>
            </p:extLst>
          </p:nvPr>
        </p:nvGraphicFramePr>
        <p:xfrm>
          <a:off x="434861" y="2623040"/>
          <a:ext cx="901471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888">
                  <a:extLst>
                    <a:ext uri="{9D8B030D-6E8A-4147-A177-3AD203B41FA5}">
                      <a16:colId xmlns:a16="http://schemas.microsoft.com/office/drawing/2014/main" val="3648173744"/>
                    </a:ext>
                  </a:extLst>
                </a:gridCol>
                <a:gridCol w="1689047">
                  <a:extLst>
                    <a:ext uri="{9D8B030D-6E8A-4147-A177-3AD203B41FA5}">
                      <a16:colId xmlns:a16="http://schemas.microsoft.com/office/drawing/2014/main" val="3924293817"/>
                    </a:ext>
                  </a:extLst>
                </a:gridCol>
                <a:gridCol w="1426127">
                  <a:extLst>
                    <a:ext uri="{9D8B030D-6E8A-4147-A177-3AD203B41FA5}">
                      <a16:colId xmlns:a16="http://schemas.microsoft.com/office/drawing/2014/main" val="501049962"/>
                    </a:ext>
                  </a:extLst>
                </a:gridCol>
                <a:gridCol w="1595656">
                  <a:extLst>
                    <a:ext uri="{9D8B030D-6E8A-4147-A177-3AD203B41FA5}">
                      <a16:colId xmlns:a16="http://schemas.microsoft.com/office/drawing/2014/main" val="556388561"/>
                    </a:ext>
                  </a:extLst>
                </a:gridCol>
              </a:tblGrid>
              <a:tr h="2897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Task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Member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Status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Work Hours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6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altLang="ja-JP" dirty="0"/>
                        <a:t>Review of how backlogs are created</a:t>
                      </a:r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 err="1"/>
                        <a:t>Yuda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en-US" altLang="ja-JP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 dirty="0"/>
                        <a:t>1h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548631"/>
                  </a:ext>
                </a:extLst>
              </a:tr>
              <a:tr h="2897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Create ”Monthly TA Report List" screen to show data in the DB</a:t>
                      </a:r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Tamura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en-US" altLang="ja-JP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 dirty="0"/>
                        <a:t>8h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589208"/>
                  </a:ext>
                </a:extLst>
              </a:tr>
              <a:tr h="359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dirty="0"/>
                        <a:t>Create ”Monthly TA Report Addition" modal to insert record to the DB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Tamura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en-US" altLang="ja-JP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 dirty="0"/>
                        <a:t>3h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3011"/>
                  </a:ext>
                </a:extLst>
              </a:tr>
              <a:tr h="359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dirty="0"/>
                        <a:t>Create ”Report details Addition" modal to insert record to the DB.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 err="1"/>
                        <a:t>Kurihara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en-US" altLang="ja-JP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 dirty="0"/>
                        <a:t>4h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12232"/>
                  </a:ext>
                </a:extLst>
              </a:tr>
              <a:tr h="289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dirty="0"/>
                        <a:t>Create "Report Detail" screen to show data in the DB.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 err="1"/>
                        <a:t>Kurihara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en-US" altLang="ja-JP" u="none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 dirty="0"/>
                        <a:t>7h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42492"/>
                  </a:ext>
                </a:extLst>
              </a:tr>
              <a:tr h="28971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Total time:</a:t>
                      </a:r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/>
                          </a:solidFill>
                        </a:rPr>
                        <a:t>23h</a:t>
                      </a:r>
                      <a:endParaRPr kumimoji="1" lang="en-US" alt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417930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CC2A0-CE7A-4375-97D9-3EA2BF1A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E9A06-DA8F-1202-D4A1-4D41B7D58007}"/>
              </a:ext>
            </a:extLst>
          </p:cNvPr>
          <p:cNvSpPr txBox="1"/>
          <p:nvPr/>
        </p:nvSpPr>
        <p:spPr>
          <a:xfrm>
            <a:off x="12268235" y="3851676"/>
            <a:ext cx="23804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游ゴシック"/>
              </a:rPr>
              <a:t>Ready: 10%</a:t>
            </a:r>
          </a:p>
          <a:p>
            <a:r>
              <a:rPr lang="en-US">
                <a:ea typeface="游ゴシック"/>
              </a:rPr>
              <a:t>In progress: 10~90%</a:t>
            </a:r>
          </a:p>
          <a:p>
            <a:r>
              <a:rPr lang="en-US">
                <a:ea typeface="游ゴシック"/>
              </a:rPr>
              <a:t>In review: 90%</a:t>
            </a:r>
          </a:p>
          <a:p>
            <a:r>
              <a:rPr lang="en-US">
                <a:ea typeface="游ゴシック"/>
              </a:rPr>
              <a:t>Done: 100%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660434-DF7E-2487-2FB1-6251E113DCA8}"/>
              </a:ext>
            </a:extLst>
          </p:cNvPr>
          <p:cNvSpPr txBox="1"/>
          <p:nvPr/>
        </p:nvSpPr>
        <p:spPr>
          <a:xfrm>
            <a:off x="369849" y="931250"/>
            <a:ext cx="90797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Previous</a:t>
            </a:r>
            <a:r>
              <a:rPr kumimoji="1" lang="en-US" altLang="ja-JP" dirty="0"/>
              <a:t> week goal</a:t>
            </a:r>
            <a:endParaRPr lang="en-US" altLang="ja-JP" dirty="0"/>
          </a:p>
          <a:p>
            <a:r>
              <a:rPr kumimoji="1" lang="en-US" altLang="ja-JP" dirty="0"/>
              <a:t>-&gt;Can add new monthly TA work Report.(No validation)</a:t>
            </a:r>
          </a:p>
          <a:p>
            <a:endParaRPr lang="en-US" altLang="ja-JP" dirty="0"/>
          </a:p>
          <a:p>
            <a:r>
              <a:rPr lang="en-US" altLang="ja-JP" dirty="0"/>
              <a:t>Status</a:t>
            </a:r>
          </a:p>
          <a:p>
            <a:r>
              <a:rPr lang="en-US" altLang="ja-JP" dirty="0"/>
              <a:t>-&gt;We didn’t </a:t>
            </a:r>
          </a:p>
          <a:p>
            <a:r>
              <a:rPr kumimoji="1" lang="en-US" altLang="ja-JP" dirty="0"/>
              <a:t>-&gt;We can show data of database. We necessary record input data to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179421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2DA4A-6095-4E81-9113-4CDDC4EA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Plan for This Week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F857266-2930-42F5-BB83-AD1582A06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709012"/>
              </p:ext>
            </p:extLst>
          </p:nvPr>
        </p:nvGraphicFramePr>
        <p:xfrm>
          <a:off x="854106" y="3957956"/>
          <a:ext cx="9114076" cy="2763519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766869">
                  <a:extLst>
                    <a:ext uri="{9D8B030D-6E8A-4147-A177-3AD203B41FA5}">
                      <a16:colId xmlns:a16="http://schemas.microsoft.com/office/drawing/2014/main" val="3648173744"/>
                    </a:ext>
                  </a:extLst>
                </a:gridCol>
                <a:gridCol w="1593908">
                  <a:extLst>
                    <a:ext uri="{9D8B030D-6E8A-4147-A177-3AD203B41FA5}">
                      <a16:colId xmlns:a16="http://schemas.microsoft.com/office/drawing/2014/main" val="3924293817"/>
                    </a:ext>
                  </a:extLst>
                </a:gridCol>
                <a:gridCol w="1753299">
                  <a:extLst>
                    <a:ext uri="{9D8B030D-6E8A-4147-A177-3AD203B41FA5}">
                      <a16:colId xmlns:a16="http://schemas.microsoft.com/office/drawing/2014/main" val="55638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Task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Member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Work Hours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6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Create logic of vilification.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all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3h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015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noProof="0" dirty="0">
                          <a:latin typeface="游ゴシック"/>
                        </a:rPr>
                        <a:t>Create test data to check validation.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 dirty="0"/>
                        <a:t>1h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7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dirty="0"/>
                        <a:t>Create ”Monthly TA Report Addition" modal to insert record to the DB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Tamura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5h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497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dirty="0"/>
                        <a:t>Create ”Report details Addition" modal to insert record to the DB.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 err="1"/>
                        <a:t>Kurihara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 dirty="0"/>
                        <a:t>5h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1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Total time: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/>
                        <a:t>h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9208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CC2A0-CE7A-4375-97D9-3EA2BF1A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C54D75-C035-09B6-94C5-7B8F9D597C02}"/>
              </a:ext>
            </a:extLst>
          </p:cNvPr>
          <p:cNvSpPr txBox="1"/>
          <p:nvPr/>
        </p:nvSpPr>
        <p:spPr>
          <a:xfrm>
            <a:off x="838200" y="1423699"/>
            <a:ext cx="73645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Goal of from this week to next class</a:t>
            </a:r>
          </a:p>
          <a:p>
            <a:r>
              <a:rPr lang="en-US" altLang="ja-JP" dirty="0"/>
              <a:t>-&gt;</a:t>
            </a:r>
            <a:r>
              <a:rPr kumimoji="1" lang="en-US" altLang="ja-JP" dirty="0"/>
              <a:t>Can add new monthly TA work Report.(No validation)</a:t>
            </a:r>
          </a:p>
          <a:p>
            <a:endParaRPr lang="en-US" altLang="ja-JP" dirty="0"/>
          </a:p>
          <a:p>
            <a:r>
              <a:rPr lang="en-US" altLang="ja-JP" dirty="0"/>
              <a:t>-&gt;Can </a:t>
            </a:r>
            <a:r>
              <a:rPr kumimoji="1" lang="en-US" altLang="ja-JP" dirty="0"/>
              <a:t>add new monthly TA work Report.(with validation)</a:t>
            </a:r>
          </a:p>
          <a:p>
            <a:r>
              <a:rPr lang="en-US" altLang="ja-JP" dirty="0"/>
              <a:t>-&gt;Can add records (register TA work details)(with validation)</a:t>
            </a:r>
          </a:p>
          <a:p>
            <a:r>
              <a:rPr kumimoji="1" lang="en-US" altLang="ja-JP" dirty="0"/>
              <a:t>-&gt;Can edit </a:t>
            </a:r>
            <a:r>
              <a:rPr lang="en-US" altLang="ja-JP" dirty="0"/>
              <a:t>TA work reports and report details.</a:t>
            </a:r>
          </a:p>
          <a:p>
            <a:endParaRPr lang="en-US" altLang="ja-JP" dirty="0"/>
          </a:p>
          <a:p>
            <a:r>
              <a:rPr lang="en-US" altLang="ja-JP" dirty="0"/>
              <a:t>We necessary </a:t>
            </a:r>
            <a:r>
              <a:rPr kumimoji="1" lang="en-US" altLang="ja-JP" dirty="0"/>
              <a:t>record input data to the database and </a:t>
            </a:r>
            <a:r>
              <a:rPr kumimoji="1" lang="en-US" altLang="ja-JP"/>
              <a:t>add validation.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2533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77-F704-44B8-A2F0-B807D50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Phase Task Board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0ED618-5E21-42B1-A2D8-C5F0F9B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C422C6D-3565-C3C2-6F71-59273EC4E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21" y="1183559"/>
            <a:ext cx="10060357" cy="53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3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317</Words>
  <Application>Microsoft Macintosh PowerPoint</Application>
  <PresentationFormat>ワイド画面</PresentationFormat>
  <Paragraphs>76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Office テーマ</vt:lpstr>
      <vt:lpstr>Project: TA report system</vt:lpstr>
      <vt:lpstr>Activities of Previous Week ①</vt:lpstr>
      <vt:lpstr>Plan for This Week</vt:lpstr>
      <vt:lpstr>Phase Task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xxxxxx</dc:title>
  <dc:creator>廉太郎 吉岡</dc:creator>
  <cp:lastModifiedBy>湯田佳菜</cp:lastModifiedBy>
  <cp:revision>5</cp:revision>
  <dcterms:created xsi:type="dcterms:W3CDTF">2018-09-25T05:16:53Z</dcterms:created>
  <dcterms:modified xsi:type="dcterms:W3CDTF">2022-12-21T00:50:03Z</dcterms:modified>
</cp:coreProperties>
</file>