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2F9BD-D75C-1437-9D94-50E17E5458D5}" v="2" dt="2022-10-18T12:37:40.602"/>
    <p1510:client id="{9D0CC424-5DBB-ADD8-80D7-935AB2860221}" v="614" dt="2022-10-18T08:44:09.774"/>
    <p1510:client id="{A7E6EEFD-4E35-2065-2255-45FA4B694969}" v="25" dt="2022-10-18T14:51:01.300"/>
    <p1510:client id="{BB3731F5-6CFB-F930-10F8-D841DADCE788}" v="9" dt="2022-10-18T10:07:08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iharaRyo" userId="S::s1280145@o365.u-aizu.ac.jp::9e498a24-8579-400c-b47e-6afdbfa90987" providerId="AD" clId="Web-{9D0CC424-5DBB-ADD8-80D7-935AB2860221}"/>
    <pc:docChg chg="addSld delSld modSld">
      <pc:chgData name="KuriharaRyo" userId="S::s1280145@o365.u-aizu.ac.jp::9e498a24-8579-400c-b47e-6afdbfa90987" providerId="AD" clId="Web-{9D0CC424-5DBB-ADD8-80D7-935AB2860221}" dt="2022-10-18T08:44:09.774" v="576" actId="1076"/>
      <pc:docMkLst>
        <pc:docMk/>
      </pc:docMkLst>
      <pc:sldChg chg="delSp modSp">
        <pc:chgData name="KuriharaRyo" userId="S::s1280145@o365.u-aizu.ac.jp::9e498a24-8579-400c-b47e-6afdbfa90987" providerId="AD" clId="Web-{9D0CC424-5DBB-ADD8-80D7-935AB2860221}" dt="2022-10-18T07:47:15.045" v="19"/>
        <pc:sldMkLst>
          <pc:docMk/>
          <pc:sldMk cId="2791718680" sldId="256"/>
        </pc:sldMkLst>
        <pc:spChg chg="mod">
          <ac:chgData name="KuriharaRyo" userId="S::s1280145@o365.u-aizu.ac.jp::9e498a24-8579-400c-b47e-6afdbfa90987" providerId="AD" clId="Web-{9D0CC424-5DBB-ADD8-80D7-935AB2860221}" dt="2022-10-18T07:46:31.856" v="7" actId="20577"/>
          <ac:spMkLst>
            <pc:docMk/>
            <pc:sldMk cId="2791718680" sldId="256"/>
            <ac:spMk id="2" creationId="{79542B8B-1AB8-440E-85D7-9DE7BA846A81}"/>
          </ac:spMkLst>
        </pc:spChg>
        <pc:spChg chg="mod">
          <ac:chgData name="KuriharaRyo" userId="S::s1280145@o365.u-aizu.ac.jp::9e498a24-8579-400c-b47e-6afdbfa90987" providerId="AD" clId="Web-{9D0CC424-5DBB-ADD8-80D7-935AB2860221}" dt="2022-10-18T07:47:06.404" v="18" actId="20577"/>
          <ac:spMkLst>
            <pc:docMk/>
            <pc:sldMk cId="2791718680" sldId="256"/>
            <ac:spMk id="3" creationId="{4D05779C-1AC8-43D0-80BB-BCEF5C654476}"/>
          </ac:spMkLst>
        </pc:spChg>
        <pc:spChg chg="del mod">
          <ac:chgData name="KuriharaRyo" userId="S::s1280145@o365.u-aizu.ac.jp::9e498a24-8579-400c-b47e-6afdbfa90987" providerId="AD" clId="Web-{9D0CC424-5DBB-ADD8-80D7-935AB2860221}" dt="2022-10-18T07:46:45.904" v="9"/>
          <ac:spMkLst>
            <pc:docMk/>
            <pc:sldMk cId="2791718680" sldId="256"/>
            <ac:spMk id="4" creationId="{51DE4285-6231-8C23-2642-00F40282FCBD}"/>
          </ac:spMkLst>
        </pc:spChg>
        <pc:spChg chg="del">
          <ac:chgData name="KuriharaRyo" userId="S::s1280145@o365.u-aizu.ac.jp::9e498a24-8579-400c-b47e-6afdbfa90987" providerId="AD" clId="Web-{9D0CC424-5DBB-ADD8-80D7-935AB2860221}" dt="2022-10-18T07:46:49.107" v="10"/>
          <ac:spMkLst>
            <pc:docMk/>
            <pc:sldMk cId="2791718680" sldId="256"/>
            <ac:spMk id="5" creationId="{15C789E9-B8A1-A0D5-8970-812E8C859170}"/>
          </ac:spMkLst>
        </pc:spChg>
        <pc:spChg chg="del">
          <ac:chgData name="KuriharaRyo" userId="S::s1280145@o365.u-aizu.ac.jp::9e498a24-8579-400c-b47e-6afdbfa90987" providerId="AD" clId="Web-{9D0CC424-5DBB-ADD8-80D7-935AB2860221}" dt="2022-10-18T07:47:15.045" v="19"/>
          <ac:spMkLst>
            <pc:docMk/>
            <pc:sldMk cId="2791718680" sldId="256"/>
            <ac:spMk id="6" creationId="{0B20ACE6-43F8-8BED-8211-2BB4C6208308}"/>
          </ac:spMkLst>
        </pc:spChg>
      </pc:sldChg>
      <pc:sldChg chg="delSp modSp add replId">
        <pc:chgData name="KuriharaRyo" userId="S::s1280145@o365.u-aizu.ac.jp::9e498a24-8579-400c-b47e-6afdbfa90987" providerId="AD" clId="Web-{9D0CC424-5DBB-ADD8-80D7-935AB2860221}" dt="2022-10-18T08:08:54.820" v="446"/>
        <pc:sldMkLst>
          <pc:docMk/>
          <pc:sldMk cId="1794216306" sldId="261"/>
        </pc:sldMkLst>
        <pc:spChg chg="del">
          <ac:chgData name="KuriharaRyo" userId="S::s1280145@o365.u-aizu.ac.jp::9e498a24-8579-400c-b47e-6afdbfa90987" providerId="AD" clId="Web-{9D0CC424-5DBB-ADD8-80D7-935AB2860221}" dt="2022-10-18T07:47:30.217" v="21"/>
          <ac:spMkLst>
            <pc:docMk/>
            <pc:sldMk cId="1794216306" sldId="261"/>
            <ac:spMk id="6" creationId="{3325CEF3-8A46-902E-27C8-3BF9DCD0F577}"/>
          </ac:spMkLst>
        </pc:spChg>
        <pc:graphicFrameChg chg="mod modGraphic">
          <ac:chgData name="KuriharaRyo" userId="S::s1280145@o365.u-aizu.ac.jp::9e498a24-8579-400c-b47e-6afdbfa90987" providerId="AD" clId="Web-{9D0CC424-5DBB-ADD8-80D7-935AB2860221}" dt="2022-10-18T08:08:54.820" v="446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delSp modSp add replId">
        <pc:chgData name="KuriharaRyo" userId="S::s1280145@o365.u-aizu.ac.jp::9e498a24-8579-400c-b47e-6afdbfa90987" providerId="AD" clId="Web-{9D0CC424-5DBB-ADD8-80D7-935AB2860221}" dt="2022-10-18T08:41:41.394" v="563"/>
        <pc:sldMkLst>
          <pc:docMk/>
          <pc:sldMk cId="3125337027" sldId="262"/>
        </pc:sldMkLst>
        <pc:spChg chg="del">
          <ac:chgData name="KuriharaRyo" userId="S::s1280145@o365.u-aizu.ac.jp::9e498a24-8579-400c-b47e-6afdbfa90987" providerId="AD" clId="Web-{9D0CC424-5DBB-ADD8-80D7-935AB2860221}" dt="2022-10-18T08:10:01.665" v="448"/>
          <ac:spMkLst>
            <pc:docMk/>
            <pc:sldMk cId="3125337027" sldId="262"/>
            <ac:spMk id="6" creationId="{9876BD2A-E532-8501-6672-B019044D8631}"/>
          </ac:spMkLst>
        </pc:spChg>
        <pc:graphicFrameChg chg="mod modGraphic">
          <ac:chgData name="KuriharaRyo" userId="S::s1280145@o365.u-aizu.ac.jp::9e498a24-8579-400c-b47e-6afdbfa90987" providerId="AD" clId="Web-{9D0CC424-5DBB-ADD8-80D7-935AB2860221}" dt="2022-10-18T08:41:41.394" v="563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addSp delSp modSp add replId">
        <pc:chgData name="KuriharaRyo" userId="S::s1280145@o365.u-aizu.ac.jp::9e498a24-8579-400c-b47e-6afdbfa90987" providerId="AD" clId="Web-{9D0CC424-5DBB-ADD8-80D7-935AB2860221}" dt="2022-10-18T08:44:09.774" v="576" actId="1076"/>
        <pc:sldMkLst>
          <pc:docMk/>
          <pc:sldMk cId="1251439502" sldId="263"/>
        </pc:sldMkLst>
        <pc:spChg chg="del">
          <ac:chgData name="KuriharaRyo" userId="S::s1280145@o365.u-aizu.ac.jp::9e498a24-8579-400c-b47e-6afdbfa90987" providerId="AD" clId="Web-{9D0CC424-5DBB-ADD8-80D7-935AB2860221}" dt="2022-10-18T08:42:11.926" v="565"/>
          <ac:spMkLst>
            <pc:docMk/>
            <pc:sldMk cId="1251439502" sldId="263"/>
            <ac:spMk id="6" creationId="{5136C9BC-5648-E80B-C84A-EB14696E47E1}"/>
          </ac:spMkLst>
        </pc:spChg>
        <pc:picChg chg="add mod">
          <ac:chgData name="KuriharaRyo" userId="S::s1280145@o365.u-aizu.ac.jp::9e498a24-8579-400c-b47e-6afdbfa90987" providerId="AD" clId="Web-{9D0CC424-5DBB-ADD8-80D7-935AB2860221}" dt="2022-10-18T08:44:09.774" v="576" actId="1076"/>
          <ac:picMkLst>
            <pc:docMk/>
            <pc:sldMk cId="1251439502" sldId="263"/>
            <ac:picMk id="3" creationId="{93F226AB-B55E-53E9-2F59-3EA16BF07FE5}"/>
          </ac:picMkLst>
        </pc:picChg>
        <pc:picChg chg="del">
          <ac:chgData name="KuriharaRyo" userId="S::s1280145@o365.u-aizu.ac.jp::9e498a24-8579-400c-b47e-6afdbfa90987" providerId="AD" clId="Web-{9D0CC424-5DBB-ADD8-80D7-935AB2860221}" dt="2022-10-18T08:42:13.598" v="566"/>
          <ac:picMkLst>
            <pc:docMk/>
            <pc:sldMk cId="1251439502" sldId="263"/>
            <ac:picMk id="10" creationId="{0DC2CC9D-A617-0440-A0C3-8DD7D1DEC196}"/>
          </ac:picMkLst>
        </pc:picChg>
      </pc:sldChg>
      <pc:sldChg chg="add del replId">
        <pc:chgData name="KuriharaRyo" userId="S::s1280145@o365.u-aizu.ac.jp::9e498a24-8579-400c-b47e-6afdbfa90987" providerId="AD" clId="Web-{9D0CC424-5DBB-ADD8-80D7-935AB2860221}" dt="2022-10-18T08:43:33.366" v="568"/>
        <pc:sldMkLst>
          <pc:docMk/>
          <pc:sldMk cId="662886604" sldId="264"/>
        </pc:sldMkLst>
      </pc:sldChg>
    </pc:docChg>
  </pc:docChgLst>
  <pc:docChgLst>
    <pc:chgData name="KuriharaRyo" userId="S::s1280145@o365.u-aizu.ac.jp::9e498a24-8579-400c-b47e-6afdbfa90987" providerId="AD" clId="Web-{2FB2F9BD-D75C-1437-9D94-50E17E5458D5}"/>
    <pc:docChg chg="addSld modSld">
      <pc:chgData name="KuriharaRyo" userId="S::s1280145@o365.u-aizu.ac.jp::9e498a24-8579-400c-b47e-6afdbfa90987" providerId="AD" clId="Web-{2FB2F9BD-D75C-1437-9D94-50E17E5458D5}" dt="2022-10-18T12:37:40.602" v="1"/>
      <pc:docMkLst>
        <pc:docMk/>
      </pc:docMkLst>
      <pc:sldChg chg="delSp add replId">
        <pc:chgData name="KuriharaRyo" userId="S::s1280145@o365.u-aizu.ac.jp::9e498a24-8579-400c-b47e-6afdbfa90987" providerId="AD" clId="Web-{2FB2F9BD-D75C-1437-9D94-50E17E5458D5}" dt="2022-10-18T12:37:40.602" v="1"/>
        <pc:sldMkLst>
          <pc:docMk/>
          <pc:sldMk cId="1792690123" sldId="264"/>
        </pc:sldMkLst>
        <pc:spChg chg="del">
          <ac:chgData name="KuriharaRyo" userId="S::s1280145@o365.u-aizu.ac.jp::9e498a24-8579-400c-b47e-6afdbfa90987" providerId="AD" clId="Web-{2FB2F9BD-D75C-1437-9D94-50E17E5458D5}" dt="2022-10-18T12:37:40.602" v="1"/>
          <ac:spMkLst>
            <pc:docMk/>
            <pc:sldMk cId="1792690123" sldId="264"/>
            <ac:spMk id="5" creationId="{4C028E7E-B82F-B4E6-157B-9BF07DA4502B}"/>
          </ac:spMkLst>
        </pc:spChg>
      </pc:sldChg>
    </pc:docChg>
  </pc:docChgLst>
  <pc:docChgLst>
    <pc:chgData name="KuriharaRyo" userId="S::s1280145@o365.u-aizu.ac.jp::9e498a24-8579-400c-b47e-6afdbfa90987" providerId="AD" clId="Web-{A7E6EEFD-4E35-2065-2255-45FA4B694969}"/>
    <pc:docChg chg="delSld modSld">
      <pc:chgData name="KuriharaRyo" userId="S::s1280145@o365.u-aizu.ac.jp::9e498a24-8579-400c-b47e-6afdbfa90987" providerId="AD" clId="Web-{A7E6EEFD-4E35-2065-2255-45FA4B694969}" dt="2022-10-18T14:51:01.300" v="22"/>
      <pc:docMkLst>
        <pc:docMk/>
      </pc:docMkLst>
      <pc:sldChg chg="del">
        <pc:chgData name="KuriharaRyo" userId="S::s1280145@o365.u-aizu.ac.jp::9e498a24-8579-400c-b47e-6afdbfa90987" providerId="AD" clId="Web-{A7E6EEFD-4E35-2065-2255-45FA4B694969}" dt="2022-10-18T14:51:01.300" v="22"/>
        <pc:sldMkLst>
          <pc:docMk/>
          <pc:sldMk cId="143684381" sldId="257"/>
        </pc:sldMkLst>
      </pc:sldChg>
      <pc:sldChg chg="del">
        <pc:chgData name="KuriharaRyo" userId="S::s1280145@o365.u-aizu.ac.jp::9e498a24-8579-400c-b47e-6afdbfa90987" providerId="AD" clId="Web-{A7E6EEFD-4E35-2065-2255-45FA4B694969}" dt="2022-10-18T14:50:58.488" v="20"/>
        <pc:sldMkLst>
          <pc:docMk/>
          <pc:sldMk cId="4023745960" sldId="258"/>
        </pc:sldMkLst>
      </pc:sldChg>
      <pc:sldChg chg="del">
        <pc:chgData name="KuriharaRyo" userId="S::s1280145@o365.u-aizu.ac.jp::9e498a24-8579-400c-b47e-6afdbfa90987" providerId="AD" clId="Web-{A7E6EEFD-4E35-2065-2255-45FA4B694969}" dt="2022-10-18T14:50:56.957" v="19"/>
        <pc:sldMkLst>
          <pc:docMk/>
          <pc:sldMk cId="509125340" sldId="259"/>
        </pc:sldMkLst>
      </pc:sldChg>
      <pc:sldChg chg="del">
        <pc:chgData name="KuriharaRyo" userId="S::s1280145@o365.u-aizu.ac.jp::9e498a24-8579-400c-b47e-6afdbfa90987" providerId="AD" clId="Web-{A7E6EEFD-4E35-2065-2255-45FA4B694969}" dt="2022-10-18T14:50:59.754" v="21"/>
        <pc:sldMkLst>
          <pc:docMk/>
          <pc:sldMk cId="3491473962" sldId="260"/>
        </pc:sldMkLst>
      </pc:sldChg>
      <pc:sldChg chg="modSp">
        <pc:chgData name="KuriharaRyo" userId="S::s1280145@o365.u-aizu.ac.jp::9e498a24-8579-400c-b47e-6afdbfa90987" providerId="AD" clId="Web-{A7E6EEFD-4E35-2065-2255-45FA4B694969}" dt="2022-10-18T14:50:51.300" v="18"/>
        <pc:sldMkLst>
          <pc:docMk/>
          <pc:sldMk cId="1794216306" sldId="261"/>
        </pc:sldMkLst>
        <pc:graphicFrameChg chg="mod modGraphic">
          <ac:chgData name="KuriharaRyo" userId="S::s1280145@o365.u-aizu.ac.jp::9e498a24-8579-400c-b47e-6afdbfa90987" providerId="AD" clId="Web-{A7E6EEFD-4E35-2065-2255-45FA4B694969}" dt="2022-10-18T14:50:51.300" v="18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  <pc:docChgLst>
    <pc:chgData name="ゲスト ユーザー" userId="S::urn:spo:anon#f90ef1e24c7f05b37bbabfae0a7e53423b53edf48646ee2e6bcf1a295c94c083::" providerId="AD" clId="Web-{BB3731F5-6CFB-F930-10F8-D841DADCE788}"/>
    <pc:docChg chg="modSld">
      <pc:chgData name="ゲスト ユーザー" userId="S::urn:spo:anon#f90ef1e24c7f05b37bbabfae0a7e53423b53edf48646ee2e6bcf1a295c94c083::" providerId="AD" clId="Web-{BB3731F5-6CFB-F930-10F8-D841DADCE788}" dt="2022-10-18T10:06:41.730" v="5"/>
      <pc:docMkLst>
        <pc:docMk/>
      </pc:docMkLst>
      <pc:sldChg chg="modSp">
        <pc:chgData name="ゲスト ユーザー" userId="S::urn:spo:anon#f90ef1e24c7f05b37bbabfae0a7e53423b53edf48646ee2e6bcf1a295c94c083::" providerId="AD" clId="Web-{BB3731F5-6CFB-F930-10F8-D841DADCE788}" dt="2022-10-18T10:06:41.730" v="5"/>
        <pc:sldMkLst>
          <pc:docMk/>
          <pc:sldMk cId="1794216306" sldId="261"/>
        </pc:sldMkLst>
        <pc:graphicFrameChg chg="mod modGraphic">
          <ac:chgData name="ゲスト ユーザー" userId="S::urn:spo:anon#f90ef1e24c7f05b37bbabfae0a7e53423b53edf48646ee2e6bcf1a295c94c083::" providerId="AD" clId="Web-{BB3731F5-6CFB-F930-10F8-D841DADCE788}" dt="2022-10-18T10:06:41.730" v="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Project</a:t>
            </a:r>
            <a:r>
              <a:rPr kumimoji="1" lang="en-US" altLang="ja-JP" dirty="0">
                <a:ea typeface="游ゴシック Light"/>
              </a:rPr>
              <a:t>: </a:t>
            </a:r>
            <a:r>
              <a:rPr lang="en-US" altLang="ja-JP" dirty="0">
                <a:ea typeface="游ゴシック Light"/>
              </a:rPr>
              <a:t>TA report system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/>
              <a:t>IE04 Weekly Progress Report</a:t>
            </a:r>
          </a:p>
          <a:p>
            <a:r>
              <a:rPr lang="en-US" altLang="ja-JP" dirty="0">
                <a:ea typeface="游ゴシック"/>
              </a:rPr>
              <a:t>2022/10/19</a:t>
            </a:r>
          </a:p>
          <a:p>
            <a:r>
              <a:rPr kumimoji="1" lang="en-US" altLang="ja-JP" dirty="0">
                <a:ea typeface="游ゴシック"/>
              </a:rPr>
              <a:t>Team: </a:t>
            </a:r>
            <a:r>
              <a:rPr lang="en-US" altLang="ja-JP" dirty="0" err="1">
                <a:ea typeface="游ゴシック"/>
              </a:rPr>
              <a:t>kitakata</a:t>
            </a:r>
            <a:r>
              <a:rPr lang="en-US" altLang="ja-JP" dirty="0">
                <a:ea typeface="游ゴシック"/>
              </a:rPr>
              <a:t>-ramen</a:t>
            </a:r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Activities of Previous Week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9332"/>
              </p:ext>
            </p:extLst>
          </p:nvPr>
        </p:nvGraphicFramePr>
        <p:xfrm>
          <a:off x="1611735" y="1690688"/>
          <a:ext cx="8968530" cy="3606793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57697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689049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Creating use-case diagram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everyone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1:30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70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Writing use-case description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Kurihara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3:00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156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Writing use-case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Yuda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8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Writing use-case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Writing use-case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953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Writing use-case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6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Confirmation of use-case diagram and description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2:00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0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Total time: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 for This Week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30017"/>
              </p:ext>
            </p:extLst>
          </p:nvPr>
        </p:nvGraphicFramePr>
        <p:xfrm>
          <a:off x="1611735" y="1690688"/>
          <a:ext cx="906745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20243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Creating class diagram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8:00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Thinking about backlog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time: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10:00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3F226AB-B55E-53E9-2F59-3EA16BF0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8" y="2222545"/>
            <a:ext cx="11560627" cy="24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911A-3F06-4E2A-BC10-104B472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&amp; Risks (*if any)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3F06B-7BD5-47C3-AB28-3B9FD2DB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</a:p>
          <a:p>
            <a:endParaRPr lang="en-US" altLang="ja-JP" dirty="0"/>
          </a:p>
          <a:p>
            <a:r>
              <a:rPr kumimoji="1" lang="en-US" altLang="ja-JP" dirty="0"/>
              <a:t>Cause</a:t>
            </a:r>
          </a:p>
          <a:p>
            <a:endParaRPr lang="en-US" altLang="ja-JP" dirty="0"/>
          </a:p>
          <a:p>
            <a:r>
              <a:rPr lang="en-US" altLang="ja-JP" dirty="0"/>
              <a:t>Possible Solution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Deadline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EAFC3-19D2-45C1-BBD8-ABBE183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275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Project: TA report system</vt:lpstr>
      <vt:lpstr>Activities of Previous Week</vt:lpstr>
      <vt:lpstr>Plan for This Week</vt:lpstr>
      <vt:lpstr>Phase Task Board</vt:lpstr>
      <vt:lpstr>Issues &amp; Risks (*if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xxxxxx</dc:title>
  <dc:creator>廉太郎 吉岡</dc:creator>
  <cp:lastModifiedBy>吉岡 廉太郎</cp:lastModifiedBy>
  <cp:revision>100</cp:revision>
  <dcterms:created xsi:type="dcterms:W3CDTF">2018-09-25T05:16:53Z</dcterms:created>
  <dcterms:modified xsi:type="dcterms:W3CDTF">2022-10-18T14:51:10Z</dcterms:modified>
</cp:coreProperties>
</file>