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30EC2-DAB8-3F46-869F-FC8A6C07960A}" v="998" dt="2022-11-14T11:57:15.047"/>
    <p1510:client id="{6B596999-868F-F449-FBB9-9B8EFC0061E8}" v="28" dt="2022-11-15T08:24:31.622"/>
    <p1510:client id="{6F33147F-EEF3-0471-9B92-5E1ED9387111}" v="58" dt="2022-10-23T09:48:13.275"/>
    <p1510:client id="{9234F907-C139-F7A4-1F0F-DB0D9132E970}" v="80" dt="2022-11-15T15:45:04.376"/>
    <p1510:client id="{A5D3FC72-D4C6-EA37-7EBB-7AD238141B2D}" v="173" dt="2022-10-23T11:08:35.842"/>
    <p1510:client id="{B0F761CC-7B59-4E37-95B2-30763EF04782}" v="22" dt="2022-10-23T10:43:07.805"/>
    <p1510:client id="{C198A855-CB74-80BF-7A37-7ED6CF86324D}" v="448" dt="2022-10-23T11:44:08.017"/>
    <p1510:client id="{D4A5E26D-5DF7-419B-89CD-3B4ED2194F41}" v="253" dt="2022-10-23T11:41:45.153"/>
    <p1510:client id="{D9F67931-5AF4-90E6-6526-A87F97944B2E}" v="178" dt="2022-11-15T14:59:21.116"/>
    <p1510:client id="{E9A5F8AE-6421-E039-CF0E-891E966EAAD8}" v="213" dt="2022-11-15T08:55:06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田村一馬" userId="3d0396df-f15c-4db5-b689-501920ac2f41" providerId="ADAL" clId="{D4A5E26D-5DF7-419B-89CD-3B4ED2194F41}"/>
    <pc:docChg chg="undo custSel modSld">
      <pc:chgData name="田村一馬" userId="3d0396df-f15c-4db5-b689-501920ac2f41" providerId="ADAL" clId="{D4A5E26D-5DF7-419B-89CD-3B4ED2194F41}" dt="2022-10-23T11:41:45.153" v="251" actId="20577"/>
      <pc:docMkLst>
        <pc:docMk/>
      </pc:docMkLst>
      <pc:sldChg chg="modSp mod">
        <pc:chgData name="田村一馬" userId="3d0396df-f15c-4db5-b689-501920ac2f41" providerId="ADAL" clId="{D4A5E26D-5DF7-419B-89CD-3B4ED2194F41}" dt="2022-10-23T11:23:58.865" v="240" actId="2165"/>
        <pc:sldMkLst>
          <pc:docMk/>
          <pc:sldMk cId="1794216306" sldId="261"/>
        </pc:sldMkLst>
        <pc:graphicFrameChg chg="mod modGraphic">
          <ac:chgData name="田村一馬" userId="3d0396df-f15c-4db5-b689-501920ac2f41" providerId="ADAL" clId="{D4A5E26D-5DF7-419B-89CD-3B4ED2194F41}" dt="2022-10-23T11:23:58.865" v="240" actId="2165"/>
          <ac:graphicFrameMkLst>
            <pc:docMk/>
            <pc:sldMk cId="1794216306" sldId="261"/>
            <ac:graphicFrameMk id="4" creationId="{8F857266-2930-42F5-BB83-AD1582A0663E}"/>
          </ac:graphicFrameMkLst>
        </pc:graphicFrameChg>
      </pc:sldChg>
      <pc:sldChg chg="modSp mod">
        <pc:chgData name="田村一馬" userId="3d0396df-f15c-4db5-b689-501920ac2f41" providerId="ADAL" clId="{D4A5E26D-5DF7-419B-89CD-3B4ED2194F41}" dt="2022-10-23T11:37:50.309" v="246" actId="20577"/>
        <pc:sldMkLst>
          <pc:docMk/>
          <pc:sldMk cId="3125337027" sldId="262"/>
        </pc:sldMkLst>
        <pc:graphicFrameChg chg="modGraphic">
          <ac:chgData name="田村一馬" userId="3d0396df-f15c-4db5-b689-501920ac2f41" providerId="ADAL" clId="{D4A5E26D-5DF7-419B-89CD-3B4ED2194F41}" dt="2022-10-23T11:37:50.309" v="246" actId="20577"/>
          <ac:graphicFrameMkLst>
            <pc:docMk/>
            <pc:sldMk cId="3125337027" sldId="262"/>
            <ac:graphicFrameMk id="4" creationId="{8F857266-2930-42F5-BB83-AD1582A0663E}"/>
          </ac:graphicFrameMkLst>
        </pc:graphicFrameChg>
      </pc:sldChg>
      <pc:sldChg chg="modSp mod">
        <pc:chgData name="田村一馬" userId="3d0396df-f15c-4db5-b689-501920ac2f41" providerId="ADAL" clId="{D4A5E26D-5DF7-419B-89CD-3B4ED2194F41}" dt="2022-10-23T11:41:45.153" v="251" actId="20577"/>
        <pc:sldMkLst>
          <pc:docMk/>
          <pc:sldMk cId="1792690123" sldId="264"/>
        </pc:sldMkLst>
        <pc:spChg chg="mod">
          <ac:chgData name="田村一馬" userId="3d0396df-f15c-4db5-b689-501920ac2f41" providerId="ADAL" clId="{D4A5E26D-5DF7-419B-89CD-3B4ED2194F41}" dt="2022-10-23T11:41:45.153" v="251" actId="20577"/>
          <ac:spMkLst>
            <pc:docMk/>
            <pc:sldMk cId="1792690123" sldId="264"/>
            <ac:spMk id="3" creationId="{61F3F06B-7BD5-47C3-AB28-3B9FD2DB8CEA}"/>
          </ac:spMkLst>
        </pc:spChg>
      </pc:sldChg>
    </pc:docChg>
  </pc:docChgLst>
  <pc:docChgLst>
    <pc:chgData name="田村一馬" userId="S::s1280014@o365.u-aizu.ac.jp::3d0396df-f15c-4db5-b689-501920ac2f41" providerId="AD" clId="Web-{D9F67931-5AF4-90E6-6526-A87F97944B2E}"/>
    <pc:docChg chg="modSld">
      <pc:chgData name="田村一馬" userId="S::s1280014@o365.u-aizu.ac.jp::3d0396df-f15c-4db5-b689-501920ac2f41" providerId="AD" clId="Web-{D9F67931-5AF4-90E6-6526-A87F97944B2E}" dt="2022-11-15T14:59:15.913" v="142"/>
      <pc:docMkLst>
        <pc:docMk/>
      </pc:docMkLst>
      <pc:sldChg chg="modSp">
        <pc:chgData name="田村一馬" userId="S::s1280014@o365.u-aizu.ac.jp::3d0396df-f15c-4db5-b689-501920ac2f41" providerId="AD" clId="Web-{D9F67931-5AF4-90E6-6526-A87F97944B2E}" dt="2022-11-15T14:58:24.396" v="124"/>
        <pc:sldMkLst>
          <pc:docMk/>
          <pc:sldMk cId="1794216306" sldId="261"/>
        </pc:sldMkLst>
        <pc:graphicFrameChg chg="mod modGraphic">
          <ac:chgData name="田村一馬" userId="S::s1280014@o365.u-aizu.ac.jp::3d0396df-f15c-4db5-b689-501920ac2f41" providerId="AD" clId="Web-{D9F67931-5AF4-90E6-6526-A87F97944B2E}" dt="2022-11-15T14:58:24.396" v="124"/>
          <ac:graphicFrameMkLst>
            <pc:docMk/>
            <pc:sldMk cId="1794216306" sldId="261"/>
            <ac:graphicFrameMk id="4" creationId="{8F857266-2930-42F5-BB83-AD1582A0663E}"/>
          </ac:graphicFrameMkLst>
        </pc:graphicFrameChg>
      </pc:sldChg>
      <pc:sldChg chg="modSp">
        <pc:chgData name="田村一馬" userId="S::s1280014@o365.u-aizu.ac.jp::3d0396df-f15c-4db5-b689-501920ac2f41" providerId="AD" clId="Web-{D9F67931-5AF4-90E6-6526-A87F97944B2E}" dt="2022-11-15T14:59:15.913" v="142"/>
        <pc:sldMkLst>
          <pc:docMk/>
          <pc:sldMk cId="3125337027" sldId="262"/>
        </pc:sldMkLst>
        <pc:graphicFrameChg chg="mod modGraphic">
          <ac:chgData name="田村一馬" userId="S::s1280014@o365.u-aizu.ac.jp::3d0396df-f15c-4db5-b689-501920ac2f41" providerId="AD" clId="Web-{D9F67931-5AF4-90E6-6526-A87F97944B2E}" dt="2022-11-15T14:59:15.913" v="142"/>
          <ac:graphicFrameMkLst>
            <pc:docMk/>
            <pc:sldMk cId="3125337027" sldId="262"/>
            <ac:graphicFrameMk id="4" creationId="{8F857266-2930-42F5-BB83-AD1582A0663E}"/>
          </ac:graphicFrameMkLst>
        </pc:graphicFrameChg>
      </pc:sldChg>
    </pc:docChg>
  </pc:docChgLst>
  <pc:docChgLst>
    <pc:chgData name="KuriharaRyo" userId="S::s1280145@o365.u-aizu.ac.jp::9e498a24-8579-400c-b47e-6afdbfa90987" providerId="AD" clId="Web-{6B596999-868F-F449-FBB9-9B8EFC0061E8}"/>
    <pc:docChg chg="modSld">
      <pc:chgData name="KuriharaRyo" userId="S::s1280145@o365.u-aizu.ac.jp::9e498a24-8579-400c-b47e-6afdbfa90987" providerId="AD" clId="Web-{6B596999-868F-F449-FBB9-9B8EFC0061E8}" dt="2022-11-15T08:24:31.622" v="11"/>
      <pc:docMkLst>
        <pc:docMk/>
      </pc:docMkLst>
      <pc:sldChg chg="modSp">
        <pc:chgData name="KuriharaRyo" userId="S::s1280145@o365.u-aizu.ac.jp::9e498a24-8579-400c-b47e-6afdbfa90987" providerId="AD" clId="Web-{6B596999-868F-F449-FBB9-9B8EFC0061E8}" dt="2022-11-15T08:14:44.275" v="5"/>
        <pc:sldMkLst>
          <pc:docMk/>
          <pc:sldMk cId="1794216306" sldId="261"/>
        </pc:sldMkLst>
        <pc:graphicFrameChg chg="mod modGraphic">
          <ac:chgData name="KuriharaRyo" userId="S::s1280145@o365.u-aizu.ac.jp::9e498a24-8579-400c-b47e-6afdbfa90987" providerId="AD" clId="Web-{6B596999-868F-F449-FBB9-9B8EFC0061E8}" dt="2022-11-15T08:14:44.275" v="5"/>
          <ac:graphicFrameMkLst>
            <pc:docMk/>
            <pc:sldMk cId="1794216306" sldId="261"/>
            <ac:graphicFrameMk id="4" creationId="{8F857266-2930-42F5-BB83-AD1582A0663E}"/>
          </ac:graphicFrameMkLst>
        </pc:graphicFrameChg>
      </pc:sldChg>
      <pc:sldChg chg="modSp">
        <pc:chgData name="KuriharaRyo" userId="S::s1280145@o365.u-aizu.ac.jp::9e498a24-8579-400c-b47e-6afdbfa90987" providerId="AD" clId="Web-{6B596999-868F-F449-FBB9-9B8EFC0061E8}" dt="2022-11-15T08:24:31.622" v="11"/>
        <pc:sldMkLst>
          <pc:docMk/>
          <pc:sldMk cId="3125337027" sldId="262"/>
        </pc:sldMkLst>
        <pc:graphicFrameChg chg="mod modGraphic">
          <ac:chgData name="KuriharaRyo" userId="S::s1280145@o365.u-aizu.ac.jp::9e498a24-8579-400c-b47e-6afdbfa90987" providerId="AD" clId="Web-{6B596999-868F-F449-FBB9-9B8EFC0061E8}" dt="2022-11-15T08:24:31.622" v="11"/>
          <ac:graphicFrameMkLst>
            <pc:docMk/>
            <pc:sldMk cId="3125337027" sldId="262"/>
            <ac:graphicFrameMk id="4" creationId="{8F857266-2930-42F5-BB83-AD1582A0663E}"/>
          </ac:graphicFrameMkLst>
        </pc:graphicFrameChg>
      </pc:sldChg>
    </pc:docChg>
  </pc:docChgLst>
  <pc:docChgLst>
    <pc:chgData name="KuriharaRyo" userId="S::s1280145@o365.u-aizu.ac.jp::9e498a24-8579-400c-b47e-6afdbfa90987" providerId="AD" clId="Web-{9234F907-C139-F7A4-1F0F-DB0D9132E970}"/>
    <pc:docChg chg="modSld">
      <pc:chgData name="KuriharaRyo" userId="S::s1280145@o365.u-aizu.ac.jp::9e498a24-8579-400c-b47e-6afdbfa90987" providerId="AD" clId="Web-{9234F907-C139-F7A4-1F0F-DB0D9132E970}" dt="2022-11-15T15:45:02.595" v="36"/>
      <pc:docMkLst>
        <pc:docMk/>
      </pc:docMkLst>
      <pc:sldChg chg="delSp modSp">
        <pc:chgData name="KuriharaRyo" userId="S::s1280145@o365.u-aizu.ac.jp::9e498a24-8579-400c-b47e-6afdbfa90987" providerId="AD" clId="Web-{9234F907-C139-F7A4-1F0F-DB0D9132E970}" dt="2022-11-15T15:45:02.595" v="36"/>
        <pc:sldMkLst>
          <pc:docMk/>
          <pc:sldMk cId="1794216306" sldId="261"/>
        </pc:sldMkLst>
        <pc:spChg chg="del mod">
          <ac:chgData name="KuriharaRyo" userId="S::s1280145@o365.u-aizu.ac.jp::9e498a24-8579-400c-b47e-6afdbfa90987" providerId="AD" clId="Web-{9234F907-C139-F7A4-1F0F-DB0D9132E970}" dt="2022-11-15T15:43:46.593" v="2"/>
          <ac:spMkLst>
            <pc:docMk/>
            <pc:sldMk cId="1794216306" sldId="261"/>
            <ac:spMk id="3" creationId="{C37E9A06-DA8F-1202-D4A1-4D41B7D58007}"/>
          </ac:spMkLst>
        </pc:spChg>
        <pc:graphicFrameChg chg="mod modGraphic">
          <ac:chgData name="KuriharaRyo" userId="S::s1280145@o365.u-aizu.ac.jp::9e498a24-8579-400c-b47e-6afdbfa90987" providerId="AD" clId="Web-{9234F907-C139-F7A4-1F0F-DB0D9132E970}" dt="2022-11-15T15:45:02.595" v="36"/>
          <ac:graphicFrameMkLst>
            <pc:docMk/>
            <pc:sldMk cId="1794216306" sldId="261"/>
            <ac:graphicFrameMk id="4" creationId="{8F857266-2930-42F5-BB83-AD1582A0663E}"/>
          </ac:graphicFrameMkLst>
        </pc:graphicFrameChg>
      </pc:sldChg>
      <pc:sldChg chg="modSp">
        <pc:chgData name="KuriharaRyo" userId="S::s1280145@o365.u-aizu.ac.jp::9e498a24-8579-400c-b47e-6afdbfa90987" providerId="AD" clId="Web-{9234F907-C139-F7A4-1F0F-DB0D9132E970}" dt="2022-11-15T15:44:37.063" v="16"/>
        <pc:sldMkLst>
          <pc:docMk/>
          <pc:sldMk cId="3125337027" sldId="262"/>
        </pc:sldMkLst>
        <pc:graphicFrameChg chg="mod modGraphic">
          <ac:chgData name="KuriharaRyo" userId="S::s1280145@o365.u-aizu.ac.jp::9e498a24-8579-400c-b47e-6afdbfa90987" providerId="AD" clId="Web-{9234F907-C139-F7A4-1F0F-DB0D9132E970}" dt="2022-11-15T15:44:37.063" v="16"/>
          <ac:graphicFrameMkLst>
            <pc:docMk/>
            <pc:sldMk cId="3125337027" sldId="262"/>
            <ac:graphicFrameMk id="4" creationId="{8F857266-2930-42F5-BB83-AD1582A0663E}"/>
          </ac:graphicFrameMkLst>
        </pc:graphicFrameChg>
      </pc:sldChg>
    </pc:docChg>
  </pc:docChgLst>
  <pc:docChgLst>
    <pc:chgData name="KuriharaRyo" userId="S::s1280145@o365.u-aizu.ac.jp::9e498a24-8579-400c-b47e-6afdbfa90987" providerId="AD" clId="Web-{A5D3FC72-D4C6-EA37-7EBB-7AD238141B2D}"/>
    <pc:docChg chg="modSld">
      <pc:chgData name="KuriharaRyo" userId="S::s1280145@o365.u-aizu.ac.jp::9e498a24-8579-400c-b47e-6afdbfa90987" providerId="AD" clId="Web-{A5D3FC72-D4C6-EA37-7EBB-7AD238141B2D}" dt="2022-10-23T11:08:34.451" v="86"/>
      <pc:docMkLst>
        <pc:docMk/>
      </pc:docMkLst>
      <pc:sldChg chg="addSp modSp">
        <pc:chgData name="KuriharaRyo" userId="S::s1280145@o365.u-aizu.ac.jp::9e498a24-8579-400c-b47e-6afdbfa90987" providerId="AD" clId="Web-{A5D3FC72-D4C6-EA37-7EBB-7AD238141B2D}" dt="2022-10-23T11:08:34.451" v="86"/>
        <pc:sldMkLst>
          <pc:docMk/>
          <pc:sldMk cId="1794216306" sldId="261"/>
        </pc:sldMkLst>
        <pc:spChg chg="add mod">
          <ac:chgData name="KuriharaRyo" userId="S::s1280145@o365.u-aizu.ac.jp::9e498a24-8579-400c-b47e-6afdbfa90987" providerId="AD" clId="Web-{A5D3FC72-D4C6-EA37-7EBB-7AD238141B2D}" dt="2022-10-23T10:47:05.207" v="77" actId="1076"/>
          <ac:spMkLst>
            <pc:docMk/>
            <pc:sldMk cId="1794216306" sldId="261"/>
            <ac:spMk id="3" creationId="{C37E9A06-DA8F-1202-D4A1-4D41B7D58007}"/>
          </ac:spMkLst>
        </pc:spChg>
        <pc:graphicFrameChg chg="mod modGraphic">
          <ac:chgData name="KuriharaRyo" userId="S::s1280145@o365.u-aizu.ac.jp::9e498a24-8579-400c-b47e-6afdbfa90987" providerId="AD" clId="Web-{A5D3FC72-D4C6-EA37-7EBB-7AD238141B2D}" dt="2022-10-23T11:08:34.451" v="86"/>
          <ac:graphicFrameMkLst>
            <pc:docMk/>
            <pc:sldMk cId="1794216306" sldId="261"/>
            <ac:graphicFrameMk id="4" creationId="{8F857266-2930-42F5-BB83-AD1582A0663E}"/>
          </ac:graphicFrameMkLst>
        </pc:graphicFrameChg>
      </pc:sldChg>
    </pc:docChg>
  </pc:docChgLst>
  <pc:docChgLst>
    <pc:chgData name="ゲスト ユーザー" userId="S::urn:spo:anon#61e07bbdb1b2d4568c6801750029edd4031706d340cb4f644d26de16e8f36e63::" providerId="AD" clId="Web-{E9A5F8AE-6421-E039-CF0E-891E966EAAD8}"/>
    <pc:docChg chg="modSld">
      <pc:chgData name="ゲスト ユーザー" userId="S::urn:spo:anon#61e07bbdb1b2d4568c6801750029edd4031706d340cb4f644d26de16e8f36e63::" providerId="AD" clId="Web-{E9A5F8AE-6421-E039-CF0E-891E966EAAD8}" dt="2022-11-15T08:53:43.364" v="172"/>
      <pc:docMkLst>
        <pc:docMk/>
      </pc:docMkLst>
      <pc:sldChg chg="modSp">
        <pc:chgData name="ゲスト ユーザー" userId="S::urn:spo:anon#61e07bbdb1b2d4568c6801750029edd4031706d340cb4f644d26de16e8f36e63::" providerId="AD" clId="Web-{E9A5F8AE-6421-E039-CF0E-891E966EAAD8}" dt="2022-11-15T08:53:43.364" v="172"/>
        <pc:sldMkLst>
          <pc:docMk/>
          <pc:sldMk cId="1794216306" sldId="261"/>
        </pc:sldMkLst>
        <pc:graphicFrameChg chg="mod modGraphic">
          <ac:chgData name="ゲスト ユーザー" userId="S::urn:spo:anon#61e07bbdb1b2d4568c6801750029edd4031706d340cb4f644d26de16e8f36e63::" providerId="AD" clId="Web-{E9A5F8AE-6421-E039-CF0E-891E966EAAD8}" dt="2022-11-15T08:53:43.364" v="172"/>
          <ac:graphicFrameMkLst>
            <pc:docMk/>
            <pc:sldMk cId="1794216306" sldId="261"/>
            <ac:graphicFrameMk id="4" creationId="{8F857266-2930-42F5-BB83-AD1582A0663E}"/>
          </ac:graphicFrameMkLst>
        </pc:graphicFrameChg>
      </pc:sldChg>
      <pc:sldChg chg="addSp delSp modSp">
        <pc:chgData name="ゲスト ユーザー" userId="S::urn:spo:anon#61e07bbdb1b2d4568c6801750029edd4031706d340cb4f644d26de16e8f36e63::" providerId="AD" clId="Web-{E9A5F8AE-6421-E039-CF0E-891E966EAAD8}" dt="2022-11-15T08:45:51.166" v="146"/>
        <pc:sldMkLst>
          <pc:docMk/>
          <pc:sldMk cId="3125337027" sldId="262"/>
        </pc:sldMkLst>
        <pc:spChg chg="add del mod">
          <ac:chgData name="ゲスト ユーザー" userId="S::urn:spo:anon#61e07bbdb1b2d4568c6801750029edd4031706d340cb4f644d26de16e8f36e63::" providerId="AD" clId="Web-{E9A5F8AE-6421-E039-CF0E-891E966EAAD8}" dt="2022-11-15T08:43:41.804" v="91"/>
          <ac:spMkLst>
            <pc:docMk/>
            <pc:sldMk cId="3125337027" sldId="262"/>
            <ac:spMk id="6" creationId="{8D555FC4-E8E6-722C-DAEC-C043F6145C35}"/>
          </ac:spMkLst>
        </pc:spChg>
        <pc:graphicFrameChg chg="add del mod modGraphic">
          <ac:chgData name="ゲスト ユーザー" userId="S::urn:spo:anon#61e07bbdb1b2d4568c6801750029edd4031706d340cb4f644d26de16e8f36e63::" providerId="AD" clId="Web-{E9A5F8AE-6421-E039-CF0E-891E966EAAD8}" dt="2022-11-15T08:45:51.166" v="146"/>
          <ac:graphicFrameMkLst>
            <pc:docMk/>
            <pc:sldMk cId="3125337027" sldId="262"/>
            <ac:graphicFrameMk id="4" creationId="{8F857266-2930-42F5-BB83-AD1582A0663E}"/>
          </ac:graphicFrameMkLst>
        </pc:graphicFrameChg>
      </pc:sldChg>
      <pc:sldChg chg="addSp modSp">
        <pc:chgData name="ゲスト ユーザー" userId="S::urn:spo:anon#61e07bbdb1b2d4568c6801750029edd4031706d340cb4f644d26de16e8f36e63::" providerId="AD" clId="Web-{E9A5F8AE-6421-E039-CF0E-891E966EAAD8}" dt="2022-11-14T12:59:18.158" v="63" actId="1076"/>
        <pc:sldMkLst>
          <pc:docMk/>
          <pc:sldMk cId="1251439502" sldId="263"/>
        </pc:sldMkLst>
        <pc:picChg chg="add mod">
          <ac:chgData name="ゲスト ユーザー" userId="S::urn:spo:anon#61e07bbdb1b2d4568c6801750029edd4031706d340cb4f644d26de16e8f36e63::" providerId="AD" clId="Web-{E9A5F8AE-6421-E039-CF0E-891E966EAAD8}" dt="2022-11-14T12:59:18.158" v="63" actId="1076"/>
          <ac:picMkLst>
            <pc:docMk/>
            <pc:sldMk cId="1251439502" sldId="263"/>
            <ac:picMk id="3" creationId="{5B5E62FF-1380-F67D-C776-0599FEB836A9}"/>
          </ac:picMkLst>
        </pc:picChg>
      </pc:sldChg>
    </pc:docChg>
  </pc:docChgLst>
  <pc:docChgLst>
    <pc:chgData name="KuriharaRyo" userId="S::s1280145@o365.u-aizu.ac.jp::9e498a24-8579-400c-b47e-6afdbfa90987" providerId="AD" clId="Web-{C198A855-CB74-80BF-7A37-7ED6CF86324D}"/>
    <pc:docChg chg="modSld">
      <pc:chgData name="KuriharaRyo" userId="S::s1280145@o365.u-aizu.ac.jp::9e498a24-8579-400c-b47e-6afdbfa90987" providerId="AD" clId="Web-{C198A855-CB74-80BF-7A37-7ED6CF86324D}" dt="2022-10-23T11:44:08.017" v="412" actId="1076"/>
      <pc:docMkLst>
        <pc:docMk/>
      </pc:docMkLst>
      <pc:sldChg chg="modSp">
        <pc:chgData name="KuriharaRyo" userId="S::s1280145@o365.u-aizu.ac.jp::9e498a24-8579-400c-b47e-6afdbfa90987" providerId="AD" clId="Web-{C198A855-CB74-80BF-7A37-7ED6CF86324D}" dt="2022-10-23T11:09:38.053" v="0"/>
        <pc:sldMkLst>
          <pc:docMk/>
          <pc:sldMk cId="1794216306" sldId="261"/>
        </pc:sldMkLst>
        <pc:graphicFrameChg chg="modGraphic">
          <ac:chgData name="KuriharaRyo" userId="S::s1280145@o365.u-aizu.ac.jp::9e498a24-8579-400c-b47e-6afdbfa90987" providerId="AD" clId="Web-{C198A855-CB74-80BF-7A37-7ED6CF86324D}" dt="2022-10-23T11:09:38.053" v="0"/>
          <ac:graphicFrameMkLst>
            <pc:docMk/>
            <pc:sldMk cId="1794216306" sldId="261"/>
            <ac:graphicFrameMk id="4" creationId="{8F857266-2930-42F5-BB83-AD1582A0663E}"/>
          </ac:graphicFrameMkLst>
        </pc:graphicFrameChg>
      </pc:sldChg>
      <pc:sldChg chg="modSp">
        <pc:chgData name="KuriharaRyo" userId="S::s1280145@o365.u-aizu.ac.jp::9e498a24-8579-400c-b47e-6afdbfa90987" providerId="AD" clId="Web-{C198A855-CB74-80BF-7A37-7ED6CF86324D}" dt="2022-10-23T11:37:51.116" v="396"/>
        <pc:sldMkLst>
          <pc:docMk/>
          <pc:sldMk cId="3125337027" sldId="262"/>
        </pc:sldMkLst>
        <pc:graphicFrameChg chg="mod modGraphic">
          <ac:chgData name="KuriharaRyo" userId="S::s1280145@o365.u-aizu.ac.jp::9e498a24-8579-400c-b47e-6afdbfa90987" providerId="AD" clId="Web-{C198A855-CB74-80BF-7A37-7ED6CF86324D}" dt="2022-10-23T11:37:51.116" v="396"/>
          <ac:graphicFrameMkLst>
            <pc:docMk/>
            <pc:sldMk cId="3125337027" sldId="262"/>
            <ac:graphicFrameMk id="4" creationId="{8F857266-2930-42F5-BB83-AD1582A0663E}"/>
          </ac:graphicFrameMkLst>
        </pc:graphicFrameChg>
      </pc:sldChg>
      <pc:sldChg chg="addSp modSp">
        <pc:chgData name="KuriharaRyo" userId="S::s1280145@o365.u-aizu.ac.jp::9e498a24-8579-400c-b47e-6afdbfa90987" providerId="AD" clId="Web-{C198A855-CB74-80BF-7A37-7ED6CF86324D}" dt="2022-10-23T11:44:08.017" v="412" actId="1076"/>
        <pc:sldMkLst>
          <pc:docMk/>
          <pc:sldMk cId="1251439502" sldId="263"/>
        </pc:sldMkLst>
        <pc:picChg chg="add mod">
          <ac:chgData name="KuriharaRyo" userId="S::s1280145@o365.u-aizu.ac.jp::9e498a24-8579-400c-b47e-6afdbfa90987" providerId="AD" clId="Web-{C198A855-CB74-80BF-7A37-7ED6CF86324D}" dt="2022-10-23T11:44:08.017" v="412" actId="1076"/>
          <ac:picMkLst>
            <pc:docMk/>
            <pc:sldMk cId="1251439502" sldId="263"/>
            <ac:picMk id="3" creationId="{006E6276-6425-FF59-2711-6C34918956C1}"/>
          </ac:picMkLst>
        </pc:picChg>
      </pc:sldChg>
      <pc:sldChg chg="modSp">
        <pc:chgData name="KuriharaRyo" userId="S::s1280145@o365.u-aizu.ac.jp::9e498a24-8579-400c-b47e-6afdbfa90987" providerId="AD" clId="Web-{C198A855-CB74-80BF-7A37-7ED6CF86324D}" dt="2022-10-23T11:42:26.685" v="407" actId="20577"/>
        <pc:sldMkLst>
          <pc:docMk/>
          <pc:sldMk cId="1792690123" sldId="264"/>
        </pc:sldMkLst>
        <pc:spChg chg="mod">
          <ac:chgData name="KuriharaRyo" userId="S::s1280145@o365.u-aizu.ac.jp::9e498a24-8579-400c-b47e-6afdbfa90987" providerId="AD" clId="Web-{C198A855-CB74-80BF-7A37-7ED6CF86324D}" dt="2022-10-23T11:42:26.685" v="407" actId="20577"/>
          <ac:spMkLst>
            <pc:docMk/>
            <pc:sldMk cId="1792690123" sldId="264"/>
            <ac:spMk id="3" creationId="{61F3F06B-7BD5-47C3-AB28-3B9FD2DB8CEA}"/>
          </ac:spMkLst>
        </pc:spChg>
      </pc:sldChg>
    </pc:docChg>
  </pc:docChgLst>
  <pc:docChgLst>
    <pc:chgData name="ゲスト ユーザー" userId="S::urn:spo:anon#61e07bbdb1b2d4568c6801750029edd4031706d340cb4f644d26de16e8f36e63::" providerId="AD" clId="Web-{B0F761CC-7B59-4E37-95B2-30763EF04782}"/>
    <pc:docChg chg="modSld">
      <pc:chgData name="ゲスト ユーザー" userId="S::urn:spo:anon#61e07bbdb1b2d4568c6801750029edd4031706d340cb4f644d26de16e8f36e63::" providerId="AD" clId="Web-{B0F761CC-7B59-4E37-95B2-30763EF04782}" dt="2022-10-23T10:43:07.805" v="21"/>
      <pc:docMkLst>
        <pc:docMk/>
      </pc:docMkLst>
      <pc:sldChg chg="modSp">
        <pc:chgData name="ゲスト ユーザー" userId="S::urn:spo:anon#61e07bbdb1b2d4568c6801750029edd4031706d340cb4f644d26de16e8f36e63::" providerId="AD" clId="Web-{B0F761CC-7B59-4E37-95B2-30763EF04782}" dt="2022-10-23T10:43:07.805" v="21"/>
        <pc:sldMkLst>
          <pc:docMk/>
          <pc:sldMk cId="1794216306" sldId="261"/>
        </pc:sldMkLst>
        <pc:graphicFrameChg chg="mod modGraphic">
          <ac:chgData name="ゲスト ユーザー" userId="S::urn:spo:anon#61e07bbdb1b2d4568c6801750029edd4031706d340cb4f644d26de16e8f36e63::" providerId="AD" clId="Web-{B0F761CC-7B59-4E37-95B2-30763EF04782}" dt="2022-10-23T10:43:07.805" v="21"/>
          <ac:graphicFrameMkLst>
            <pc:docMk/>
            <pc:sldMk cId="1794216306" sldId="261"/>
            <ac:graphicFrameMk id="4" creationId="{8F857266-2930-42F5-BB83-AD1582A0663E}"/>
          </ac:graphicFrameMkLst>
        </pc:graphicFrameChg>
      </pc:sldChg>
    </pc:docChg>
  </pc:docChgLst>
  <pc:docChgLst>
    <pc:chgData name="KuriharaRyo" userId="S::s1280145@o365.u-aizu.ac.jp::9e498a24-8579-400c-b47e-6afdbfa90987" providerId="AD" clId="Web-{56230EC2-DAB8-3F46-869F-FC8A6C07960A}"/>
    <pc:docChg chg="modSld">
      <pc:chgData name="KuriharaRyo" userId="S::s1280145@o365.u-aizu.ac.jp::9e498a24-8579-400c-b47e-6afdbfa90987" providerId="AD" clId="Web-{56230EC2-DAB8-3F46-869F-FC8A6C07960A}" dt="2022-11-14T11:57:15.047" v="929"/>
      <pc:docMkLst>
        <pc:docMk/>
      </pc:docMkLst>
      <pc:sldChg chg="modSp">
        <pc:chgData name="KuriharaRyo" userId="S::s1280145@o365.u-aizu.ac.jp::9e498a24-8579-400c-b47e-6afdbfa90987" providerId="AD" clId="Web-{56230EC2-DAB8-3F46-869F-FC8A6C07960A}" dt="2022-11-14T10:07:46.735" v="3" actId="20577"/>
        <pc:sldMkLst>
          <pc:docMk/>
          <pc:sldMk cId="2791718680" sldId="256"/>
        </pc:sldMkLst>
        <pc:spChg chg="mod">
          <ac:chgData name="KuriharaRyo" userId="S::s1280145@o365.u-aizu.ac.jp::9e498a24-8579-400c-b47e-6afdbfa90987" providerId="AD" clId="Web-{56230EC2-DAB8-3F46-869F-FC8A6C07960A}" dt="2022-11-14T10:07:46.735" v="3" actId="20577"/>
          <ac:spMkLst>
            <pc:docMk/>
            <pc:sldMk cId="2791718680" sldId="256"/>
            <ac:spMk id="3" creationId="{4D05779C-1AC8-43D0-80BB-BCEF5C654476}"/>
          </ac:spMkLst>
        </pc:spChg>
      </pc:sldChg>
      <pc:sldChg chg="modSp">
        <pc:chgData name="KuriharaRyo" userId="S::s1280145@o365.u-aizu.ac.jp::9e498a24-8579-400c-b47e-6afdbfa90987" providerId="AD" clId="Web-{56230EC2-DAB8-3F46-869F-FC8A6C07960A}" dt="2022-11-14T10:15:12.941" v="509"/>
        <pc:sldMkLst>
          <pc:docMk/>
          <pc:sldMk cId="1794216306" sldId="261"/>
        </pc:sldMkLst>
        <pc:graphicFrameChg chg="mod modGraphic">
          <ac:chgData name="KuriharaRyo" userId="S::s1280145@o365.u-aizu.ac.jp::9e498a24-8579-400c-b47e-6afdbfa90987" providerId="AD" clId="Web-{56230EC2-DAB8-3F46-869F-FC8A6C07960A}" dt="2022-11-14T10:15:12.941" v="509"/>
          <ac:graphicFrameMkLst>
            <pc:docMk/>
            <pc:sldMk cId="1794216306" sldId="261"/>
            <ac:graphicFrameMk id="4" creationId="{8F857266-2930-42F5-BB83-AD1582A0663E}"/>
          </ac:graphicFrameMkLst>
        </pc:graphicFrameChg>
      </pc:sldChg>
      <pc:sldChg chg="modSp">
        <pc:chgData name="KuriharaRyo" userId="S::s1280145@o365.u-aizu.ac.jp::9e498a24-8579-400c-b47e-6afdbfa90987" providerId="AD" clId="Web-{56230EC2-DAB8-3F46-869F-FC8A6C07960A}" dt="2022-11-14T11:57:15.047" v="929"/>
        <pc:sldMkLst>
          <pc:docMk/>
          <pc:sldMk cId="3125337027" sldId="262"/>
        </pc:sldMkLst>
        <pc:graphicFrameChg chg="mod modGraphic">
          <ac:chgData name="KuriharaRyo" userId="S::s1280145@o365.u-aizu.ac.jp::9e498a24-8579-400c-b47e-6afdbfa90987" providerId="AD" clId="Web-{56230EC2-DAB8-3F46-869F-FC8A6C07960A}" dt="2022-11-14T11:57:15.047" v="929"/>
          <ac:graphicFrameMkLst>
            <pc:docMk/>
            <pc:sldMk cId="3125337027" sldId="262"/>
            <ac:graphicFrameMk id="4" creationId="{8F857266-2930-42F5-BB83-AD1582A0663E}"/>
          </ac:graphicFrameMkLst>
        </pc:graphicFrameChg>
      </pc:sldChg>
      <pc:sldChg chg="delSp">
        <pc:chgData name="KuriharaRyo" userId="S::s1280145@o365.u-aizu.ac.jp::9e498a24-8579-400c-b47e-6afdbfa90987" providerId="AD" clId="Web-{56230EC2-DAB8-3F46-869F-FC8A6C07960A}" dt="2022-11-14T10:13:52.247" v="489"/>
        <pc:sldMkLst>
          <pc:docMk/>
          <pc:sldMk cId="1251439502" sldId="263"/>
        </pc:sldMkLst>
        <pc:picChg chg="del">
          <ac:chgData name="KuriharaRyo" userId="S::s1280145@o365.u-aizu.ac.jp::9e498a24-8579-400c-b47e-6afdbfa90987" providerId="AD" clId="Web-{56230EC2-DAB8-3F46-869F-FC8A6C07960A}" dt="2022-11-14T10:13:52.247" v="489"/>
          <ac:picMkLst>
            <pc:docMk/>
            <pc:sldMk cId="1251439502" sldId="263"/>
            <ac:picMk id="3" creationId="{006E6276-6425-FF59-2711-6C34918956C1}"/>
          </ac:picMkLst>
        </pc:picChg>
      </pc:sldChg>
      <pc:sldChg chg="modSp">
        <pc:chgData name="KuriharaRyo" userId="S::s1280145@o365.u-aizu.ac.jp::9e498a24-8579-400c-b47e-6afdbfa90987" providerId="AD" clId="Web-{56230EC2-DAB8-3F46-869F-FC8A6C07960A}" dt="2022-11-14T10:14:11.452" v="497" actId="20577"/>
        <pc:sldMkLst>
          <pc:docMk/>
          <pc:sldMk cId="1792690123" sldId="264"/>
        </pc:sldMkLst>
        <pc:spChg chg="mod">
          <ac:chgData name="KuriharaRyo" userId="S::s1280145@o365.u-aizu.ac.jp::9e498a24-8579-400c-b47e-6afdbfa90987" providerId="AD" clId="Web-{56230EC2-DAB8-3F46-869F-FC8A6C07960A}" dt="2022-11-14T10:14:11.452" v="497" actId="20577"/>
          <ac:spMkLst>
            <pc:docMk/>
            <pc:sldMk cId="1792690123" sldId="264"/>
            <ac:spMk id="3" creationId="{61F3F06B-7BD5-47C3-AB28-3B9FD2DB8C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C7644-2D61-48EF-922C-47A66DA440A5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2B8C9-79E4-4A05-9543-7287598C5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29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Let's startnnn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2B8C9-79E4-4A05-9543-7287598C54D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14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C1D20-D3FF-44F0-8606-A877A0181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FD549-EF03-4B13-BA0D-7EACB487A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FA726D-09A7-45B2-80C5-8CB490C0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C3A8-52F8-4B8F-81B0-627B62D5776D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3C451-F7E5-45AE-8F39-4E8D61B2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397AB0-0E99-41D2-A343-16AF68A2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8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8DE8F5-82E8-49EB-B883-631302A9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30F0A9-1487-4B12-B907-DBE2AD64E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33EF0F-9F23-40C8-85AF-2FF6D32E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A636-5B74-4D2E-A62F-B5FD26DCF31E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214A27-C94D-4DFE-B949-323DDA8A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BFADA9-B2DB-4993-9583-53B1B18F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88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79C7D0-0C1E-4904-A9F9-240032823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C43C65-705D-4BB5-B9B7-EDC2E62F1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65C0D-4876-4D78-9176-DFEBF85A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DEB2-E5DE-43AA-9174-068A613C5D04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12D0C4-96BA-41BF-AD4F-BF21BD9F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010DE4-D4FA-40EB-AD85-420EDD15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41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E727F-0AD4-4E68-9BD3-228B98B3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7C0717-C49B-4265-B081-46F6002C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3AA7DB-D693-492C-8750-D6C46F4D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2A2E-39A5-414D-97B5-E5B2F9FB2708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BD0D6-266B-44BB-AAFF-AE6C8FF4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EA06B-4DB1-4733-B8A0-C946AC56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65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E2D5C-934C-471F-A0A9-9315FF2A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37D952-C563-45CB-A66E-BAAC588D0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4502F4-C765-4F76-A8BB-61AB1783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8CAD-9CFC-4EA1-86CC-E811F6843906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EB678E-5D3D-4B3E-8545-98EDDDDF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822D8A-5913-4DFF-9D45-C589190A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72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F49B10-DD00-4FFA-AFD3-B150FD84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B153AF-2690-4DFD-A79D-C64F609A7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146DC7-BCD5-43E7-906A-DC933F95B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6B6E68-D85B-476E-9078-0AFA767B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494-C8A7-4E49-AF8C-B2F0D375757F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B1BAEA-ED1B-4F27-A172-8B2C3589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07852F-EA24-4CDE-BB3B-4D81E320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6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CCE4F-A08A-44A9-B318-E665D878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8F7AE6-117B-4034-BC9F-37A246B80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641DFF-F0FC-4DA2-B93C-6DBBD4A2A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00AE5D-87E9-473A-BD83-F90B451B6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24811A-00FE-4328-87AC-9537957DB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B6478C-86AF-477B-A807-99773E41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4FFB-05AC-44DD-9DEF-960634D0507E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383AC9-E8A2-4EE5-B693-8ECB4741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5BFFFF-0A35-4CD2-8C16-38A9AC33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17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1BCC03-8246-4A76-B770-64E5E610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9A2AB-0C1D-4203-A72D-0860C7A6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CCF4-F46D-49F7-B862-306BDA5CCF98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CA3267-25FC-485D-BA96-5EDEF044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079C37-C4B7-4123-9311-F48A11A1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1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319006-1EFF-4ABF-8705-A37E1049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90CE7-A8AB-493B-A708-4EB53E226D71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B22BB07-8710-473D-8902-2E849638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589CDB-868E-48A0-9D3D-3139197C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75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F019B-E996-4009-BB4D-4C0C6382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C42C6F-F67C-42AD-B68C-3C54E9BA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86C171-9FC2-4F04-BBC2-FB06F757B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CE3747-79EE-4233-A538-EA2877B2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43BF-1D03-4112-BCFD-2299FEC3E3E5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51FD05-9FDA-4542-95BD-E6089751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92AE6F-0000-4974-84A3-E75FD94E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19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CD9C9-F323-4161-A3A0-6DEB53DD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CADEA3-218A-4CA1-A523-F511DACE1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D4E4DD-33CE-4B15-921B-131B60EAC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1982A6-51EE-4FE2-9EE2-43D28C6D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18DB-7926-467D-B804-B288514E39FB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E0B46D-BB69-404D-A06A-6D066E65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3A71B6-193E-4C79-8170-0055383C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80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F76297-6623-4C43-B674-D444868E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55E366-A6CB-4F28-A8C6-F34CCD8D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F59C7-8D89-4A56-B5F2-F66726785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7CEA0-DA76-46D0-8404-230C80D43928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BE6D86-9E42-4B36-AD74-43A6D1707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C4CC28-D5C8-416F-AAAB-990504986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DC3F-C48B-4A0C-864E-283448A4F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99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42B8B-1AB8-440E-85D7-9DE7BA846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>
                <a:ea typeface="游ゴシック Light"/>
              </a:rPr>
              <a:t>Project</a:t>
            </a:r>
            <a:r>
              <a:rPr kumimoji="1" lang="en-US" altLang="ja-JP">
                <a:ea typeface="游ゴシック Light"/>
              </a:rPr>
              <a:t>: </a:t>
            </a:r>
            <a:r>
              <a:rPr lang="en-US" altLang="ja-JP">
                <a:ea typeface="游ゴシック Light"/>
              </a:rPr>
              <a:t>TA report system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05779C-1AC8-43D0-80BB-BCEF5C654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>
                <a:ea typeface="游ゴシック"/>
              </a:rPr>
              <a:t>IE04 Weekly Progress Report</a:t>
            </a:r>
          </a:p>
          <a:p>
            <a:r>
              <a:rPr lang="en-US" altLang="ja-JP">
                <a:ea typeface="游ゴシック"/>
              </a:rPr>
              <a:t>2022/11/16</a:t>
            </a:r>
          </a:p>
          <a:p>
            <a:r>
              <a:rPr kumimoji="1" lang="en-US" altLang="ja-JP">
                <a:ea typeface="游ゴシック"/>
              </a:rPr>
              <a:t>Team: </a:t>
            </a:r>
            <a:r>
              <a:rPr lang="en-US" altLang="ja-JP" err="1">
                <a:ea typeface="游ゴシック"/>
              </a:rPr>
              <a:t>kitakata</a:t>
            </a:r>
            <a:r>
              <a:rPr lang="en-US" altLang="ja-JP">
                <a:ea typeface="游ゴシック"/>
              </a:rPr>
              <a:t>-ramen</a:t>
            </a:r>
          </a:p>
        </p:txBody>
      </p:sp>
    </p:spTree>
    <p:extLst>
      <p:ext uri="{BB962C8B-B14F-4D97-AF65-F5344CB8AC3E}">
        <p14:creationId xmlns:p14="http://schemas.microsoft.com/office/powerpoint/2010/main" val="279171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2DA4A-6095-4E81-9113-4CDDC4EA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Activities of Previous Week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8F857266-2930-42F5-BB83-AD1582A06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711573"/>
              </p:ext>
            </p:extLst>
          </p:nvPr>
        </p:nvGraphicFramePr>
        <p:xfrm>
          <a:off x="1613296" y="1690687"/>
          <a:ext cx="8968527" cy="36576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257696">
                  <a:extLst>
                    <a:ext uri="{9D8B030D-6E8A-4147-A177-3AD203B41FA5}">
                      <a16:colId xmlns:a16="http://schemas.microsoft.com/office/drawing/2014/main" val="3648173744"/>
                    </a:ext>
                  </a:extLst>
                </a:gridCol>
                <a:gridCol w="1689048">
                  <a:extLst>
                    <a:ext uri="{9D8B030D-6E8A-4147-A177-3AD203B41FA5}">
                      <a16:colId xmlns:a16="http://schemas.microsoft.com/office/drawing/2014/main" val="3924293817"/>
                    </a:ext>
                  </a:extLst>
                </a:gridCol>
                <a:gridCol w="1426127">
                  <a:extLst>
                    <a:ext uri="{9D8B030D-6E8A-4147-A177-3AD203B41FA5}">
                      <a16:colId xmlns:a16="http://schemas.microsoft.com/office/drawing/2014/main" val="501049962"/>
                    </a:ext>
                  </a:extLst>
                </a:gridCol>
                <a:gridCol w="1595656">
                  <a:extLst>
                    <a:ext uri="{9D8B030D-6E8A-4147-A177-3AD203B41FA5}">
                      <a16:colId xmlns:a16="http://schemas.microsoft.com/office/drawing/2014/main" val="556388561"/>
                    </a:ext>
                  </a:extLst>
                </a:gridCol>
              </a:tblGrid>
              <a:tr h="2897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Task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Member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Status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Work Hours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666640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Create Phase2 Backlog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dirty="0"/>
                        <a:t>Tamura</a:t>
                      </a:r>
                    </a:p>
                    <a:p>
                      <a:pPr lvl="0">
                        <a:buNone/>
                      </a:pPr>
                      <a:r>
                        <a:rPr lang="en-US" altLang="ja-JP" dirty="0"/>
                        <a:t>Kurihara</a:t>
                      </a:r>
                    </a:p>
                    <a:p>
                      <a:pPr lvl="0">
                        <a:buNone/>
                      </a:pPr>
                      <a:r>
                        <a:rPr lang="en-US" altLang="ja-JP" dirty="0"/>
                        <a:t>Yuda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dirty="0"/>
                        <a:t>100%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 dirty="0"/>
                        <a:t>1h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589208"/>
                  </a:ext>
                </a:extLst>
              </a:tr>
              <a:tr h="3592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dirty="0"/>
                        <a:t>Recreate the UI definition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dirty="0"/>
                        <a:t>Kurihara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dirty="0"/>
                        <a:t>75%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 dirty="0"/>
                        <a:t>5h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63011"/>
                  </a:ext>
                </a:extLst>
              </a:tr>
              <a:tr h="2897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dirty="0"/>
                        <a:t>Define user-story in details (TA)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dirty="0"/>
                        <a:t>Yuda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dirty="0"/>
                        <a:t>75%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 dirty="0"/>
                        <a:t>1.5h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42492"/>
                  </a:ext>
                </a:extLst>
              </a:tr>
              <a:tr h="2897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dirty="0"/>
                        <a:t>Define user-story in details (Staff, Faculty)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dirty="0"/>
                        <a:t>Tamura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dirty="0"/>
                        <a:t>75%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 dirty="0"/>
                        <a:t>2.0h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818176"/>
                  </a:ext>
                </a:extLst>
              </a:tr>
              <a:tr h="2897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游ゴシック"/>
                        </a:rPr>
                        <a:t>Preparate weekly Reports</a:t>
                      </a:r>
                      <a:endParaRPr kumimoji="1"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dirty="0"/>
                        <a:t>Kurihara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dirty="0"/>
                        <a:t>100%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 dirty="0"/>
                        <a:t>1h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293635"/>
                  </a:ext>
                </a:extLst>
              </a:tr>
              <a:tr h="28971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 dirty="0"/>
                        <a:t>Total Time :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ja-JP" dirty="0"/>
                        <a:t>10.5h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417930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7CC2A0-CE7A-4375-97D9-3EA2BF1A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21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2DA4A-6095-4E81-9113-4CDDC4EA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Plan for This Week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8F857266-2930-42F5-BB83-AD1582A06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810482"/>
              </p:ext>
            </p:extLst>
          </p:nvPr>
        </p:nvGraphicFramePr>
        <p:xfrm>
          <a:off x="1611735" y="1690688"/>
          <a:ext cx="9067450" cy="407923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5720243">
                  <a:extLst>
                    <a:ext uri="{9D8B030D-6E8A-4147-A177-3AD203B41FA5}">
                      <a16:colId xmlns:a16="http://schemas.microsoft.com/office/drawing/2014/main" val="3648173744"/>
                    </a:ext>
                  </a:extLst>
                </a:gridCol>
                <a:gridCol w="1593908">
                  <a:extLst>
                    <a:ext uri="{9D8B030D-6E8A-4147-A177-3AD203B41FA5}">
                      <a16:colId xmlns:a16="http://schemas.microsoft.com/office/drawing/2014/main" val="3924293817"/>
                    </a:ext>
                  </a:extLst>
                </a:gridCol>
                <a:gridCol w="1753299">
                  <a:extLst>
                    <a:ext uri="{9D8B030D-6E8A-4147-A177-3AD203B41FA5}">
                      <a16:colId xmlns:a16="http://schemas.microsoft.com/office/drawing/2014/main" val="55638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Task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Member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Work Hours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6664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800" b="0" i="0" u="none" strike="noStrike" noProof="0" dirty="0">
                          <a:latin typeface="游ゴシック"/>
                          <a:ea typeface="游ゴシック"/>
                        </a:rPr>
                        <a:t>Review use-case diagram</a:t>
                      </a:r>
                      <a:endParaRPr kumimoji="1" lang="en-US" altLang="ja-JP" sz="1800" b="0" i="0" u="none" strike="noStrike" noProof="0" dirty="0"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everyone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ja-JP" altLang="en-US"/>
                        <a:t>0:30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015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800" b="0" i="0" u="none" strike="noStrike" noProof="0" dirty="0">
                          <a:latin typeface="游ゴシック"/>
                          <a:ea typeface="游ゴシック"/>
                        </a:rPr>
                        <a:t>Review use-case description</a:t>
                      </a:r>
                      <a:endParaRPr kumimoji="1" lang="en-US" altLang="ja-JP" sz="1800" b="0" i="0" u="none" strike="noStrike" noProof="0" dirty="0"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everyone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ja-JP" altLang="en-US"/>
                        <a:t>0:30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8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0" i="0" u="none" strike="noStrike" noProof="0">
                          <a:latin typeface="游ゴシック"/>
                          <a:ea typeface="游ゴシック"/>
                        </a:rPr>
                        <a:t>Review class diagram</a:t>
                      </a:r>
                      <a:endParaRPr kumimoji="1" lang="ja-JP" altLang="en-US" sz="1800" b="0" i="0" u="none" strike="noStrike" noProof="0"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everyone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/>
                        <a:t>0:30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800" b="0" i="0" u="none" strike="noStrike" noProof="0" dirty="0">
                          <a:latin typeface="游ゴシック"/>
                          <a:ea typeface="游ゴシック"/>
                        </a:rPr>
                        <a:t>Create sequence diagram</a:t>
                      </a:r>
                      <a:endParaRPr kumimoji="1" lang="en-US" altLang="ja-JP" sz="1800" b="0" i="0" u="none" strike="noStrike" noProof="0" dirty="0"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everyone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/>
                        <a:t>1:00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5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800" b="0" i="0" u="none" strike="noStrike" noProof="0">
                          <a:latin typeface="游ゴシック"/>
                          <a:ea typeface="游ゴシック"/>
                        </a:rPr>
                        <a:t>Create New Report modal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Tamura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/>
                        <a:t>2:00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497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0" i="0" u="none" strike="noStrike" noProof="0"/>
                        <a:t>Create New Record modal screen</a:t>
                      </a:r>
                      <a:endParaRPr lang="ja-JP" sz="1800" b="1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Tamura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ja-JP" altLang="en-US"/>
                        <a:t>1:00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4546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800" b="0" i="0" u="none" strike="noStrike" noProof="0" dirty="0"/>
                        <a:t>Improvement</a:t>
                      </a:r>
                      <a:r>
                        <a:rPr lang="ja-JP" altLang="en-US" sz="1800" b="0" i="0" u="none" strike="noStrike" noProof="0" dirty="0"/>
                        <a:t> </a:t>
                      </a:r>
                      <a:r>
                        <a:rPr lang="en-US" altLang="ja-JP" sz="1800" b="0" i="0" u="none" strike="noStrike" noProof="0" dirty="0"/>
                        <a:t>of</a:t>
                      </a:r>
                      <a:r>
                        <a:rPr lang="ja-JP" altLang="en-US" sz="1800" b="0" i="0" u="none" strike="noStrike" noProof="0"/>
                        <a:t> TAs list screen</a:t>
                      </a:r>
                      <a:endParaRPr lang="en-US" altLang="ja-JP" sz="18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Kurihara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ja-JP" altLang="en-US"/>
                        <a:t>5:00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1396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800" b="0" i="0" u="none" strike="noStrike" noProof="0" dirty="0"/>
                        <a:t>Improvement</a:t>
                      </a:r>
                      <a:r>
                        <a:rPr lang="ja-JP" altLang="en-US" sz="1800" b="0" i="0" u="none" strike="noStrike" noProof="0" dirty="0"/>
                        <a:t> </a:t>
                      </a:r>
                      <a:r>
                        <a:rPr lang="en-US" altLang="ja-JP" sz="1800" b="0" i="0" u="none" strike="noStrike" noProof="0" dirty="0"/>
                        <a:t>of</a:t>
                      </a:r>
                      <a:r>
                        <a:rPr lang="ja-JP" altLang="en-US" sz="1800" b="0" i="0" u="none" strike="noStrike" noProof="0"/>
                        <a:t> Reports list screen</a:t>
                      </a:r>
                      <a:endParaRPr lang="en-US" altLang="ja-JP" sz="18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Yuda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ja-JP" altLang="en-US"/>
                        <a:t>5:00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3614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800" b="0" i="0" u="none" strike="noStrike" noProof="0" dirty="0">
                          <a:latin typeface="游ゴシック"/>
                        </a:rPr>
                        <a:t>Improvement</a:t>
                      </a:r>
                      <a:r>
                        <a:rPr lang="ja-JP" altLang="en-US" sz="1800" b="0" i="0" u="none" strike="noStrike" noProof="0" dirty="0">
                          <a:latin typeface="游ゴシック"/>
                        </a:rPr>
                        <a:t> </a:t>
                      </a:r>
                      <a:r>
                        <a:rPr lang="en-US" altLang="ja-JP" sz="1800" b="0" i="0" u="none" strike="noStrike" noProof="0" dirty="0">
                          <a:latin typeface="游ゴシック"/>
                        </a:rPr>
                        <a:t>of</a:t>
                      </a:r>
                      <a:r>
                        <a:rPr lang="ja-JP" altLang="en-US" sz="1800" b="0" i="0" u="none" strike="noStrike" noProof="0">
                          <a:latin typeface="游ゴシック"/>
                        </a:rPr>
                        <a:t> Edit screen</a:t>
                      </a:r>
                      <a:endParaRPr lang="en-US" altLang="ja-JP" sz="1800" b="0" i="0" u="none" strike="noStrike" noProof="0">
                        <a:latin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Nhan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ja-JP" altLang="en-US"/>
                        <a:t>5:00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6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Total time: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b="1" dirty="0">
                          <a:solidFill>
                            <a:schemeClr val="bg1"/>
                          </a:solidFill>
                        </a:rPr>
                        <a:t>28:00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589208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7CC2A0-CE7A-4375-97D9-3EA2BF1A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33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9E777-F704-44B8-A2F0-B807D508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Phase Task Board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0ED618-5E21-42B1-A2D8-C5F0F9B8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B5E62FF-1380-F67D-C776-0599FEB83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3" y="1325850"/>
            <a:ext cx="11104334" cy="53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3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F911A-3F06-4E2A-BC10-104B472E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Issues &amp; Risks (*if any)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F3F06B-7BD5-47C3-AB28-3B9FD2DB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>
                <a:ea typeface="游ゴシック"/>
              </a:rPr>
              <a:t>Problem</a:t>
            </a:r>
            <a:endParaRPr lang="en-US">
              <a:ea typeface="游ゴシック"/>
            </a:endParaRPr>
          </a:p>
          <a:p>
            <a:pPr lvl="1"/>
            <a:endParaRPr lang="en-US" altLang="ja-JP">
              <a:ea typeface="游ゴシック"/>
            </a:endParaRPr>
          </a:p>
          <a:p>
            <a:r>
              <a:rPr lang="en-US" altLang="ja-JP">
                <a:ea typeface="游ゴシック"/>
              </a:rPr>
              <a:t>Cause</a:t>
            </a:r>
            <a:endParaRPr lang="en-US">
              <a:ea typeface="游ゴシック"/>
            </a:endParaRPr>
          </a:p>
          <a:p>
            <a:pPr lvl="1"/>
            <a:endParaRPr lang="en-US">
              <a:ea typeface="游ゴシック"/>
            </a:endParaRPr>
          </a:p>
          <a:p>
            <a:r>
              <a:rPr lang="en-US" altLang="ja-JP">
                <a:ea typeface="游ゴシック"/>
              </a:rPr>
              <a:t>Possible Solution</a:t>
            </a:r>
          </a:p>
          <a:p>
            <a:pPr lvl="1"/>
            <a:endParaRPr lang="en-US">
              <a:ea typeface="游ゴシック"/>
            </a:endParaRPr>
          </a:p>
          <a:p>
            <a:r>
              <a:rPr kumimoji="1" lang="en-US" altLang="ja-JP">
                <a:ea typeface="游ゴシック"/>
              </a:rPr>
              <a:t>Deadline</a:t>
            </a:r>
            <a:endParaRPr lang="en-US" altLang="ja-JP">
              <a:ea typeface="游ゴシック"/>
            </a:endParaRPr>
          </a:p>
          <a:p>
            <a:pPr lvl="1"/>
            <a:endParaRPr lang="en-US">
              <a:ea typeface="游ゴシック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3EAFC3-19D2-45C1-BBD8-ABBE1838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69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テーマ</vt:lpstr>
      <vt:lpstr>Project: TA report system</vt:lpstr>
      <vt:lpstr>Activities of Previous Week</vt:lpstr>
      <vt:lpstr>Plan for This Week</vt:lpstr>
      <vt:lpstr>Phase Task Board</vt:lpstr>
      <vt:lpstr>Issues &amp; Risks (*if any)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xxxxxx</dc:title>
  <dc:creator>廉太郎 吉岡</dc:creator>
  <cp:revision>9</cp:revision>
  <dcterms:created xsi:type="dcterms:W3CDTF">2018-09-25T05:16:53Z</dcterms:created>
  <dcterms:modified xsi:type="dcterms:W3CDTF">2022-11-15T15:45:04Z</dcterms:modified>
</cp:coreProperties>
</file>