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5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9C690CB-E797-422F-997B-87F3468B9357}">
          <p14:sldIdLst>
            <p14:sldId id="256"/>
          </p14:sldIdLst>
        </p14:section>
        <p14:section name="タイトルなしのセクション" id="{7E7D3FB1-B0EF-499B-943C-08CDD094BB96}">
          <p14:sldIdLst>
            <p14:sldId id="261"/>
            <p14:sldId id="265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5AA42-8939-9FA3-C3C9-027422A89565}" v="526" dt="2022-11-28T12:14:45.825"/>
    <p1510:client id="{42E0E797-3792-B1AB-D7B8-FDB5AF30290A}" v="247" dt="2022-11-28T11:36:57.371"/>
    <p1510:client id="{5DF39DC1-7474-4179-A042-35D0B2855576}" v="184" dt="2022-11-28T09:48:45.431"/>
    <p1510:client id="{879C6CFC-9568-7A2E-4318-A2D21FFA3CB0}" v="6" dt="2022-11-28T02:54:22.860"/>
    <p1510:client id="{BF1200EB-D9B6-54BA-881C-908DC3E688D5}" v="34" dt="2022-11-28T12:39:48.479"/>
    <p1510:client id="{F4C00A66-D3BB-8D3D-B8DB-610CD929C73B}" v="176" dt="2022-11-28T13:08:08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湯田佳菜" userId="ee524635-ed74-4648-9942-aebc4f326641" providerId="ADAL" clId="{F4FE3B30-2C28-0A45-BD5D-9956C4882501}"/>
    <pc:docChg chg="modSld">
      <pc:chgData name="湯田佳菜" userId="ee524635-ed74-4648-9942-aebc4f326641" providerId="ADAL" clId="{F4FE3B30-2C28-0A45-BD5D-9956C4882501}" dt="2022-11-28T02:48:33.931" v="10" actId="20577"/>
      <pc:docMkLst>
        <pc:docMk/>
      </pc:docMkLst>
      <pc:sldChg chg="modSp mod">
        <pc:chgData name="湯田佳菜" userId="ee524635-ed74-4648-9942-aebc4f326641" providerId="ADAL" clId="{F4FE3B30-2C28-0A45-BD5D-9956C4882501}" dt="2022-11-28T02:48:33.931" v="10" actId="20577"/>
        <pc:sldMkLst>
          <pc:docMk/>
          <pc:sldMk cId="3125337027" sldId="262"/>
        </pc:sldMkLst>
        <pc:graphicFrameChg chg="modGraphic">
          <ac:chgData name="湯田佳菜" userId="ee524635-ed74-4648-9942-aebc4f326641" providerId="ADAL" clId="{F4FE3B30-2C28-0A45-BD5D-9956C4882501}" dt="2022-11-28T02:48:33.931" v="10" actId="20577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</pc:docChg>
  </pc:docChgLst>
  <pc:docChgLst>
    <pc:chgData name="Guest User" userId="S::urn:spo:anon#685a3d01af105d97165ce82b840ea0d0a446dcf728420d9eaac6bd9054ca5905::" providerId="AD" clId="Web-{F4C00A66-D3BB-8D3D-B8DB-610CD929C73B}"/>
    <pc:docChg chg="modSld">
      <pc:chgData name="Guest User" userId="S::urn:spo:anon#685a3d01af105d97165ce82b840ea0d0a446dcf728420d9eaac6bd9054ca5905::" providerId="AD" clId="Web-{F4C00A66-D3BB-8D3D-B8DB-610CD929C73B}" dt="2022-11-28T13:08:08.374" v="125"/>
      <pc:docMkLst>
        <pc:docMk/>
      </pc:docMkLst>
      <pc:sldChg chg="modSp">
        <pc:chgData name="Guest User" userId="S::urn:spo:anon#685a3d01af105d97165ce82b840ea0d0a446dcf728420d9eaac6bd9054ca5905::" providerId="AD" clId="Web-{F4C00A66-D3BB-8D3D-B8DB-610CD929C73B}" dt="2022-11-28T13:08:08.374" v="125"/>
        <pc:sldMkLst>
          <pc:docMk/>
          <pc:sldMk cId="1794216306" sldId="261"/>
        </pc:sldMkLst>
        <pc:graphicFrameChg chg="mod modGraphic">
          <ac:chgData name="Guest User" userId="S::urn:spo:anon#685a3d01af105d97165ce82b840ea0d0a446dcf728420d9eaac6bd9054ca5905::" providerId="AD" clId="Web-{F4C00A66-D3BB-8D3D-B8DB-610CD929C73B}" dt="2022-11-28T13:08:08.374" v="125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</pc:docChg>
  </pc:docChgLst>
  <pc:docChgLst>
    <pc:chgData name="ゲスト ユーザー" userId="S::urn:spo:anon#61e07bbdb1b2d4568c6801750029edd4031706d340cb4f644d26de16e8f36e63::" providerId="AD" clId="Web-{879C6CFC-9568-7A2E-4318-A2D21FFA3CB0}"/>
    <pc:docChg chg="modSld">
      <pc:chgData name="ゲスト ユーザー" userId="S::urn:spo:anon#61e07bbdb1b2d4568c6801750029edd4031706d340cb4f644d26de16e8f36e63::" providerId="AD" clId="Web-{879C6CFC-9568-7A2E-4318-A2D21FFA3CB0}" dt="2022-11-28T02:54:21.547" v="4" actId="20577"/>
      <pc:docMkLst>
        <pc:docMk/>
      </pc:docMkLst>
      <pc:sldChg chg="modSp">
        <pc:chgData name="ゲスト ユーザー" userId="S::urn:spo:anon#61e07bbdb1b2d4568c6801750029edd4031706d340cb4f644d26de16e8f36e63::" providerId="AD" clId="Web-{879C6CFC-9568-7A2E-4318-A2D21FFA3CB0}" dt="2022-11-28T02:54:21.547" v="4" actId="20577"/>
        <pc:sldMkLst>
          <pc:docMk/>
          <pc:sldMk cId="2791718680" sldId="256"/>
        </pc:sldMkLst>
        <pc:spChg chg="mod">
          <ac:chgData name="ゲスト ユーザー" userId="S::urn:spo:anon#61e07bbdb1b2d4568c6801750029edd4031706d340cb4f644d26de16e8f36e63::" providerId="AD" clId="Web-{879C6CFC-9568-7A2E-4318-A2D21FFA3CB0}" dt="2022-11-28T02:54:21.547" v="4" actId="20577"/>
          <ac:spMkLst>
            <pc:docMk/>
            <pc:sldMk cId="2791718680" sldId="256"/>
            <ac:spMk id="3" creationId="{4D05779C-1AC8-43D0-80BB-BCEF5C654476}"/>
          </ac:spMkLst>
        </pc:spChg>
      </pc:sldChg>
    </pc:docChg>
  </pc:docChgLst>
  <pc:docChgLst>
    <pc:chgData name="KuriharaRyo" userId="S::s1280145@o365.u-aizu.ac.jp::9e498a24-8579-400c-b47e-6afdbfa90987" providerId="AD" clId="Web-{42E0E797-3792-B1AB-D7B8-FDB5AF30290A}"/>
    <pc:docChg chg="modSld">
      <pc:chgData name="KuriharaRyo" userId="S::s1280145@o365.u-aizu.ac.jp::9e498a24-8579-400c-b47e-6afdbfa90987" providerId="AD" clId="Web-{42E0E797-3792-B1AB-D7B8-FDB5AF30290A}" dt="2022-11-28T11:36:52.434" v="142"/>
      <pc:docMkLst>
        <pc:docMk/>
      </pc:docMkLst>
      <pc:sldChg chg="modSp">
        <pc:chgData name="KuriharaRyo" userId="S::s1280145@o365.u-aizu.ac.jp::9e498a24-8579-400c-b47e-6afdbfa90987" providerId="AD" clId="Web-{42E0E797-3792-B1AB-D7B8-FDB5AF30290A}" dt="2022-11-28T11:36:29.027" v="114"/>
        <pc:sldMkLst>
          <pc:docMk/>
          <pc:sldMk cId="1794216306" sldId="261"/>
        </pc:sldMkLst>
        <pc:graphicFrameChg chg="mod modGraphic">
          <ac:chgData name="KuriharaRyo" userId="S::s1280145@o365.u-aizu.ac.jp::9e498a24-8579-400c-b47e-6afdbfa90987" providerId="AD" clId="Web-{42E0E797-3792-B1AB-D7B8-FDB5AF30290A}" dt="2022-11-28T11:36:29.027" v="114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">
        <pc:chgData name="KuriharaRyo" userId="S::s1280145@o365.u-aizu.ac.jp::9e498a24-8579-400c-b47e-6afdbfa90987" providerId="AD" clId="Web-{42E0E797-3792-B1AB-D7B8-FDB5AF30290A}" dt="2022-11-28T11:35:50.354" v="104"/>
        <pc:sldMkLst>
          <pc:docMk/>
          <pc:sldMk cId="3125337027" sldId="262"/>
        </pc:sldMkLst>
        <pc:graphicFrameChg chg="mod modGraphic">
          <ac:chgData name="KuriharaRyo" userId="S::s1280145@o365.u-aizu.ac.jp::9e498a24-8579-400c-b47e-6afdbfa90987" providerId="AD" clId="Web-{42E0E797-3792-B1AB-D7B8-FDB5AF30290A}" dt="2022-11-28T11:35:50.354" v="104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  <pc:sldChg chg="modSp">
        <pc:chgData name="KuriharaRyo" userId="S::s1280145@o365.u-aizu.ac.jp::9e498a24-8579-400c-b47e-6afdbfa90987" providerId="AD" clId="Web-{42E0E797-3792-B1AB-D7B8-FDB5AF30290A}" dt="2022-11-28T11:36:52.434" v="142"/>
        <pc:sldMkLst>
          <pc:docMk/>
          <pc:sldMk cId="3784006109" sldId="265"/>
        </pc:sldMkLst>
        <pc:graphicFrameChg chg="mod modGraphic">
          <ac:chgData name="KuriharaRyo" userId="S::s1280145@o365.u-aizu.ac.jp::9e498a24-8579-400c-b47e-6afdbfa90987" providerId="AD" clId="Web-{42E0E797-3792-B1AB-D7B8-FDB5AF30290A}" dt="2022-11-28T11:36:52.434" v="142"/>
          <ac:graphicFrameMkLst>
            <pc:docMk/>
            <pc:sldMk cId="3784006109" sldId="265"/>
            <ac:graphicFrameMk id="8" creationId="{2543180A-56FD-A6CC-8474-62665D5E04E4}"/>
          </ac:graphicFrameMkLst>
        </pc:graphicFrameChg>
      </pc:sldChg>
    </pc:docChg>
  </pc:docChgLst>
  <pc:docChgLst>
    <pc:chgData name="KuriharaRyo" userId="S::s1280145@o365.u-aizu.ac.jp::9e498a24-8579-400c-b47e-6afdbfa90987" providerId="AD" clId="Web-{BF1200EB-D9B6-54BA-881C-908DC3E688D5}"/>
    <pc:docChg chg="modSld">
      <pc:chgData name="KuriharaRyo" userId="S::s1280145@o365.u-aizu.ac.jp::9e498a24-8579-400c-b47e-6afdbfa90987" providerId="AD" clId="Web-{BF1200EB-D9B6-54BA-881C-908DC3E688D5}" dt="2022-11-28T12:39:45.260" v="7"/>
      <pc:docMkLst>
        <pc:docMk/>
      </pc:docMkLst>
      <pc:sldChg chg="modSp">
        <pc:chgData name="KuriharaRyo" userId="S::s1280145@o365.u-aizu.ac.jp::9e498a24-8579-400c-b47e-6afdbfa90987" providerId="AD" clId="Web-{BF1200EB-D9B6-54BA-881C-908DC3E688D5}" dt="2022-11-28T12:39:45.260" v="7"/>
        <pc:sldMkLst>
          <pc:docMk/>
          <pc:sldMk cId="3784006109" sldId="265"/>
        </pc:sldMkLst>
        <pc:graphicFrameChg chg="mod modGraphic">
          <ac:chgData name="KuriharaRyo" userId="S::s1280145@o365.u-aizu.ac.jp::9e498a24-8579-400c-b47e-6afdbfa90987" providerId="AD" clId="Web-{BF1200EB-D9B6-54BA-881C-908DC3E688D5}" dt="2022-11-28T12:39:45.260" v="7"/>
          <ac:graphicFrameMkLst>
            <pc:docMk/>
            <pc:sldMk cId="3784006109" sldId="265"/>
            <ac:graphicFrameMk id="8" creationId="{2543180A-56FD-A6CC-8474-62665D5E04E4}"/>
          </ac:graphicFrameMkLst>
        </pc:graphicFrameChg>
      </pc:sldChg>
    </pc:docChg>
  </pc:docChgLst>
  <pc:docChgLst>
    <pc:chgData name="ゲスト ユーザー" userId="S::urn:spo:anon#61e07bbdb1b2d4568c6801750029edd4031706d340cb4f644d26de16e8f36e63::" providerId="AD" clId="Web-{1F25AA42-8939-9FA3-C3C9-027422A89565}"/>
    <pc:docChg chg="modSld">
      <pc:chgData name="ゲスト ユーザー" userId="S::urn:spo:anon#61e07bbdb1b2d4568c6801750029edd4031706d340cb4f644d26de16e8f36e63::" providerId="AD" clId="Web-{1F25AA42-8939-9FA3-C3C9-027422A89565}" dt="2022-11-28T12:14:45.825" v="348"/>
      <pc:docMkLst>
        <pc:docMk/>
      </pc:docMkLst>
      <pc:sldChg chg="modSp">
        <pc:chgData name="ゲスト ユーザー" userId="S::urn:spo:anon#61e07bbdb1b2d4568c6801750029edd4031706d340cb4f644d26de16e8f36e63::" providerId="AD" clId="Web-{1F25AA42-8939-9FA3-C3C9-027422A89565}" dt="2022-11-28T12:04:38.153" v="302"/>
        <pc:sldMkLst>
          <pc:docMk/>
          <pc:sldMk cId="1794216306" sldId="261"/>
        </pc:sldMkLst>
        <pc:spChg chg="mod">
          <ac:chgData name="ゲスト ユーザー" userId="S::urn:spo:anon#61e07bbdb1b2d4568c6801750029edd4031706d340cb4f644d26de16e8f36e63::" providerId="AD" clId="Web-{1F25AA42-8939-9FA3-C3C9-027422A89565}" dt="2022-11-28T11:45:24.835" v="260" actId="1076"/>
          <ac:spMkLst>
            <pc:docMk/>
            <pc:sldMk cId="1794216306" sldId="261"/>
            <ac:spMk id="3" creationId="{C37E9A06-DA8F-1202-D4A1-4D41B7D58007}"/>
          </ac:spMkLst>
        </pc:spChg>
        <pc:graphicFrameChg chg="mod modGraphic">
          <ac:chgData name="ゲスト ユーザー" userId="S::urn:spo:anon#61e07bbdb1b2d4568c6801750029edd4031706d340cb4f644d26de16e8f36e63::" providerId="AD" clId="Web-{1F25AA42-8939-9FA3-C3C9-027422A89565}" dt="2022-11-28T12:04:38.153" v="302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">
        <pc:chgData name="ゲスト ユーザー" userId="S::urn:spo:anon#61e07bbdb1b2d4568c6801750029edd4031706d340cb4f644d26de16e8f36e63::" providerId="AD" clId="Web-{1F25AA42-8939-9FA3-C3C9-027422A89565}" dt="2022-11-28T12:13:38.448" v="347"/>
        <pc:sldMkLst>
          <pc:docMk/>
          <pc:sldMk cId="3125337027" sldId="262"/>
        </pc:sldMkLst>
        <pc:spChg chg="mod">
          <ac:chgData name="ゲスト ユーザー" userId="S::urn:spo:anon#61e07bbdb1b2d4568c6801750029edd4031706d340cb4f644d26de16e8f36e63::" providerId="AD" clId="Web-{1F25AA42-8939-9FA3-C3C9-027422A89565}" dt="2022-11-28T12:12:38.415" v="335" actId="1076"/>
          <ac:spMkLst>
            <pc:docMk/>
            <pc:sldMk cId="3125337027" sldId="262"/>
            <ac:spMk id="3" creationId="{4DE3C92E-3EE4-802A-C44A-9D277B416A6C}"/>
          </ac:spMkLst>
        </pc:spChg>
        <pc:graphicFrameChg chg="mod modGraphic">
          <ac:chgData name="ゲスト ユーザー" userId="S::urn:spo:anon#61e07bbdb1b2d4568c6801750029edd4031706d340cb4f644d26de16e8f36e63::" providerId="AD" clId="Web-{1F25AA42-8939-9FA3-C3C9-027422A89565}" dt="2022-11-28T12:13:38.448" v="347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  <pc:sldChg chg="addSp delSp modSp">
        <pc:chgData name="ゲスト ユーザー" userId="S::urn:spo:anon#61e07bbdb1b2d4568c6801750029edd4031706d340cb4f644d26de16e8f36e63::" providerId="AD" clId="Web-{1F25AA42-8939-9FA3-C3C9-027422A89565}" dt="2022-11-28T12:11:36.976" v="334" actId="1076"/>
        <pc:sldMkLst>
          <pc:docMk/>
          <pc:sldMk cId="1251439502" sldId="263"/>
        </pc:sldMkLst>
        <pc:picChg chg="add mod">
          <ac:chgData name="ゲスト ユーザー" userId="S::urn:spo:anon#61e07bbdb1b2d4568c6801750029edd4031706d340cb4f644d26de16e8f36e63::" providerId="AD" clId="Web-{1F25AA42-8939-9FA3-C3C9-027422A89565}" dt="2022-11-28T12:11:36.945" v="333" actId="1076"/>
          <ac:picMkLst>
            <pc:docMk/>
            <pc:sldMk cId="1251439502" sldId="263"/>
            <ac:picMk id="3" creationId="{D4C2C3B3-6D8A-7275-CE83-4602EEB99956}"/>
          </ac:picMkLst>
        </pc:picChg>
        <pc:picChg chg="add del mod">
          <ac:chgData name="ゲスト ユーザー" userId="S::urn:spo:anon#61e07bbdb1b2d4568c6801750029edd4031706d340cb4f644d26de16e8f36e63::" providerId="AD" clId="Web-{1F25AA42-8939-9FA3-C3C9-027422A89565}" dt="2022-11-28T12:10:47.944" v="329"/>
          <ac:picMkLst>
            <pc:docMk/>
            <pc:sldMk cId="1251439502" sldId="263"/>
            <ac:picMk id="5" creationId="{BC722B41-DD38-5177-71BC-9F2039FC6047}"/>
          </ac:picMkLst>
        </pc:picChg>
        <pc:picChg chg="add mod">
          <ac:chgData name="ゲスト ユーザー" userId="S::urn:spo:anon#61e07bbdb1b2d4568c6801750029edd4031706d340cb4f644d26de16e8f36e63::" providerId="AD" clId="Web-{1F25AA42-8939-9FA3-C3C9-027422A89565}" dt="2022-11-28T12:11:36.976" v="334" actId="1076"/>
          <ac:picMkLst>
            <pc:docMk/>
            <pc:sldMk cId="1251439502" sldId="263"/>
            <ac:picMk id="6" creationId="{E937E927-E606-A6A3-2A13-35FE0A3DA103}"/>
          </ac:picMkLst>
        </pc:picChg>
      </pc:sldChg>
      <pc:sldChg chg="modSp">
        <pc:chgData name="ゲスト ユーザー" userId="S::urn:spo:anon#61e07bbdb1b2d4568c6801750029edd4031706d340cb4f644d26de16e8f36e63::" providerId="AD" clId="Web-{1F25AA42-8939-9FA3-C3C9-027422A89565}" dt="2022-11-28T11:37:59.933" v="241" actId="20577"/>
        <pc:sldMkLst>
          <pc:docMk/>
          <pc:sldMk cId="1792690123" sldId="264"/>
        </pc:sldMkLst>
        <pc:spChg chg="mod">
          <ac:chgData name="ゲスト ユーザー" userId="S::urn:spo:anon#61e07bbdb1b2d4568c6801750029edd4031706d340cb4f644d26de16e8f36e63::" providerId="AD" clId="Web-{1F25AA42-8939-9FA3-C3C9-027422A89565}" dt="2022-11-28T11:37:59.933" v="241" actId="20577"/>
          <ac:spMkLst>
            <pc:docMk/>
            <pc:sldMk cId="1792690123" sldId="264"/>
            <ac:spMk id="3" creationId="{61F3F06B-7BD5-47C3-AB28-3B9FD2DB8CEA}"/>
          </ac:spMkLst>
        </pc:spChg>
      </pc:sldChg>
      <pc:sldChg chg="delSp modSp">
        <pc:chgData name="ゲスト ユーザー" userId="S::urn:spo:anon#61e07bbdb1b2d4568c6801750029edd4031706d340cb4f644d26de16e8f36e63::" providerId="AD" clId="Web-{1F25AA42-8939-9FA3-C3C9-027422A89565}" dt="2022-11-28T12:14:45.825" v="348"/>
        <pc:sldMkLst>
          <pc:docMk/>
          <pc:sldMk cId="3784006109" sldId="265"/>
        </pc:sldMkLst>
        <pc:spChg chg="del">
          <ac:chgData name="ゲスト ユーザー" userId="S::urn:spo:anon#61e07bbdb1b2d4568c6801750029edd4031706d340cb4f644d26de16e8f36e63::" providerId="AD" clId="Web-{1F25AA42-8939-9FA3-C3C9-027422A89565}" dt="2022-11-28T11:45:18.945" v="259"/>
          <ac:spMkLst>
            <pc:docMk/>
            <pc:sldMk cId="3784006109" sldId="265"/>
            <ac:spMk id="9" creationId="{40DCF2E3-45BD-BFF9-6485-AB549F8B3CDA}"/>
          </ac:spMkLst>
        </pc:spChg>
        <pc:graphicFrameChg chg="mod modGraphic">
          <ac:chgData name="ゲスト ユーザー" userId="S::urn:spo:anon#61e07bbdb1b2d4568c6801750029edd4031706d340cb4f644d26de16e8f36e63::" providerId="AD" clId="Web-{1F25AA42-8939-9FA3-C3C9-027422A89565}" dt="2022-11-28T12:14:45.825" v="348"/>
          <ac:graphicFrameMkLst>
            <pc:docMk/>
            <pc:sldMk cId="3784006109" sldId="265"/>
            <ac:graphicFrameMk id="8" creationId="{2543180A-56FD-A6CC-8474-62665D5E04E4}"/>
          </ac:graphicFrameMkLst>
        </pc:graphicFrameChg>
      </pc:sldChg>
    </pc:docChg>
  </pc:docChgLst>
  <pc:docChgLst>
    <pc:chgData name="田村一馬" userId="3d0396df-f15c-4db5-b689-501920ac2f41" providerId="ADAL" clId="{5DF39DC1-7474-4179-A042-35D0B2855576}"/>
    <pc:docChg chg="undo custSel addSld modSld sldOrd addSection modSection">
      <pc:chgData name="田村一馬" userId="3d0396df-f15c-4db5-b689-501920ac2f41" providerId="ADAL" clId="{5DF39DC1-7474-4179-A042-35D0B2855576}" dt="2022-11-28T09:48:45.431" v="179" actId="20577"/>
      <pc:docMkLst>
        <pc:docMk/>
      </pc:docMkLst>
      <pc:sldChg chg="modSp mod">
        <pc:chgData name="田村一馬" userId="3d0396df-f15c-4db5-b689-501920ac2f41" providerId="ADAL" clId="{5DF39DC1-7474-4179-A042-35D0B2855576}" dt="2022-11-28T09:46:14.634" v="129" actId="1076"/>
        <pc:sldMkLst>
          <pc:docMk/>
          <pc:sldMk cId="1794216306" sldId="261"/>
        </pc:sldMkLst>
        <pc:spChg chg="mod">
          <ac:chgData name="田村一馬" userId="3d0396df-f15c-4db5-b689-501920ac2f41" providerId="ADAL" clId="{5DF39DC1-7474-4179-A042-35D0B2855576}" dt="2022-11-28T09:45:20.951" v="106" actId="20577"/>
          <ac:spMkLst>
            <pc:docMk/>
            <pc:sldMk cId="1794216306" sldId="261"/>
            <ac:spMk id="2" creationId="{E952DA4A-6095-4E81-9113-4CDDC4EADDB5}"/>
          </ac:spMkLst>
        </pc:spChg>
        <pc:spChg chg="mod">
          <ac:chgData name="田村一馬" userId="3d0396df-f15c-4db5-b689-501920ac2f41" providerId="ADAL" clId="{5DF39DC1-7474-4179-A042-35D0B2855576}" dt="2022-11-28T09:46:14.634" v="129" actId="1076"/>
          <ac:spMkLst>
            <pc:docMk/>
            <pc:sldMk cId="1794216306" sldId="261"/>
            <ac:spMk id="3" creationId="{C37E9A06-DA8F-1202-D4A1-4D41B7D58007}"/>
          </ac:spMkLst>
        </pc:spChg>
        <pc:graphicFrameChg chg="mod modGraphic">
          <ac:chgData name="田村一馬" userId="3d0396df-f15c-4db5-b689-501920ac2f41" providerId="ADAL" clId="{5DF39DC1-7474-4179-A042-35D0B2855576}" dt="2022-11-28T09:46:10.628" v="128" actId="2165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addSp delSp modSp mod">
        <pc:chgData name="田村一馬" userId="3d0396df-f15c-4db5-b689-501920ac2f41" providerId="ADAL" clId="{5DF39DC1-7474-4179-A042-35D0B2855576}" dt="2022-11-28T09:48:45.431" v="179" actId="20577"/>
        <pc:sldMkLst>
          <pc:docMk/>
          <pc:sldMk cId="3125337027" sldId="262"/>
        </pc:sldMkLst>
        <pc:spChg chg="mod">
          <ac:chgData name="田村一馬" userId="3d0396df-f15c-4db5-b689-501920ac2f41" providerId="ADAL" clId="{5DF39DC1-7474-4179-A042-35D0B2855576}" dt="2022-11-28T09:48:45.431" v="179" actId="20577"/>
          <ac:spMkLst>
            <pc:docMk/>
            <pc:sldMk cId="3125337027" sldId="262"/>
            <ac:spMk id="3" creationId="{4DE3C92E-3EE4-802A-C44A-9D277B416A6C}"/>
          </ac:spMkLst>
        </pc:spChg>
        <pc:graphicFrameChg chg="mod modGraphic">
          <ac:chgData name="田村一馬" userId="3d0396df-f15c-4db5-b689-501920ac2f41" providerId="ADAL" clId="{5DF39DC1-7474-4179-A042-35D0B2855576}" dt="2022-11-28T09:48:27.465" v="176" actId="20577"/>
          <ac:graphicFrameMkLst>
            <pc:docMk/>
            <pc:sldMk cId="3125337027" sldId="262"/>
            <ac:graphicFrameMk id="4" creationId="{8F857266-2930-42F5-BB83-AD1582A0663E}"/>
          </ac:graphicFrameMkLst>
        </pc:graphicFrameChg>
        <pc:graphicFrameChg chg="add del">
          <ac:chgData name="田村一馬" userId="3d0396df-f15c-4db5-b689-501920ac2f41" providerId="ADAL" clId="{5DF39DC1-7474-4179-A042-35D0B2855576}" dt="2022-11-28T09:40:21.140" v="17"/>
          <ac:graphicFrameMkLst>
            <pc:docMk/>
            <pc:sldMk cId="3125337027" sldId="262"/>
            <ac:graphicFrameMk id="6" creationId="{A0892F2A-99FF-9674-B4D3-ADCB6557554B}"/>
          </ac:graphicFrameMkLst>
        </pc:graphicFrameChg>
      </pc:sldChg>
      <pc:sldChg chg="addSp delSp modSp new mod ord">
        <pc:chgData name="田村一馬" userId="3d0396df-f15c-4db5-b689-501920ac2f41" providerId="ADAL" clId="{5DF39DC1-7474-4179-A042-35D0B2855576}" dt="2022-11-28T09:47:34.235" v="162" actId="2164"/>
        <pc:sldMkLst>
          <pc:docMk/>
          <pc:sldMk cId="3784006109" sldId="265"/>
        </pc:sldMkLst>
        <pc:spChg chg="del">
          <ac:chgData name="田村一馬" userId="3d0396df-f15c-4db5-b689-501920ac2f41" providerId="ADAL" clId="{5DF39DC1-7474-4179-A042-35D0B2855576}" dt="2022-11-28T09:42:52.117" v="50" actId="478"/>
          <ac:spMkLst>
            <pc:docMk/>
            <pc:sldMk cId="3784006109" sldId="265"/>
            <ac:spMk id="2" creationId="{61669790-BE40-DF97-ADBA-E6955F67A739}"/>
          </ac:spMkLst>
        </pc:spChg>
        <pc:spChg chg="del">
          <ac:chgData name="田村一馬" userId="3d0396df-f15c-4db5-b689-501920ac2f41" providerId="ADAL" clId="{5DF39DC1-7474-4179-A042-35D0B2855576}" dt="2022-11-28T09:42:52.849" v="51" actId="478"/>
          <ac:spMkLst>
            <pc:docMk/>
            <pc:sldMk cId="3784006109" sldId="265"/>
            <ac:spMk id="3" creationId="{9FAAA05B-68CD-F9E4-8861-EA9994012631}"/>
          </ac:spMkLst>
        </pc:spChg>
        <pc:spChg chg="add mod">
          <ac:chgData name="田村一馬" userId="3d0396df-f15c-4db5-b689-501920ac2f41" providerId="ADAL" clId="{5DF39DC1-7474-4179-A042-35D0B2855576}" dt="2022-11-28T09:45:26.384" v="114" actId="20577"/>
          <ac:spMkLst>
            <pc:docMk/>
            <pc:sldMk cId="3784006109" sldId="265"/>
            <ac:spMk id="5" creationId="{D7F0714A-1974-3A89-7855-FD6752F07274}"/>
          </ac:spMkLst>
        </pc:spChg>
        <pc:spChg chg="add mod">
          <ac:chgData name="田村一馬" userId="3d0396df-f15c-4db5-b689-501920ac2f41" providerId="ADAL" clId="{5DF39DC1-7474-4179-A042-35D0B2855576}" dt="2022-11-28T09:46:27.039" v="130"/>
          <ac:spMkLst>
            <pc:docMk/>
            <pc:sldMk cId="3784006109" sldId="265"/>
            <ac:spMk id="9" creationId="{40DCF2E3-45BD-BFF9-6485-AB549F8B3CDA}"/>
          </ac:spMkLst>
        </pc:spChg>
        <pc:graphicFrameChg chg="add del mod modGraphic">
          <ac:chgData name="田村一馬" userId="3d0396df-f15c-4db5-b689-501920ac2f41" providerId="ADAL" clId="{5DF39DC1-7474-4179-A042-35D0B2855576}" dt="2022-11-28T09:43:49.166" v="67" actId="478"/>
          <ac:graphicFrameMkLst>
            <pc:docMk/>
            <pc:sldMk cId="3784006109" sldId="265"/>
            <ac:graphicFrameMk id="6" creationId="{B9ED0937-4450-AE5D-6C7A-04303EB2F7E3}"/>
          </ac:graphicFrameMkLst>
        </pc:graphicFrameChg>
        <pc:graphicFrameChg chg="add del mod">
          <ac:chgData name="田村一馬" userId="3d0396df-f15c-4db5-b689-501920ac2f41" providerId="ADAL" clId="{5DF39DC1-7474-4179-A042-35D0B2855576}" dt="2022-11-28T09:43:18.758" v="61"/>
          <ac:graphicFrameMkLst>
            <pc:docMk/>
            <pc:sldMk cId="3784006109" sldId="265"/>
            <ac:graphicFrameMk id="7" creationId="{A6AF706B-24B5-3EB9-1924-CB7414E4C27B}"/>
          </ac:graphicFrameMkLst>
        </pc:graphicFrameChg>
        <pc:graphicFrameChg chg="add mod modGraphic">
          <ac:chgData name="田村一馬" userId="3d0396df-f15c-4db5-b689-501920ac2f41" providerId="ADAL" clId="{5DF39DC1-7474-4179-A042-35D0B2855576}" dt="2022-11-28T09:47:34.235" v="162" actId="2164"/>
          <ac:graphicFrameMkLst>
            <pc:docMk/>
            <pc:sldMk cId="3784006109" sldId="265"/>
            <ac:graphicFrameMk id="8" creationId="{2543180A-56FD-A6CC-8474-62665D5E04E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7644-2D61-48EF-922C-47A66DA440A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2B8C9-79E4-4A05-9543-7287598C5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9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Let's startnnn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2B8C9-79E4-4A05-9543-7287598C54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14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1D20-D3FF-44F0-8606-A877A018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FD549-EF03-4B13-BA0D-7EACB487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A726D-09A7-45B2-80C5-8CB490C0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3A8-52F8-4B8F-81B0-627B62D5776D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3C451-F7E5-45AE-8F39-4E8D61B2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97AB0-0E99-41D2-A343-16AF68A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DE8F5-82E8-49EB-B883-631302A9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30F0A9-1487-4B12-B907-DBE2AD64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3EF0F-9F23-40C8-85AF-2FF6D32E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636-5B74-4D2E-A62F-B5FD26DCF31E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14A27-C94D-4DFE-B949-323DDA8A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FADA9-B2DB-4993-9583-53B1B18F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79C7D0-0C1E-4904-A9F9-24003282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C43C65-705D-4BB5-B9B7-EDC2E62F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65C0D-4876-4D78-9176-DFEBF85A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DEB2-E5DE-43AA-9174-068A613C5D04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2D0C4-96BA-41BF-AD4F-BF21BD9F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10DE4-D4FA-40EB-AD85-420EDD15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E727F-0AD4-4E68-9BD3-228B98B3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C0717-C49B-4265-B081-46F6002C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AA7DB-D693-492C-8750-D6C46F4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2A2E-39A5-414D-97B5-E5B2F9FB2708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BD0D6-266B-44BB-AAFF-AE6C8FF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EA06B-4DB1-4733-B8A0-C946AC56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6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E2D5C-934C-471F-A0A9-9315FF2A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7D952-C563-45CB-A66E-BAAC588D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502F4-C765-4F76-A8BB-61AB1783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8CAD-9CFC-4EA1-86CC-E811F6843906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B678E-5D3D-4B3E-8545-98EDDDDF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22D8A-5913-4DFF-9D45-C589190A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49B10-DD00-4FFA-AFD3-B150FD8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153AF-2690-4DFD-A79D-C64F609A7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46DC7-BCD5-43E7-906A-DC933F95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B6E68-D85B-476E-9078-0AFA767B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494-C8A7-4E49-AF8C-B2F0D375757F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1BAEA-ED1B-4F27-A172-8B2C3589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7852F-EA24-4CDE-BB3B-4D81E32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CCE4F-A08A-44A9-B318-E665D878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8F7AE6-117B-4034-BC9F-37A246B8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641DFF-F0FC-4DA2-B93C-6DBBD4A2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00AE5D-87E9-473A-BD83-F90B451B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24811A-00FE-4328-87AC-9537957DB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B6478C-86AF-477B-A807-99773E4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4FFB-05AC-44DD-9DEF-960634D0507E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383AC9-E8A2-4EE5-B693-8ECB474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5BFFFF-0A35-4CD2-8C16-38A9AC33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CC03-8246-4A76-B770-64E5E610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9A2AB-0C1D-4203-A72D-0860C7A6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CF4-F46D-49F7-B862-306BDA5CCF98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CA3267-25FC-485D-BA96-5EDEF044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079C37-C4B7-4123-9311-F48A11A1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19006-1EFF-4ABF-8705-A37E104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0CE7-A8AB-493B-A708-4EB53E226D71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22BB07-8710-473D-8902-2E849638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589CDB-868E-48A0-9D3D-3139197C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F019B-E996-4009-BB4D-4C0C6382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42C6F-F67C-42AD-B68C-3C54E9B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6C171-9FC2-4F04-BBC2-FB06F757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E3747-79EE-4233-A538-EA2877B2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3BF-1D03-4112-BCFD-2299FEC3E3E5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1FD05-9FDA-4542-95BD-E608975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2AE6F-0000-4974-84A3-E75FD94E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CD9C9-F323-4161-A3A0-6DEB53DD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CADEA3-218A-4CA1-A523-F511DACE1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D4E4DD-33CE-4B15-921B-131B60EA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1982A6-51EE-4FE2-9EE2-43D28C6D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8DB-7926-467D-B804-B288514E39FB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0B46D-BB69-404D-A06A-6D066E65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3A71B6-193E-4C79-8170-0055383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F76297-6623-4C43-B674-D444868E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5E366-A6CB-4F28-A8C6-F34CCD8D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59C7-8D89-4A56-B5F2-F66726785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CEA0-DA76-46D0-8404-230C80D43928}" type="datetime1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E6D86-9E42-4B36-AD74-43A6D170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4CC28-D5C8-416F-AAAB-99050498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9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42B8B-1AB8-440E-85D7-9DE7BA846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Project</a:t>
            </a:r>
            <a:r>
              <a:rPr kumimoji="1" lang="en-US" altLang="ja-JP">
                <a:ea typeface="游ゴシック Light"/>
              </a:rPr>
              <a:t>: </a:t>
            </a:r>
            <a:r>
              <a:rPr lang="en-US" altLang="ja-JP">
                <a:ea typeface="游ゴシック Light"/>
              </a:rPr>
              <a:t>TA report system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5779C-1AC8-43D0-80BB-BCEF5C654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>
                <a:ea typeface="游ゴシック"/>
              </a:rPr>
              <a:t>IE04 Weekly Progress Report</a:t>
            </a:r>
          </a:p>
          <a:p>
            <a:r>
              <a:rPr lang="en-US" altLang="ja-JP">
                <a:ea typeface="游ゴシック"/>
              </a:rPr>
              <a:t>2022/11/29</a:t>
            </a:r>
          </a:p>
          <a:p>
            <a:r>
              <a:rPr kumimoji="1" lang="en-US" altLang="ja-JP">
                <a:ea typeface="游ゴシック"/>
              </a:rPr>
              <a:t>Team: </a:t>
            </a:r>
            <a:r>
              <a:rPr lang="en-US" altLang="ja-JP" err="1">
                <a:ea typeface="游ゴシック"/>
              </a:rPr>
              <a:t>kitakata</a:t>
            </a:r>
            <a:r>
              <a:rPr lang="en-US" altLang="ja-JP">
                <a:ea typeface="游ゴシック"/>
              </a:rPr>
              <a:t>-ramen</a:t>
            </a:r>
          </a:p>
        </p:txBody>
      </p:sp>
    </p:spTree>
    <p:extLst>
      <p:ext uri="{BB962C8B-B14F-4D97-AF65-F5344CB8AC3E}">
        <p14:creationId xmlns:p14="http://schemas.microsoft.com/office/powerpoint/2010/main" val="27917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49" y="0"/>
            <a:ext cx="10515600" cy="1325563"/>
          </a:xfrm>
        </p:spPr>
        <p:txBody>
          <a:bodyPr/>
          <a:lstStyle/>
          <a:p>
            <a:r>
              <a:rPr kumimoji="1" lang="en-US" altLang="ja-JP"/>
              <a:t>Activities of Previous Week </a:t>
            </a:r>
            <a:r>
              <a:rPr kumimoji="1" lang="ja-JP" altLang="en-US"/>
              <a:t>①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84390"/>
              </p:ext>
            </p:extLst>
          </p:nvPr>
        </p:nvGraphicFramePr>
        <p:xfrm>
          <a:off x="653142" y="979714"/>
          <a:ext cx="901471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888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689047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426127">
                  <a:extLst>
                    <a:ext uri="{9D8B030D-6E8A-4147-A177-3AD203B41FA5}">
                      <a16:colId xmlns:a16="http://schemas.microsoft.com/office/drawing/2014/main" val="501049962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289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Hours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2897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Define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User-story in detail.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Yuda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2h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  <a:tr h="3592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Recreate UI definition.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Kurihara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2h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3011"/>
                  </a:ext>
                </a:extLst>
              </a:tr>
              <a:tr h="3592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Recreate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class diagrams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Tamura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</a:t>
                      </a:r>
                      <a:r>
                        <a:rPr kumimoji="1" lang="en-US" altLang="ja-JP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3h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12232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" altLang="ja-JP" dirty="0"/>
                        <a:t>Review User-story, UI and class diagrams.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Tamura, Kurihara,</a:t>
                      </a:r>
                    </a:p>
                    <a:p>
                      <a:pPr lvl="0">
                        <a:buNone/>
                      </a:pPr>
                      <a:r>
                        <a:rPr kumimoji="1" lang="en-US" altLang="ja-JP" dirty="0"/>
                        <a:t>Yuda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u="none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en-US" altLang="ja-JP" u="none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4.5h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42492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Create filter button for “TAs list” screen by html.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Tamura</a:t>
                      </a:r>
                    </a:p>
                    <a:p>
                      <a:pPr lvl="0">
                        <a:buNone/>
                      </a:pPr>
                      <a:r>
                        <a:rPr kumimoji="1" lang="en-US" altLang="ja-JP" dirty="0"/>
                        <a:t>Kurihara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4h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417930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sz="1800" b="0" i="0" u="none" strike="noStrike" noProof="0" dirty="0">
                          <a:latin typeface="游ゴシック"/>
                        </a:rPr>
                        <a:t>Create “</a:t>
                      </a:r>
                      <a:r>
                        <a:rPr lang="en-US" sz="1800" b="0" i="0" u="none" strike="noStrike" noProof="0" dirty="0">
                          <a:latin typeface="游ゴシック"/>
                        </a:rPr>
                        <a:t>Create </a:t>
                      </a:r>
                      <a:r>
                        <a:rPr kumimoji="1" lang="en-US" sz="1800" b="0" i="0" u="none" strike="noStrike" noProof="0" dirty="0">
                          <a:latin typeface="游ゴシック"/>
                        </a:rPr>
                        <a:t>new </a:t>
                      </a:r>
                      <a:r>
                        <a:rPr lang="en-US" sz="1800" b="0" i="0" u="none" strike="noStrike" noProof="0" dirty="0">
                          <a:latin typeface="游ゴシック"/>
                        </a:rPr>
                        <a:t>Report</a:t>
                      </a:r>
                      <a:r>
                        <a:rPr kumimoji="1" lang="en-US" sz="1800" b="0" i="0" u="none" strike="noStrike" noProof="0" dirty="0">
                          <a:latin typeface="游ゴシック"/>
                        </a:rPr>
                        <a:t>” button for “Report </a:t>
                      </a:r>
                      <a:r>
                        <a:rPr lang="en-US" sz="1800" b="0" i="0" u="none" strike="noStrike" noProof="0" dirty="0">
                          <a:latin typeface="游ゴシック"/>
                        </a:rPr>
                        <a:t>List</a:t>
                      </a:r>
                      <a:r>
                        <a:rPr kumimoji="1" lang="en-US" sz="1800" b="0" i="0" u="none" strike="noStrike" noProof="0" dirty="0">
                          <a:latin typeface="游ゴシック"/>
                        </a:rPr>
                        <a:t>” screen by 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Kurihara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</a:t>
                      </a:r>
                      <a:r>
                        <a:rPr kumimoji="1" lang="en-US" altLang="ja-JP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2h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456354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Create </a:t>
                      </a:r>
                      <a:r>
                        <a:rPr lang="en-US" altLang="ja-JP" dirty="0"/>
                        <a:t>database </a:t>
                      </a:r>
                      <a:r>
                        <a:rPr kumimoji="1" lang="en-US" altLang="ja-JP" dirty="0"/>
                        <a:t>by </a:t>
                      </a:r>
                      <a:r>
                        <a:rPr lang="en-US" altLang="ja-JP" dirty="0" err="1"/>
                        <a:t>PostgresSQL</a:t>
                      </a:r>
                      <a:r>
                        <a:rPr kumimoji="1" lang="en-US" altLang="ja-JP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Nhan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</a:t>
                      </a:r>
                      <a:r>
                        <a:rPr kumimoji="1" lang="en-US" altLang="ja-JP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2h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428099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Linking database to app.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Nhan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50</a:t>
                      </a:r>
                      <a:r>
                        <a:rPr kumimoji="1" lang="en-US" altLang="ja-JP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2h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12535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Create MySQL database.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Tamura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3h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98393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9A06-DA8F-1202-D4A1-4D41B7D58007}"/>
              </a:ext>
            </a:extLst>
          </p:cNvPr>
          <p:cNvSpPr txBox="1"/>
          <p:nvPr/>
        </p:nvSpPr>
        <p:spPr>
          <a:xfrm>
            <a:off x="12268235" y="3851676"/>
            <a:ext cx="23804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游ゴシック"/>
              </a:rPr>
              <a:t>Ready: 10%</a:t>
            </a:r>
          </a:p>
          <a:p>
            <a:r>
              <a:rPr lang="en-US">
                <a:ea typeface="游ゴシック"/>
              </a:rPr>
              <a:t>In progress: 10~90%</a:t>
            </a:r>
          </a:p>
          <a:p>
            <a:r>
              <a:rPr lang="en-US">
                <a:ea typeface="游ゴシック"/>
              </a:rPr>
              <a:t>In review: 90%</a:t>
            </a:r>
          </a:p>
          <a:p>
            <a:r>
              <a:rPr lang="en-US">
                <a:ea typeface="游ゴシック"/>
              </a:rPr>
              <a:t>Done: 100%</a:t>
            </a:r>
          </a:p>
        </p:txBody>
      </p:sp>
    </p:spTree>
    <p:extLst>
      <p:ext uri="{BB962C8B-B14F-4D97-AF65-F5344CB8AC3E}">
        <p14:creationId xmlns:p14="http://schemas.microsoft.com/office/powerpoint/2010/main" val="17942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6D8B0-51D3-75DA-BB0B-0736BC4F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7F0714A-1974-3A89-7855-FD6752F0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kumimoji="1" lang="en-US" altLang="ja-JP"/>
              <a:t>Activities of Previous Week</a:t>
            </a:r>
            <a:r>
              <a:rPr kumimoji="1" lang="ja-JP" altLang="en-US"/>
              <a:t> ②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543180A-56FD-A6CC-8474-62665D5E0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5539"/>
              </p:ext>
            </p:extLst>
          </p:nvPr>
        </p:nvGraphicFramePr>
        <p:xfrm>
          <a:off x="747162" y="1169695"/>
          <a:ext cx="10606638" cy="28346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935586">
                  <a:extLst>
                    <a:ext uri="{9D8B030D-6E8A-4147-A177-3AD203B41FA5}">
                      <a16:colId xmlns:a16="http://schemas.microsoft.com/office/drawing/2014/main" val="3996422486"/>
                    </a:ext>
                  </a:extLst>
                </a:gridCol>
                <a:gridCol w="1860672">
                  <a:extLst>
                    <a:ext uri="{9D8B030D-6E8A-4147-A177-3AD203B41FA5}">
                      <a16:colId xmlns:a16="http://schemas.microsoft.com/office/drawing/2014/main" val="3122290555"/>
                    </a:ext>
                  </a:extLst>
                </a:gridCol>
                <a:gridCol w="1390988">
                  <a:extLst>
                    <a:ext uri="{9D8B030D-6E8A-4147-A177-3AD203B41FA5}">
                      <a16:colId xmlns:a16="http://schemas.microsoft.com/office/drawing/2014/main" val="275876560"/>
                    </a:ext>
                  </a:extLst>
                </a:gridCol>
                <a:gridCol w="1419392">
                  <a:extLst>
                    <a:ext uri="{9D8B030D-6E8A-4147-A177-3AD203B41FA5}">
                      <a16:colId xmlns:a16="http://schemas.microsoft.com/office/drawing/2014/main" val="3896256853"/>
                    </a:ext>
                  </a:extLst>
                </a:gridCol>
              </a:tblGrid>
              <a:tr h="5736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Hours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1327"/>
                  </a:ext>
                </a:extLst>
              </a:tr>
              <a:tr h="325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dirty="0"/>
                        <a:t>Convert use-case diagram to the </a:t>
                      </a:r>
                      <a:r>
                        <a:rPr lang="en-US" altLang="ja-JP" sz="1800" dirty="0" err="1"/>
                        <a:t>astah</a:t>
                      </a:r>
                      <a:r>
                        <a:rPr lang="en-US" altLang="ja-JP" sz="1800" dirty="0"/>
                        <a:t> file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Tamura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90</a:t>
                      </a:r>
                      <a:r>
                        <a:rPr kumimoji="1" lang="en-US" altLang="ja-JP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0.5h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30229"/>
                  </a:ext>
                </a:extLst>
              </a:tr>
              <a:tr h="325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Convert use-case description to the </a:t>
                      </a:r>
                      <a:r>
                        <a:rPr lang="en-US" altLang="ja-JP" sz="1800" dirty="0" err="1"/>
                        <a:t>astah</a:t>
                      </a:r>
                      <a:r>
                        <a:rPr lang="en-US" altLang="ja-JP" sz="1800" dirty="0"/>
                        <a:t> file.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dirty="0"/>
                        <a:t>Tamura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90</a:t>
                      </a:r>
                      <a:r>
                        <a:rPr kumimoji="1" lang="en-US" altLang="ja-JP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 dirty="0"/>
                        <a:t>0.5h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905554"/>
                  </a:ext>
                </a:extLst>
              </a:tr>
              <a:tr h="325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游ゴシック"/>
                        </a:rPr>
                        <a:t>Create verify button (for staff) in Report List by html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Kurihara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90%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0.5h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946429"/>
                  </a:ext>
                </a:extLst>
              </a:tr>
              <a:tr h="325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游ゴシック"/>
                        </a:rPr>
                        <a:t>Create lock icon by html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Kurihara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90%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0.5h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14690"/>
                  </a:ext>
                </a:extLst>
              </a:tr>
              <a:tr h="325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Preparate weekly Reports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Yuda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100%</a:t>
                      </a:r>
                      <a:endParaRPr kumimoji="1"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3.5h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051366"/>
                  </a:ext>
                </a:extLst>
              </a:tr>
              <a:tr h="325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游ゴシック"/>
                        </a:rPr>
                        <a:t>Total time:</a:t>
                      </a:r>
                      <a:endParaRPr kumimoji="1"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50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Plan for This Week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229587"/>
              </p:ext>
            </p:extLst>
          </p:nvPr>
        </p:nvGraphicFramePr>
        <p:xfrm>
          <a:off x="1550020" y="1356151"/>
          <a:ext cx="9079705" cy="387603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732498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Task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Member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Work Hours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 err="1">
                          <a:latin typeface="游ゴシック"/>
                          <a:ea typeface="游ゴシック"/>
                        </a:rPr>
                        <a:t>Commonize</a:t>
                      </a: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 </a:t>
                      </a:r>
                      <a:r>
                        <a:rPr lang="en-US" altLang="ja-JP" sz="1800" b="0" i="0" u="none" strike="noStrike" noProof="0" err="1">
                          <a:latin typeface="游ゴシック"/>
                          <a:ea typeface="游ゴシック"/>
                        </a:rPr>
                        <a:t>css</a:t>
                      </a: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 and </a:t>
                      </a:r>
                      <a:r>
                        <a:rPr lang="en-US" altLang="ja-JP" sz="1800" b="0" i="0" u="none" strike="noStrike" noProof="0" err="1">
                          <a:latin typeface="游ゴシック"/>
                          <a:ea typeface="游ゴシック"/>
                        </a:rPr>
                        <a:t>js</a:t>
                      </a: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 implementation for the html file.</a:t>
                      </a:r>
                      <a:endParaRPr kumimoji="1" lang="ja-JP" sz="1800" b="0" i="0" u="none" strike="noStrike" noProof="0"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Yuda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2h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游ゴシック"/>
                        </a:rPr>
                        <a:t>Discussion of the function </a:t>
                      </a:r>
                      <a:r>
                        <a:rPr kumimoji="1" lang="en-US" sz="1800" b="0" i="0" u="none" strike="noStrike" noProof="0">
                          <a:latin typeface="游ゴシック"/>
                        </a:rPr>
                        <a:t>of validation</a:t>
                      </a:r>
                      <a:r>
                        <a:rPr lang="en-US" sz="1800" b="0" i="0" u="none" strike="noStrike" noProof="0">
                          <a:latin typeface="游ゴシック"/>
                        </a:rPr>
                        <a:t>.</a:t>
                      </a:r>
                      <a:endParaRPr kumimoji="1" lang="en-US" sz="1800" b="0" i="0" u="none" strike="noStrike" noProof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/>
                        <a:t>1h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82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游ゴシック"/>
                        </a:rPr>
                        <a:t>Create of the function of validation.</a:t>
                      </a:r>
                      <a:endParaRPr kumimoji="1" lang="en-US" sz="1800" b="0" i="0" u="none" strike="noStrike" noProof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Undecided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/>
                        <a:t>3h</a:t>
                      </a:r>
                      <a:endParaRPr kumimoji="1" lang="en-US" alt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7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Create report details screen by 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Tamura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49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Create sequence diagrams.</a:t>
                      </a:r>
                      <a:endParaRPr lang="en-US" altLang="ja-JP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Tamura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/>
                        <a:t>3h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1396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Insert test data to database</a:t>
                      </a:r>
                      <a:endParaRPr kumimoji="1" lang="ja-JP" altLang="en-US" sz="1800" b="0" i="0" u="none" strike="noStrike" noProof="0">
                        <a:latin typeface="游ゴシック"/>
                        <a:ea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/>
                        <a:t>Yuda</a:t>
                      </a:r>
                      <a:endParaRPr kumimoji="1"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/>
                        <a:t>2h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361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Create “new Record” button for “Report detail” screen by html.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/>
                        <a:t>Kurihara</a:t>
                      </a:r>
                      <a:endParaRPr kumimoji="1"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/>
                        <a:t>2h</a:t>
                      </a:r>
                      <a:endParaRPr kumimoji="1" lang="en-US" alt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6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Total time: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/>
                        <a:t>15h</a:t>
                      </a:r>
                      <a:endParaRPr kumimoji="1" lang="en-US" alt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E3C92E-3EE4-802A-C44A-9D277B416A6C}"/>
              </a:ext>
            </a:extLst>
          </p:cNvPr>
          <p:cNvSpPr txBox="1"/>
          <p:nvPr/>
        </p:nvSpPr>
        <p:spPr>
          <a:xfrm>
            <a:off x="458786" y="5128330"/>
            <a:ext cx="8448147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/>
              <a:t>以下のタスク、既に手をつけていたら「</a:t>
            </a:r>
            <a:r>
              <a:rPr lang="en-US" altLang="ja-JP" sz="1200" u="sng"/>
              <a:t>Activities of Previous week</a:t>
            </a:r>
            <a:r>
              <a:rPr lang="ja-JP" altLang="en-US" sz="1200"/>
              <a:t>」へ、手をつけてなければ「</a:t>
            </a:r>
            <a:r>
              <a:rPr lang="en-US" altLang="ja-JP" sz="1200" u="sng"/>
              <a:t>Plan for this week</a:t>
            </a:r>
            <a:r>
              <a:rPr lang="ja-JP" altLang="en-US" sz="1200"/>
              <a:t>」へ</a:t>
            </a:r>
            <a:endParaRPr lang="en-US" altLang="ja-JP" sz="1200"/>
          </a:p>
          <a:p>
            <a:r>
              <a:rPr lang="en-US" altLang="ja-JP" sz="1200"/>
              <a:t>Go to "</a:t>
            </a:r>
            <a:r>
              <a:rPr lang="en-US" altLang="ja-JP" sz="1200" u="sng"/>
              <a:t>Activities of Previous week</a:t>
            </a:r>
            <a:r>
              <a:rPr lang="en-US" altLang="ja-JP" sz="1200"/>
              <a:t>" if you have already started the following tasks, or "</a:t>
            </a:r>
            <a:r>
              <a:rPr lang="en-US" altLang="ja-JP" sz="1200" u="sng"/>
              <a:t>Plan for this week</a:t>
            </a:r>
            <a:r>
              <a:rPr lang="en-US" altLang="ja-JP" sz="1200"/>
              <a:t>" if not.</a:t>
            </a:r>
          </a:p>
          <a:p>
            <a:r>
              <a:rPr kumimoji="1" lang="en-US" altLang="ja-JP" sz="1200" b="1" err="1"/>
              <a:t>Kurihara</a:t>
            </a:r>
            <a:endParaRPr kumimoji="1" lang="en-US" altLang="ja-JP" sz="1200" b="1"/>
          </a:p>
          <a:p>
            <a:r>
              <a:rPr lang="en-US" altLang="ja-JP" sz="1200"/>
              <a:t>*Create verify button (for staff) in Report List by html.</a:t>
            </a:r>
          </a:p>
          <a:p>
            <a:r>
              <a:rPr kumimoji="1" lang="en-US" altLang="ja-JP" sz="1200"/>
              <a:t>*Create “Create new Report” button for “Report List” screen by html</a:t>
            </a:r>
          </a:p>
          <a:p>
            <a:r>
              <a:rPr lang="en-US" altLang="ja-JP" sz="1200"/>
              <a:t>*Create lock icon by html</a:t>
            </a:r>
          </a:p>
          <a:p>
            <a:r>
              <a:rPr lang="en-US" altLang="ja-JP" sz="1200" b="1" err="1"/>
              <a:t>Nhan</a:t>
            </a:r>
            <a:endParaRPr lang="en-US" altLang="ja-JP" sz="1200" b="1"/>
          </a:p>
          <a:p>
            <a:r>
              <a:rPr kumimoji="1" lang="en-US" altLang="ja-JP" sz="1200"/>
              <a:t>*Create authority table by MySQL.</a:t>
            </a:r>
          </a:p>
          <a:p>
            <a:r>
              <a:rPr kumimoji="1" lang="en-US" altLang="ja-JP" sz="1200"/>
              <a:t>*Create account table by MySQL</a:t>
            </a:r>
          </a:p>
          <a:p>
            <a:r>
              <a:rPr kumimoji="1" lang="en-US" altLang="ja-JP" sz="1200"/>
              <a:t>*Add Login feature with backend.</a:t>
            </a:r>
          </a:p>
          <a:p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12533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Phase Task Board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4C2C3B3-6D8A-7275-CE83-4602EEB9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4" y="1655841"/>
            <a:ext cx="9812866" cy="48092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937E927-E606-A6A3-2A13-35FE0A3D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998" y="1653823"/>
            <a:ext cx="1922892" cy="47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911A-3F06-4E2A-BC10-104B472E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Issues &amp; Risks (*if any)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3F06B-7BD5-47C3-AB28-3B9FD2DB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>
                <a:ea typeface="游ゴシック"/>
              </a:rPr>
              <a:t>Problem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We haven't been able to review it with all of them.</a:t>
            </a:r>
            <a:endParaRPr lang="en-US"/>
          </a:p>
          <a:p>
            <a:r>
              <a:rPr kumimoji="1" lang="en-US" altLang="ja-JP">
                <a:ea typeface="游ゴシック"/>
              </a:rPr>
              <a:t>Cause</a:t>
            </a:r>
            <a:endParaRPr lang="en-US" altLang="ja-JP">
              <a:ea typeface="游ゴシック"/>
            </a:endParaRPr>
          </a:p>
          <a:p>
            <a:pPr lvl="1" indent="0">
              <a:buNone/>
            </a:pPr>
            <a:r>
              <a:rPr lang="en-US" altLang="ja-JP">
                <a:ea typeface="游ゴシック"/>
              </a:rPr>
              <a:t>Didn't report of progress to member who can't join meeting.</a:t>
            </a:r>
          </a:p>
          <a:p>
            <a:pPr lvl="1" indent="0">
              <a:buNone/>
            </a:pPr>
            <a:r>
              <a:rPr lang="en-US" altLang="ja-JP">
                <a:ea typeface="游ゴシック"/>
              </a:rPr>
              <a:t>Didn't join meeting.</a:t>
            </a:r>
          </a:p>
          <a:p>
            <a:r>
              <a:rPr lang="en-US" altLang="ja-JP">
                <a:ea typeface="游ゴシック"/>
              </a:rPr>
              <a:t>Possible Solution</a:t>
            </a:r>
          </a:p>
          <a:p>
            <a:pPr lvl="1" indent="0">
              <a:buNone/>
            </a:pPr>
            <a:r>
              <a:rPr lang="en-US" altLang="ja-JP">
                <a:ea typeface="游ゴシック"/>
              </a:rPr>
              <a:t>To report of progress to member who can't join meeting.</a:t>
            </a:r>
          </a:p>
          <a:p>
            <a:pPr lvl="1" indent="0">
              <a:buNone/>
            </a:pPr>
            <a:r>
              <a:rPr lang="en-US">
                <a:ea typeface="+mn-lt"/>
                <a:cs typeface="+mn-lt"/>
              </a:rPr>
              <a:t>Encourage participation in meetings</a:t>
            </a:r>
            <a:endParaRPr lang="en-US" altLang="ja-JP">
              <a:ea typeface="游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EAFC3-19D2-45C1-BBD8-ABBE1838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6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テーマ</vt:lpstr>
      <vt:lpstr>Project: TA report system</vt:lpstr>
      <vt:lpstr>Activities of Previous Week ①</vt:lpstr>
      <vt:lpstr>Activities of Previous Week ②</vt:lpstr>
      <vt:lpstr>Plan for This Week</vt:lpstr>
      <vt:lpstr>Phase Task Board</vt:lpstr>
      <vt:lpstr>Issues &amp; Risks (*if 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xxxxxx</dc:title>
  <dc:creator>廉太郎 吉岡</dc:creator>
  <cp:revision>21</cp:revision>
  <dcterms:created xsi:type="dcterms:W3CDTF">2018-09-25T05:16:53Z</dcterms:created>
  <dcterms:modified xsi:type="dcterms:W3CDTF">2022-11-28T13:08:09Z</dcterms:modified>
</cp:coreProperties>
</file>