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4" r:id="rId5"/>
    <p:sldId id="262" r:id="rId6"/>
    <p:sldId id="261" r:id="rId7"/>
    <p:sldId id="263" r:id="rId8"/>
    <p:sldId id="260" r:id="rId9"/>
    <p:sldId id="267" r:id="rId10"/>
    <p:sldId id="269" r:id="rId11"/>
    <p:sldId id="270" r:id="rId12"/>
    <p:sldId id="265" r:id="rId13"/>
    <p:sldId id="266" r:id="rId14"/>
    <p:sldId id="271" r:id="rId15"/>
    <p:sldId id="272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THIẾT KẾ VÀ XÂY DỰNG PHẦN MỀM ECOBIKERENTAL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Nhóm</a:t>
            </a:r>
            <a:r>
              <a:rPr lang="en-US" dirty="0"/>
              <a:t> 10</a:t>
            </a:r>
          </a:p>
          <a:p>
            <a:r>
              <a:rPr lang="vi-VN" dirty="0"/>
              <a:t>Nguyễn Duy Hoài Lâm-20173225 </a:t>
            </a:r>
            <a:endParaRPr lang="en-US" dirty="0"/>
          </a:p>
          <a:p>
            <a:r>
              <a:rPr lang="vi-VN" dirty="0"/>
              <a:t>Nguyễn Thị Lan-20173227 </a:t>
            </a:r>
            <a:endParaRPr lang="en-US" dirty="0"/>
          </a:p>
          <a:p>
            <a:r>
              <a:rPr lang="vi-VN" dirty="0"/>
              <a:t>Nguyễn Thị Liên-20173228 </a:t>
            </a:r>
            <a:endParaRPr lang="en-US" dirty="0"/>
          </a:p>
          <a:p>
            <a:r>
              <a:rPr lang="vi-VN" dirty="0"/>
              <a:t>Lưu Tuấn Linh-20173233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23656" y="6356351"/>
            <a:ext cx="467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GVHD : TS.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Thu </a:t>
            </a:r>
            <a:r>
              <a:rPr lang="en-US" dirty="0" err="1"/>
              <a:t>Trang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592" y="1509718"/>
            <a:ext cx="7380758" cy="42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1454727"/>
            <a:ext cx="8439974" cy="44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0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83226"/>
            <a:ext cx="7377545" cy="41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1243027"/>
            <a:ext cx="8026400" cy="46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7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bãi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249" y="1453823"/>
            <a:ext cx="7413259" cy="48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1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855" y="1877744"/>
            <a:ext cx="7630590" cy="3839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4764" y="1392382"/>
            <a:ext cx="28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69404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8937" y="3331028"/>
            <a:ext cx="6308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40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DC1C-2047-4619-ADAB-A76E3B60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7F6A-D5EF-4F1E-8916-8AD9AAB2C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Lâm: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, xây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use-case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.</a:t>
            </a:r>
            <a:r>
              <a:rPr lang="en-GB" dirty="0"/>
              <a:t>(35%)</a:t>
            </a:r>
          </a:p>
          <a:p>
            <a:r>
              <a:rPr lang="en-US" dirty="0" err="1"/>
              <a:t>Liên</a:t>
            </a:r>
            <a:r>
              <a:rPr lang="en-US" dirty="0"/>
              <a:t>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use-case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,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use case </a:t>
            </a:r>
            <a:r>
              <a:rPr lang="en-US" dirty="0" err="1"/>
              <a:t>còn</a:t>
            </a:r>
            <a:r>
              <a:rPr lang="en-US" dirty="0"/>
              <a:t> lại. (35%)</a:t>
            </a:r>
          </a:p>
          <a:p>
            <a:r>
              <a:rPr lang="en-US" dirty="0"/>
              <a:t>Lan: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use-case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bãi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. (20%)</a:t>
            </a:r>
          </a:p>
          <a:p>
            <a:r>
              <a:rPr lang="en-US" dirty="0"/>
              <a:t>Linh: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use case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/>
              <a:t>. </a:t>
            </a:r>
            <a:r>
              <a:rPr lang="en-US" dirty="0"/>
              <a:t>(10%)</a:t>
            </a:r>
          </a:p>
        </p:txBody>
      </p:sp>
    </p:spTree>
    <p:extLst>
      <p:ext uri="{BB962C8B-B14F-4D97-AF65-F5344CB8AC3E}">
        <p14:creationId xmlns:p14="http://schemas.microsoft.com/office/powerpoint/2010/main" val="57487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929086"/>
            <a:ext cx="8026400" cy="3736427"/>
          </a:xfrm>
        </p:spPr>
      </p:pic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673" y="1166513"/>
            <a:ext cx="3449781" cy="56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3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xe</a:t>
            </a:r>
            <a:r>
              <a:rPr lang="en-US" dirty="0"/>
              <a:t>, </a:t>
            </a:r>
            <a:r>
              <a:rPr lang="en-US" dirty="0" err="1"/>
              <a:t>bãi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691" y="1363981"/>
            <a:ext cx="6359236" cy="47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8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xa</a:t>
            </a:r>
            <a:r>
              <a:rPr lang="en-US" dirty="0"/>
              <a:t>, </a:t>
            </a:r>
            <a:r>
              <a:rPr lang="en-US" dirty="0" err="1"/>
              <a:t>bãi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945" y="1248915"/>
            <a:ext cx="6192981" cy="51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8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xe</a:t>
            </a:r>
            <a:r>
              <a:rPr lang="en-US" dirty="0"/>
              <a:t>, </a:t>
            </a:r>
            <a:r>
              <a:rPr lang="en-US" dirty="0" err="1"/>
              <a:t>bãi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331" y="1600200"/>
            <a:ext cx="7821960" cy="43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5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xe</a:t>
            </a:r>
            <a:r>
              <a:rPr lang="en-US" dirty="0"/>
              <a:t>, </a:t>
            </a:r>
            <a:r>
              <a:rPr lang="en-US" dirty="0" err="1"/>
              <a:t>bãi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14" y="1745673"/>
            <a:ext cx="8274950" cy="40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, </a:t>
            </a:r>
            <a:r>
              <a:rPr lang="en-US" dirty="0" err="1"/>
              <a:t>bãi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564" y="1438880"/>
            <a:ext cx="6629400" cy="471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765</TotalTime>
  <Words>250</Words>
  <Application>Microsoft Office PowerPoint</Application>
  <PresentationFormat>On-screen Show (4:3)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THIẾT KẾ VÀ XÂY DỰNG PHẦN MỀM ECOBIKERENTAL</vt:lpstr>
      <vt:lpstr>Phân công thành viên</vt:lpstr>
      <vt:lpstr>Usecase tổng quan</vt:lpstr>
      <vt:lpstr>Quy trình nghiệp vụ</vt:lpstr>
      <vt:lpstr>Usecase xem thông tin xe, bãi xe</vt:lpstr>
      <vt:lpstr>Biểu đồ hoạt động usecase xem thông tin xa, bãi xe</vt:lpstr>
      <vt:lpstr>Biểu đồ trình tự usecase xem thông tin xe, bãi xe</vt:lpstr>
      <vt:lpstr>Biểu đồ giao tiếp xem thông tin xe, bãi xe</vt:lpstr>
      <vt:lpstr>Biểu đồ lớp phân tích xem thông xe, bãi xe</vt:lpstr>
      <vt:lpstr>Sơ đồ chuyển đổi màn hình</vt:lpstr>
      <vt:lpstr>Sơ đồ thực thể liên kết</vt:lpstr>
      <vt:lpstr>Cơ sở dữ liệu</vt:lpstr>
      <vt:lpstr>Biểu đồ lớp tổng quát</vt:lpstr>
      <vt:lpstr>Biểu đồ lớp xem thông tin bãi xe, loại xe</vt:lpstr>
      <vt:lpstr>Mô hình kiến trúc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Duy Hoai 20173225</cp:lastModifiedBy>
  <cp:revision>10</cp:revision>
  <dcterms:created xsi:type="dcterms:W3CDTF">2016-07-25T07:53:11Z</dcterms:created>
  <dcterms:modified xsi:type="dcterms:W3CDTF">2021-01-06T10:03:21Z</dcterms:modified>
</cp:coreProperties>
</file>